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91485" r:id="rId6"/>
    <p:sldMasterId id="2147492946" r:id="rId7"/>
    <p:sldMasterId id="2147493164" r:id="rId8"/>
    <p:sldMasterId id="2147496457" r:id="rId9"/>
    <p:sldMasterId id="2147496470" r:id="rId10"/>
  </p:sldMasterIdLst>
  <p:notesMasterIdLst>
    <p:notesMasterId r:id="rId45"/>
  </p:notesMasterIdLst>
  <p:sldIdLst>
    <p:sldId id="410" r:id="rId11"/>
    <p:sldId id="376" r:id="rId12"/>
    <p:sldId id="408" r:id="rId13"/>
    <p:sldId id="353" r:id="rId14"/>
    <p:sldId id="405" r:id="rId15"/>
    <p:sldId id="386" r:id="rId16"/>
    <p:sldId id="403" r:id="rId17"/>
    <p:sldId id="258" r:id="rId18"/>
    <p:sldId id="269" r:id="rId19"/>
    <p:sldId id="372" r:id="rId20"/>
    <p:sldId id="407" r:id="rId21"/>
    <p:sldId id="406" r:id="rId22"/>
    <p:sldId id="412" r:id="rId23"/>
    <p:sldId id="354" r:id="rId24"/>
    <p:sldId id="362" r:id="rId25"/>
    <p:sldId id="374" r:id="rId26"/>
    <p:sldId id="307" r:id="rId27"/>
    <p:sldId id="404" r:id="rId28"/>
    <p:sldId id="335" r:id="rId29"/>
    <p:sldId id="262" r:id="rId30"/>
    <p:sldId id="342" r:id="rId31"/>
    <p:sldId id="387" r:id="rId32"/>
    <p:sldId id="388" r:id="rId33"/>
    <p:sldId id="399" r:id="rId34"/>
    <p:sldId id="301" r:id="rId35"/>
    <p:sldId id="411" r:id="rId36"/>
    <p:sldId id="389" r:id="rId37"/>
    <p:sldId id="398" r:id="rId38"/>
    <p:sldId id="345" r:id="rId39"/>
    <p:sldId id="369" r:id="rId40"/>
    <p:sldId id="381" r:id="rId41"/>
    <p:sldId id="364" r:id="rId42"/>
    <p:sldId id="296" r:id="rId43"/>
    <p:sldId id="409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3300"/>
    <a:srgbClr val="33CCFF"/>
    <a:srgbClr val="FF6600"/>
    <a:srgbClr val="00CCFF"/>
    <a:srgbClr val="66FF33"/>
    <a:srgbClr val="99CCFF"/>
    <a:srgbClr val="0000FF"/>
    <a:srgbClr val="3366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3" autoAdjust="0"/>
    <p:restoredTop sz="94628" autoAdjust="0"/>
  </p:normalViewPr>
  <p:slideViewPr>
    <p:cSldViewPr>
      <p:cViewPr varScale="1">
        <p:scale>
          <a:sx n="98" d="100"/>
          <a:sy n="98" d="100"/>
        </p:scale>
        <p:origin x="10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D6E500-B2B0-420B-9352-C6568E356AA9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231C6EC-B804-4AA9-BA1B-6D3CAC98D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03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31C6EC-B804-4AA9-BA1B-6D3CAC98DBB7}" type="slidenum">
              <a:rPr lang="pt-PT" smtClean="0"/>
              <a:pPr>
                <a:defRPr/>
              </a:pPr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87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/>
              <a:pPr>
                <a:defRPr/>
              </a:pPr>
              <a:t>28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77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/>
              <a:pPr algn="r" eaLnBrk="1" hangingPunct="1">
                <a:defRPr/>
              </a:pPr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25063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96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871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D7D8E8F-9312-4DC9-91ED-265FC9EC650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667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/>
              <a:pPr algn="r" eaLnBrk="1" hangingPunct="1">
                <a:defRPr/>
              </a:pPr>
              <a:t>33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49776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14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92553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7647B-319F-4661-BC77-0E86EBC7522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23225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3DBFF-5F99-4D6D-8EFA-2891B7D1E96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76348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80FE36-92BE-4982-86CB-D1E7937859F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6835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1D685-F3AB-4941-801F-83809C05BE1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2003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771C3C-967D-4432-A99B-B3F890F8284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6109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ABBE95-9F96-41E4-B004-CC94F78826F5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61417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653ED3-8829-4C39-ABA2-26644390DE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0279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7953-E250-489B-95DE-C7F8B96B337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1534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A0E80D-676D-450D-A204-439C7D061BD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59502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360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389731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283767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917712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300652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180504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77944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24122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809820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86390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561503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919438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69034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676838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84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2255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073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1617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7943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5273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7985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65974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0961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81205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95066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960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3402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5206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0833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1894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9664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29531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96767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071670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888236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06979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6773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6052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0635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22581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413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033706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5235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54735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9651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6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9829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5148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42234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177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8280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6608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5468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13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61722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6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388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171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703924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600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115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791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82488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20305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6651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24075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51036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4128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72500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8934746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04807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713686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702750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958058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428166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597752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0356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59147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99452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81554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1551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04777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25600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4919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47176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40432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08257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25584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24743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558198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52988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99178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530670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72550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228612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61334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396709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425931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35626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363000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803030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791809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3088597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749525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31762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5757593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294F0-ACA8-4E03-9CD6-976EDB609207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36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17DE2-F9E3-433E-A773-2172B30F36A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7587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DEF5E-5279-4594-8AAF-6875432086B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46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0" r:id="rId1"/>
    <p:sldLayoutId id="2147496349" r:id="rId2"/>
    <p:sldLayoutId id="2147496350" r:id="rId3"/>
    <p:sldLayoutId id="2147496351" r:id="rId4"/>
    <p:sldLayoutId id="2147496352" r:id="rId5"/>
    <p:sldLayoutId id="2147496353" r:id="rId6"/>
    <p:sldLayoutId id="2147496354" r:id="rId7"/>
    <p:sldLayoutId id="2147496355" r:id="rId8"/>
    <p:sldLayoutId id="2147496356" r:id="rId9"/>
    <p:sldLayoutId id="2147496357" r:id="rId10"/>
    <p:sldLayoutId id="2147496358" r:id="rId11"/>
    <p:sldLayoutId id="21474963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>
                <a:cs typeface="+mn-cs"/>
              </a:rPr>
              <a:pPr>
                <a:defRPr/>
              </a:pPr>
              <a:t>‹nº›</a:t>
            </a:fld>
            <a:endParaRPr lang="pt-PT">
              <a:cs typeface="+mn-cs"/>
            </a:endParaRPr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03500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471" r:id="rId1"/>
    <p:sldLayoutId id="2147496472" r:id="rId2"/>
    <p:sldLayoutId id="2147496473" r:id="rId3"/>
    <p:sldLayoutId id="2147496474" r:id="rId4"/>
    <p:sldLayoutId id="2147496475" r:id="rId5"/>
    <p:sldLayoutId id="2147496476" r:id="rId6"/>
    <p:sldLayoutId id="2147496477" r:id="rId7"/>
    <p:sldLayoutId id="2147496478" r:id="rId8"/>
    <p:sldLayoutId id="2147496479" r:id="rId9"/>
    <p:sldLayoutId id="2147496480" r:id="rId10"/>
    <p:sldLayoutId id="2147496481" r:id="rId11"/>
    <p:sldLayoutId id="21474964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1" r:id="rId1"/>
    <p:sldLayoutId id="2147496362" r:id="rId2"/>
    <p:sldLayoutId id="2147496363" r:id="rId3"/>
    <p:sldLayoutId id="2147496364" r:id="rId4"/>
    <p:sldLayoutId id="2147496365" r:id="rId5"/>
    <p:sldLayoutId id="2147496366" r:id="rId6"/>
    <p:sldLayoutId id="2147496367" r:id="rId7"/>
    <p:sldLayoutId id="2147496368" r:id="rId8"/>
    <p:sldLayoutId id="2147496369" r:id="rId9"/>
    <p:sldLayoutId id="2147496370" r:id="rId10"/>
    <p:sldLayoutId id="2147496371" r:id="rId11"/>
    <p:sldLayoutId id="21474963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73" r:id="rId1"/>
    <p:sldLayoutId id="2147496374" r:id="rId2"/>
    <p:sldLayoutId id="2147496375" r:id="rId3"/>
    <p:sldLayoutId id="2147496376" r:id="rId4"/>
    <p:sldLayoutId id="2147496377" r:id="rId5"/>
    <p:sldLayoutId id="2147496378" r:id="rId6"/>
    <p:sldLayoutId id="2147496379" r:id="rId7"/>
    <p:sldLayoutId id="2147496380" r:id="rId8"/>
    <p:sldLayoutId id="2147496381" r:id="rId9"/>
    <p:sldLayoutId id="2147496382" r:id="rId10"/>
    <p:sldLayoutId id="2147496383" r:id="rId11"/>
    <p:sldLayoutId id="2147496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85" r:id="rId1"/>
    <p:sldLayoutId id="2147496386" r:id="rId2"/>
    <p:sldLayoutId id="2147496387" r:id="rId3"/>
    <p:sldLayoutId id="2147496388" r:id="rId4"/>
    <p:sldLayoutId id="2147496389" r:id="rId5"/>
    <p:sldLayoutId id="2147496390" r:id="rId6"/>
    <p:sldLayoutId id="2147496391" r:id="rId7"/>
    <p:sldLayoutId id="2147496392" r:id="rId8"/>
    <p:sldLayoutId id="2147496393" r:id="rId9"/>
    <p:sldLayoutId id="2147496394" r:id="rId10"/>
    <p:sldLayoutId id="2147496395" r:id="rId11"/>
    <p:sldLayoutId id="21474963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97" r:id="rId1"/>
    <p:sldLayoutId id="2147496398" r:id="rId2"/>
    <p:sldLayoutId id="2147496399" r:id="rId3"/>
    <p:sldLayoutId id="2147496400" r:id="rId4"/>
    <p:sldLayoutId id="2147496401" r:id="rId5"/>
    <p:sldLayoutId id="2147496402" r:id="rId6"/>
    <p:sldLayoutId id="2147496403" r:id="rId7"/>
    <p:sldLayoutId id="2147496404" r:id="rId8"/>
    <p:sldLayoutId id="2147496405" r:id="rId9"/>
    <p:sldLayoutId id="2147496406" r:id="rId10"/>
    <p:sldLayoutId id="2147496407" r:id="rId11"/>
    <p:sldLayoutId id="21474964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09" r:id="rId1"/>
    <p:sldLayoutId id="2147496410" r:id="rId2"/>
    <p:sldLayoutId id="2147496411" r:id="rId3"/>
    <p:sldLayoutId id="2147496412" r:id="rId4"/>
    <p:sldLayoutId id="2147496413" r:id="rId5"/>
    <p:sldLayoutId id="2147496414" r:id="rId6"/>
    <p:sldLayoutId id="2147496415" r:id="rId7"/>
    <p:sldLayoutId id="2147496416" r:id="rId8"/>
    <p:sldLayoutId id="2147496417" r:id="rId9"/>
    <p:sldLayoutId id="2147496418" r:id="rId10"/>
    <p:sldLayoutId id="2147496419" r:id="rId11"/>
    <p:sldLayoutId id="2147496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33" r:id="rId1"/>
    <p:sldLayoutId id="2147496434" r:id="rId2"/>
    <p:sldLayoutId id="2147496435" r:id="rId3"/>
    <p:sldLayoutId id="2147496436" r:id="rId4"/>
    <p:sldLayoutId id="2147496437" r:id="rId5"/>
    <p:sldLayoutId id="2147496438" r:id="rId6"/>
    <p:sldLayoutId id="2147496439" r:id="rId7"/>
    <p:sldLayoutId id="2147496440" r:id="rId8"/>
    <p:sldLayoutId id="2147496441" r:id="rId9"/>
    <p:sldLayoutId id="2147496442" r:id="rId10"/>
    <p:sldLayoutId id="2147496443" r:id="rId11"/>
    <p:sldLayoutId id="21474964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45" r:id="rId1"/>
    <p:sldLayoutId id="2147496446" r:id="rId2"/>
    <p:sldLayoutId id="2147496447" r:id="rId3"/>
    <p:sldLayoutId id="2147496448" r:id="rId4"/>
    <p:sldLayoutId id="2147496449" r:id="rId5"/>
    <p:sldLayoutId id="2147496450" r:id="rId6"/>
    <p:sldLayoutId id="2147496451" r:id="rId7"/>
    <p:sldLayoutId id="2147496452" r:id="rId8"/>
    <p:sldLayoutId id="2147496453" r:id="rId9"/>
    <p:sldLayoutId id="2147496454" r:id="rId10"/>
    <p:sldLayoutId id="2147496455" r:id="rId11"/>
    <p:sldLayoutId id="2147496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97F2C6F1-83D5-4539-B331-274D47BD0504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6642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458" r:id="rId1"/>
    <p:sldLayoutId id="2147496459" r:id="rId2"/>
    <p:sldLayoutId id="2147496460" r:id="rId3"/>
    <p:sldLayoutId id="2147496461" r:id="rId4"/>
    <p:sldLayoutId id="2147496462" r:id="rId5"/>
    <p:sldLayoutId id="2147496463" r:id="rId6"/>
    <p:sldLayoutId id="2147496464" r:id="rId7"/>
    <p:sldLayoutId id="2147496465" r:id="rId8"/>
    <p:sldLayoutId id="2147496466" r:id="rId9"/>
    <p:sldLayoutId id="2147496467" r:id="rId10"/>
    <p:sldLayoutId id="2147496468" r:id="rId11"/>
    <p:sldLayoutId id="2147496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1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22.png"/><Relationship Id="rId4" Type="http://schemas.openxmlformats.org/officeDocument/2006/relationships/image" Target="../media/image26.jpeg"/><Relationship Id="rId9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4074724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167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985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4225" y="1365250"/>
            <a:ext cx="78200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entre todos os animais selvagens.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Hás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te esmagará a cabeça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deu à mulher o nome de ‘Eva’,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ela foi a mãe de todos os viventes”.  (Gn 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16926" y="5685503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91940" y="5180999"/>
            <a:ext cx="6984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  UM  CÂNTICO  NOVO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PELAS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MARAVILHAS  QUE  ELE  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OPEROU,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!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9548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341438"/>
            <a:ext cx="8239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“Bendito seja Deus, Pai de Nosso Senhor Jesus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do alto dos Céus nos abençoou com toda a espécie de bênçãos espirituais em Cristo. N’Ele nos escolheu, antes da criação do mundo, para sermos santos e irrepreensíveis,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caridade, na sua presença.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nos predestinou, conforme a benevolência da sua vontade, a fim de sermos seus filhos adotivos,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Jesus Cristo, para louvor da sua glória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graça que derramou sobre nós, por seu amado Filho.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fomos constituídos herdeiros,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termos sido predestinados,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que desde o começo esperámos em Cristo”.  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(a)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2" y="6049962"/>
            <a:ext cx="3060055" cy="331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769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Seta para baixo 8"/>
          <p:cNvSpPr>
            <a:spLocks noChangeArrowheads="1"/>
          </p:cNvSpPr>
          <p:nvPr/>
        </p:nvSpPr>
        <p:spPr bwMode="auto">
          <a:xfrm rot="-1879668">
            <a:off x="7519006" y="6166471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23528" y="1331913"/>
            <a:ext cx="8712968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“Há uma coisa, caríssimos, que não deveis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esquecer: um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dia diante do Senhor é como mil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anos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mil anos como um dia.</a:t>
            </a:r>
          </a:p>
          <a:p>
            <a:pPr>
              <a:lnSpc>
                <a:spcPts val="2200"/>
              </a:lnSpc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O Senhor não tardará em cumprir a sua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promessa, como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pensam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alguns. Mas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usa de paciência para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convosco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não quer que ninguém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pereça, mas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todos possam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arrepender-se. Entretanto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o dia do Senhor virá como um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ladrão: nesse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dia, os céus desaparecerão com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fragor, os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elementos dissolver-se-ão nas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chamas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a terra será consumida com todas as obras que nela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existem. Uma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vez que todas as coisas serão assim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dissolvidas, como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deve ser santa a vossa vida e grande a vossa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piedade, esperando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 apressando a vinda do dia de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Deus, em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os céus se dissolverão em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chamas 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os elementos se fundirão no ardor 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fogo! Nós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esperamos, segundo a promessa 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Senhor, os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novos céus e a nova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terra, onde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habitará 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justiça. Portanto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caríssimos, enquanto esperais tudo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isto, empenhai-vos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, sem pecado nem motivo algum de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censura, para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endParaRPr lang="pt-PT" sz="195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1950" spc="100" baseline="0" dirty="0">
                <a:solidFill>
                  <a:srgbClr val="F8F8F8"/>
                </a:solidFill>
                <a:latin typeface="Arial" charset="0"/>
              </a:rPr>
              <a:t>Senhor vos encontre na </a:t>
            </a:r>
            <a:r>
              <a:rPr lang="pt-PT" sz="1950" spc="100" baseline="0" dirty="0" smtClean="0">
                <a:solidFill>
                  <a:srgbClr val="F8F8F8"/>
                </a:solidFill>
                <a:latin typeface="Arial" charset="0"/>
              </a:rPr>
              <a:t>paz”.                                         (2 Pe 3)</a:t>
            </a:r>
            <a:endParaRPr lang="pt-PT" sz="195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(b)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355976" y="6123101"/>
            <a:ext cx="3096344" cy="2893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076056" y="878237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 calhar no 2º dom. do </a:t>
            </a:r>
            <a:r>
              <a:rPr lang="pt-PT" sz="1400" b="0" i="1" u="sng" baseline="0" dirty="0" err="1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Adv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.(B),  </a:t>
            </a:r>
          </a:p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em vez da anterior, lê-se esta, como 2ª L.</a:t>
            </a:r>
            <a:endParaRPr lang="pt-PT" sz="1400" b="0" i="1" u="sng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267432"/>
            <a:ext cx="3024336" cy="3712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0"/>
            <a:ext cx="6808066" cy="3023591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Ave Maria, cheia de graça,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é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contigo;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sois Vós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as mulheres.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2420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10" descr="Murillo_immaculate_concept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118" y="2258990"/>
            <a:ext cx="3008432" cy="385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1"/>
            <a:ext cx="6484937" cy="2231504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 Ave Maria, gratia plena,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benedicta tu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in mulieribus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»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14750" y="4581525"/>
            <a:ext cx="4241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 Ave Maria, cheia de graça,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és tu 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as mulheres )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54038" y="1281113"/>
            <a:ext cx="8339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o Anjo Gabriel foi enviado por Deus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cidade da Galileia chamada Nazaré,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uma Virgem desposada com um homem chamado José,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era descendente de David.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nome da Virgem era Maria.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entrado onde ela estava, disse 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«Ave, cheia de graça, o Senhor está contigo».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Ela ficou perturbada com estas palavras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pensava que saudação seria aquela.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o Anjo: «Não temas, Maria,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encontraste graça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Conceberás e darás à luz um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porás o nome de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será grande e chamar-Se-á Filho do Altíssimo. O Senhor Deus Lhe dará o trono de seu pai David; reinará eternamente sobre a casa de Jacob e o seu reinado não terá fim».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083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508125"/>
            <a:ext cx="698023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ao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«Como será isto, se eu não conheço homem?».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Espírito Santo virá sobre ti e a força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Altíssimo te cobrirá com a sua sombra.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o Santo que vai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chamado Filho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tua parenta Isabel concebeu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filho na sua velhice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este é o sexto mês daquela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chamavam estéril;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Deus nada é impossível».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então: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escrava do Senhor;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faça-se em mim segundo a tua palavra»”.  (Lc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5600" y="1989138"/>
            <a:ext cx="8608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à nossa Mãe, a Virgem Imaculada na sua Conceição: que foi modelo de docilidade à Vontade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Deus, e sempre fiel ao Amor e pelo amor.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Pedimos-lhe esta fidelidade para 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casais: que se amem e respeitem mutuamente...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filhos: que cresçam também em amor e em graça…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mães: sobretudo as que vivem em dificuldades...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mulheres: que exijam respeito no corpo e espírito…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(1):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763713" y="5013325"/>
            <a:ext cx="632936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RECORREMOS A TI !</a:t>
            </a:r>
          </a:p>
        </p:txBody>
      </p:sp>
    </p:spTree>
    <p:extLst>
      <p:ext uri="{BB962C8B-B14F-4D97-AF65-F5344CB8AC3E}">
        <p14:creationId xmlns:p14="http://schemas.microsoft.com/office/powerpoint/2010/main" val="129024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094" y="2276872"/>
            <a:ext cx="2462415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4" name="WordArt 11"/>
          <p:cNvSpPr>
            <a:spLocks noChangeArrowheads="1" noChangeShapeType="1" noTextEdit="1"/>
          </p:cNvSpPr>
          <p:nvPr/>
        </p:nvSpPr>
        <p:spPr bwMode="auto">
          <a:xfrm>
            <a:off x="993725" y="3573016"/>
            <a:ext cx="7178675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600"/>
              </a:spcAft>
            </a:pPr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« MATER SALVATORIS, </a:t>
            </a:r>
          </a:p>
          <a:p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ORA PRO NOBIS »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Britannic Bold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2887" name="Rectângulo 1"/>
          <p:cNvSpPr>
            <a:spLocks noChangeArrowheads="1"/>
          </p:cNvSpPr>
          <p:nvPr/>
        </p:nvSpPr>
        <p:spPr bwMode="auto">
          <a:xfrm>
            <a:off x="5076056" y="5013176"/>
            <a:ext cx="3438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(2):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2" descr="http://lh6.ggpht.com/_VsL8VkjSZWw/TBF0OREzoBI/AAAAAAAAK_E/tUk5FZOWQtM/Nossa_Senhora_do_Samei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039" y="2204841"/>
            <a:ext cx="1854596" cy="2582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2875" y="4677769"/>
            <a:ext cx="2376488" cy="1517650"/>
          </a:xfrm>
        </p:spPr>
      </p:pic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467544" y="692696"/>
            <a:ext cx="8424936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IMACULADA CONCEIÇÃO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428625" y="3133378"/>
            <a:ext cx="6015038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Conceição… Anunciação… Faça-se!... “INCARNAÇÃO”…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Lc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A promessa de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um Salvador</a:t>
            </a: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fez-se a pensar em Maria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Imaculada…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[1ª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Gn 3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Somos “predestinados”, porque somos filhos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“verdadeiros”</a:t>
            </a:r>
            <a:r>
              <a:rPr lang="pt-PT" sz="24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[2ª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Ef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</p:txBody>
      </p:sp>
      <p:sp>
        <p:nvSpPr>
          <p:cNvPr id="15369" name="WordArt 18"/>
          <p:cNvSpPr>
            <a:spLocks noChangeArrowheads="1" noChangeShapeType="1" noTextEdit="1"/>
          </p:cNvSpPr>
          <p:nvPr/>
        </p:nvSpPr>
        <p:spPr bwMode="auto">
          <a:xfrm>
            <a:off x="539552" y="2456781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Solenidade -</a:t>
            </a:r>
          </a:p>
        </p:txBody>
      </p:sp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740650" y="5733057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428331" y="404664"/>
            <a:ext cx="4319588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8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dezembro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637939" y="580289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499350" y="4374431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" name="WordArt 7"/>
          <p:cNvSpPr>
            <a:spLocks noChangeArrowheads="1" noChangeShapeType="1" noTextEdit="1"/>
          </p:cNvSpPr>
          <p:nvPr/>
        </p:nvSpPr>
        <p:spPr bwMode="auto">
          <a:xfrm>
            <a:off x="6725039" y="5440846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cleofas.com.br/wp-content/uploads/2010/11/tumblr_mh34s8DLLB1r5pfg7o1_128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600" y="918227"/>
            <a:ext cx="2137732" cy="321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4" name="Picture 16" descr="http://1.bp.blogspot.com/_wc7s4eeTGV8/RXnOU0y-1OI/AAAAAAAAAAM/-_un5pUEIBo/s320/Imaculada+Concei%C3%A7%C3%A3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2" t="7265" r="11054" b="10400"/>
          <a:stretch/>
        </p:blipFill>
        <p:spPr bwMode="auto">
          <a:xfrm>
            <a:off x="5652120" y="2420888"/>
            <a:ext cx="1800200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70428" y="3122673"/>
            <a:ext cx="7757982" cy="2759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A GLÓRIA DE </a:t>
            </a: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SIÃO!</a:t>
            </a:r>
            <a:endParaRPr lang="pt-PT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Foste </a:t>
            </a:r>
            <a:r>
              <a:rPr lang="pt-PT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abençoada, </a:t>
            </a: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Virgem Maria,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pelo Senhor, pelo Deus Altíssimo.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 </a:t>
            </a: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</a:t>
            </a:r>
            <a:r>
              <a:rPr lang="pt-PT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cheia de graça,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é o fruto do Teu </a:t>
            </a: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ventre!</a:t>
            </a:r>
            <a:endParaRPr lang="pt-PT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3786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4" y="1643063"/>
            <a:ext cx="6463605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5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5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5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841732">
            <a:off x="1362870" y="3329781"/>
            <a:ext cx="252412" cy="1304925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34" y="4150278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33941" y="606897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84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eofas.com.br/wp-content/uploads/2010/11/tumblr_mh34s8DLLB1r5pfg7o1_128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1772815"/>
            <a:ext cx="2518606" cy="3789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33706" y="2114947"/>
            <a:ext cx="85401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QUE COMEMOS E O VINHO QUE BEBEMOS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JESUS, FILHO DE DEUS,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NASCIDO DA VIRGEM MARIA.</a:t>
            </a:r>
          </a:p>
          <a:p>
            <a:pPr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e Sangue de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pelo Espírito Santo,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nas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entranhas da Virgem formado: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o pão descido do Céu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dar a vida ao mundo!</a:t>
            </a:r>
          </a:p>
          <a:p>
            <a:pPr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e Sangue de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para nossa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salvação / 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Virgem Santa nascido: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o maná do novo Povo de Deus,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peregrino da terra da promessa!</a:t>
            </a: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34554" y="5976204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33375"/>
            <a:ext cx="3538537" cy="4770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515" y="4733814"/>
            <a:ext cx="2233613" cy="1614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6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4319588"/>
            <a:ext cx="1541462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04813"/>
            <a:ext cx="2374900" cy="3706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2336800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484188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00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8500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306907">
            <a:off x="317780" y="2360191"/>
            <a:ext cx="8849175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[«Ela esmagará a cabeça da “cobra”»]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... E, no mesmo instante em que Maria foi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concebida sem pecado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 (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), deu início o Mistério da “Incarnação” de Deus…</a:t>
            </a:r>
          </a:p>
        </p:txBody>
      </p:sp>
    </p:spTree>
    <p:extLst>
      <p:ext uri="{BB962C8B-B14F-4D97-AF65-F5344CB8AC3E}">
        <p14:creationId xmlns:p14="http://schemas.microsoft.com/office/powerpoint/2010/main" val="2237687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stacaodafesta.com.br/fotos/Papel-Arroz-1-Eucaristia_2013-12-03_17-37-02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981" y="1595856"/>
            <a:ext cx="2232248" cy="21931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747" y="3789040"/>
            <a:ext cx="2286761" cy="2612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5924" y="1752599"/>
            <a:ext cx="815819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QUE COMEMOS E O VINHO QUE BEBEMOS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JESUS, FILHO DE DEUS,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NASCIDO DA VIRGEM MARIA.</a:t>
            </a:r>
          </a:p>
          <a:p>
            <a:pPr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Verbo eterno,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obra de Deus, no seio da Virgem feito carne: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pão que comemos,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 Tua Carne para a vida eterna!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Jesus, Verbo eterno,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Homem verdadeiro, na santa Virgem gerado: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vinho que bebemos,</a:t>
            </a:r>
          </a:p>
          <a:p>
            <a:pPr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Teu Sangue para a nossa ressurreição!</a:t>
            </a:r>
          </a:p>
          <a:p>
            <a:pPr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772816"/>
            <a:ext cx="8554913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Acabamos esta Eucaristia em atitude de gratidão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louvor a Nossa Senhora da Conceição Imaculada,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todos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Títulos e Invocações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lhe são atribuídos, como Mãe de Deus e nossa Mãe: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alegria de todas as mães, beleza de todas as mulheres...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glória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povo, a Igreja universal...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Mãe do Criador e Salvador;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Mãe de todos os homens…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Rainha dos Anjos e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Santos; de todos os Fiéis;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Rainha do Céu e Terra, a Rainha da Paz...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787688" y="5724545"/>
            <a:ext cx="7744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ÉS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ALEGRIA DO NOSSO POVO !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875" y="2043654"/>
            <a:ext cx="4445922" cy="2959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Maria de Nazaré,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Maria me cativou.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Fez mais forte a minha fé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por filho me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adotou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Às vezes eu paro e fico a pensar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e,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 perceber, me vejo a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rezar;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coração se põe a cantar,</a:t>
            </a:r>
          </a:p>
          <a:p>
            <a:pPr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p´ra Virgem de Nazaré.</a:t>
            </a:r>
          </a:p>
          <a:p>
            <a:pPr lvl="5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Menina que Deus amou e escolheu</a:t>
            </a:r>
          </a:p>
          <a:p>
            <a:pPr lvl="5"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p’ra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Mãe de Jesus, o Filho de Deus.</a:t>
            </a:r>
          </a:p>
          <a:p>
            <a:pPr lvl="5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Maria que o povo inteiro elegeu</a:t>
            </a:r>
          </a:p>
          <a:p>
            <a:pPr lvl="5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Senhora e Mãe do Céu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AVE MARIA! AVE MARIA!</a:t>
            </a:r>
          </a:p>
          <a:p>
            <a:pPr lvl="3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AVE MARIA, MÃE DE JESUS.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4107457" cy="5091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251520" y="2708920"/>
            <a:ext cx="8137525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Quão bela és, ó Mãe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Imaculada,</a:t>
            </a: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vestes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sol antes que a luz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desponte;</a:t>
            </a: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calcas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pés a lua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enamorada,</a:t>
            </a: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mil coroam Tua fronte.</a:t>
            </a:r>
          </a:p>
          <a:p>
            <a:pPr lvl="1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OLHAR, FULGOR DA MADRUGADA,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PAZ E AMOR ENCHE MEU CORAÇÃO.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COM FERVOR, MARIA IMACULADA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EIS-ME A CANTAR A TUA CONCEIÇÃO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688" y="333375"/>
            <a:ext cx="3538537" cy="4770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694238"/>
            <a:ext cx="2233613" cy="1614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996" name="Picture 4" descr="http://1.bp.blogspot.com/_DBAQEjRkqns/Sf5IrNL00FI/AAAAAAAAAa8/7vyDBBpIWDk/s400/imaculada+murillo2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4319588"/>
            <a:ext cx="1541462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04813"/>
            <a:ext cx="2374900" cy="3706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141663"/>
            <a:ext cx="2336800" cy="300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484188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00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8500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306907">
            <a:off x="317780" y="2360191"/>
            <a:ext cx="8849175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[«Ela esmagará a cabeça da “cobra”»]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... E, no mesmo instante em que Maria foi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concebida sem pecado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 (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33CC33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anose="020B0604020202020204" pitchFamily="34" charset="0"/>
              </a:rPr>
              <a:t>), deu início o Mistério da “Incarnação” de Deus…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436096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25099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2" descr="http://t1.gstatic.com/images?q=tbn:ANd9GcQYJOoEKS5kMRuYKxhZsgaRGnLbYHTjJ0u4aVsHoLa-Josq6Ek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14425"/>
            <a:ext cx="2876550" cy="3975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7544" y="2591294"/>
            <a:ext cx="8065268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CANTAI UM CÂNTICO NOVO: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O SENHOR FEZ MARAVILHAS!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CANTAI AO NOSSO DEUS,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CANTAI!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  </a:t>
            </a: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Salve, ó Maria, cheia de graça, 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  o Senhor está contigo!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Times New Roman"/>
                <a:cs typeface="Arial" pitchFamily="34" charset="0"/>
              </a:rPr>
              <a:t>     Bendita és tu entre as mulheres!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971600" y="1196752"/>
            <a:ext cx="3132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549275"/>
            <a:ext cx="43037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71563" y="928688"/>
            <a:ext cx="767715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endParaRPr kumimoji="0" lang="pt-PT" sz="2000" b="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Em memória de João Batista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de todos os profetas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nos convidaram a preparar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os caminhos da tua vinda,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nós acendemos hoje estas </a:t>
            </a:r>
            <a:r>
              <a:rPr kumimoji="0" lang="pt-PT" sz="2400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cada um de nós, Senhor,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te abra a sua vida para que possas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endireitar os nossos caminhos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manter acesa a esperança.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b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  <p:sp>
        <p:nvSpPr>
          <p:cNvPr id="8" name="CaixaDeTexto 7"/>
          <p:cNvSpPr txBox="1"/>
          <p:nvPr/>
        </p:nvSpPr>
        <p:spPr>
          <a:xfrm rot="19693824">
            <a:off x="-71699" y="857835"/>
            <a:ext cx="20284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calhar no 2º domingo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do Advento</a:t>
            </a:r>
            <a:endParaRPr lang="pt-PT" sz="1600" b="0" i="1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  <p:extLst>
      <p:ext uri="{BB962C8B-B14F-4D97-AF65-F5344CB8AC3E}">
        <p14:creationId xmlns:p14="http://schemas.microsoft.com/office/powerpoint/2010/main" val="382927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12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484313"/>
            <a:ext cx="69310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como estava nu, tive medo e escondi-me».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te deu a conhecer que estavas nu?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 Adão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mulher que me destes por companheira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deu-me do fruto da árvore e eu comi».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  E a mulher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17536</TotalTime>
  <Words>2295</Words>
  <Application>Microsoft Office PowerPoint</Application>
  <PresentationFormat>Apresentação no Ecrã (4:3)</PresentationFormat>
  <Paragraphs>382</Paragraphs>
  <Slides>34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34</vt:i4>
      </vt:variant>
    </vt:vector>
  </HeadingPairs>
  <TitlesOfParts>
    <vt:vector size="52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9_Modelo de apresentação predefinido</vt:lpstr>
      <vt:lpstr>6_Modelo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1370</cp:revision>
  <dcterms:created xsi:type="dcterms:W3CDTF">2006-05-02T09:35:59Z</dcterms:created>
  <dcterms:modified xsi:type="dcterms:W3CDTF">2015-01-25T13:02:26Z</dcterms:modified>
</cp:coreProperties>
</file>