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1" r:id="rId2"/>
    <p:sldMasterId id="2147483784" r:id="rId3"/>
    <p:sldMasterId id="2147483869" r:id="rId4"/>
    <p:sldMasterId id="2147484074" r:id="rId5"/>
    <p:sldMasterId id="2147484087" r:id="rId6"/>
    <p:sldMasterId id="2147484100" r:id="rId7"/>
    <p:sldMasterId id="2147484113" r:id="rId8"/>
    <p:sldMasterId id="2147485086" r:id="rId9"/>
    <p:sldMasterId id="2147486720" r:id="rId10"/>
    <p:sldMasterId id="2147489133" r:id="rId11"/>
  </p:sldMasterIdLst>
  <p:notesMasterIdLst>
    <p:notesMasterId r:id="rId41"/>
  </p:notesMasterIdLst>
  <p:sldIdLst>
    <p:sldId id="319" r:id="rId12"/>
    <p:sldId id="281" r:id="rId13"/>
    <p:sldId id="320" r:id="rId14"/>
    <p:sldId id="294" r:id="rId15"/>
    <p:sldId id="332" r:id="rId16"/>
    <p:sldId id="322" r:id="rId17"/>
    <p:sldId id="337" r:id="rId18"/>
    <p:sldId id="329" r:id="rId19"/>
    <p:sldId id="260" r:id="rId20"/>
    <p:sldId id="321" r:id="rId21"/>
    <p:sldId id="261" r:id="rId22"/>
    <p:sldId id="333" r:id="rId23"/>
    <p:sldId id="327" r:id="rId24"/>
    <p:sldId id="268" r:id="rId25"/>
    <p:sldId id="336" r:id="rId26"/>
    <p:sldId id="296" r:id="rId27"/>
    <p:sldId id="323" r:id="rId28"/>
    <p:sldId id="324" r:id="rId29"/>
    <p:sldId id="313" r:id="rId30"/>
    <p:sldId id="303" r:id="rId31"/>
    <p:sldId id="335" r:id="rId32"/>
    <p:sldId id="325" r:id="rId33"/>
    <p:sldId id="302" r:id="rId34"/>
    <p:sldId id="308" r:id="rId35"/>
    <p:sldId id="326" r:id="rId36"/>
    <p:sldId id="280" r:id="rId37"/>
    <p:sldId id="331" r:id="rId38"/>
    <p:sldId id="311" r:id="rId39"/>
    <p:sldId id="338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FF"/>
    <a:srgbClr val="00FFFF"/>
    <a:srgbClr val="FF0000"/>
    <a:srgbClr val="FF6600"/>
    <a:srgbClr val="00CC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2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C314C5-088D-42FD-B83F-D64EA72DE5F4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9B0A724-127E-439F-8FB0-E14381AE15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742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781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8A9CBF7-CE4F-4955-B9F5-7698C024C13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792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AECEAA-7C0C-48AF-9F13-C06F72588A74}" type="slidenum">
              <a:rPr lang="pt-PT" sz="1200" smtClean="0"/>
              <a:pPr eaLnBrk="1" hangingPunct="1"/>
              <a:t>28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781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8A9CBF7-CE4F-4955-B9F5-7698C024C13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63262-EACA-4A75-8A80-56CE3A431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748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707BA-7DFF-4158-B03F-C3BD1D4EC2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769587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80171-27FC-4CA2-8672-000AC714B8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278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272A8-34E5-4757-9B01-1AE493911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566401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C12F8-7469-4A7B-BF60-221D3924AC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491392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D3DC1-617C-424F-A004-884574937A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53731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08758-36A4-4C52-A050-B887B5BA20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3368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21272-34F1-4BB1-8B82-241742F83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759582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B52C-02B3-490F-9AF6-0674B9E512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88094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173A7-B920-40EC-995C-6B01858A27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85603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346F-2A6E-49D0-A346-8CD60B7C3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24992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26FC3-1451-4354-A114-3618FD4B4E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232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9A393-2B65-4065-80D2-E43EE668E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580382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F06D8-2D71-4B6E-A91E-E02106BE7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586651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EC296-18D2-4B42-9C67-1109634D9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210121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69F22-8D44-4307-A78B-468C631822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21539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1D60B-0D05-43B1-9622-B4BB4ECE4B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413401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EAE78-6531-48DA-99B0-D7A186166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18320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78172-8016-45ED-B40D-EDC138FF82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715245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7A130-21F1-42DE-B860-9A0F72DCD7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702365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D338C-E989-4966-9AB5-304C1C095F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5998155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89F67-BB62-4979-A26D-E35C7CFDCE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478365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C049F-00F3-4842-9F39-6533720174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0769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8C7C5-51BC-4FFC-9D15-6DB040C910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6333762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F2E19-AF72-48FA-9DDD-85516D5EDC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86431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F7700-E77B-4226-8891-3D153B2E1F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2247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1D5E0-245B-4983-8761-727DFFB0C3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369205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5A08E-CF9C-4622-8228-041DE09874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429851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0733F-8203-4E0C-BE88-796E70ADC8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530467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3004A-69E6-426B-83EE-A225ACDE0E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02195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26F9-4586-437D-8C08-12CD64977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884417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1DFF-314A-4C3C-8386-F2A64271B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838649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39B92-4D6F-4721-B8DF-FBD9B34653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11001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35DF-7453-4E99-BFCB-B6BEC711D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89862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DC6A6-7967-488D-B3A5-15A3E5786A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687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49D2A-BDCB-42BB-94AC-471D96A64F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2195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87007-5C01-4536-B114-31218CEDB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671341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4BEB-EE4A-4ABB-9703-E005211D0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3852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782A-9983-45A4-B395-6C64E66657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948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205D-7634-42B0-AC37-62271D368C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008018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ED539-C7D7-4659-9F54-A9F65045E0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900138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AE028-EE79-4706-92FC-BE13068B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349391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4A694-961F-4B1C-9453-1185D368E3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79542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BC05-0270-4D91-88C8-27C4DCFBA8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72949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47968-C998-4448-BF9E-FAF33D414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40101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1CDD-4F32-4D6B-A332-9F099D1591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26268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9C5B-EF32-4937-A622-B9BA1C196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29027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71240-9E67-436F-A629-640C4EA987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98206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5868B-86D2-4396-BD91-4B3B656083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3103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F248A-9156-4A62-9897-BAC95B2E5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05810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72F0-7DBF-4C10-BB65-0909B7E828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3666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B540-D531-4946-98A8-CC1B93CFC6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167465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522FA-D588-49E3-88F1-3B25CE1702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197362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14985-FAE4-4CFE-8E4E-E8FD170280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440579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6D9CC-BFE0-46C7-A7B5-B273BA5C27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61749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2BFBD-CD0E-424C-8324-D769DD0AB7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060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0152-1F1B-46DC-A7CB-C26047F4C7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24708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D1163-E1D5-44F9-8A26-8AE877FA4D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551499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1A93-E159-439C-BDED-F7B0A14CD8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719731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76EF1-0EEA-455D-9F2A-E121325B1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981736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4621-2D65-42B1-A4BC-FC8DDD8F1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677273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5DC4C-A2B2-4126-9F96-95F6282B9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630973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6DED1-F6D4-45BB-8863-680B22345E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133666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61832-39A7-411E-9F48-A11F142C4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258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DF2AC-F733-43EE-947F-F6EA045987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050236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CED5-4D9A-445A-99BC-D289B44364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054337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1EB6-A3B9-47BA-9E08-081B0F97D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08463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30790-E87F-4E5D-BF37-B3B19F5462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38673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4A02-327C-42D9-B893-173CFDA712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820724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70899-AC29-4028-B543-8C692A6FFE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83707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AE5A-AC47-40BE-9973-D8891FB6A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527789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79B95-65F3-4282-B827-A72A5766C3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4767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61EB8-F403-4A94-9339-6EF7CF3C11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68573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636C1-8CDB-48B1-88FF-6402318F5E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421657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A260-3117-4943-AD6E-A259B5343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82910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DA2A9-E107-4D62-9A42-A627E21B00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7139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6774-3730-48E0-9A6E-15DF7B236B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20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A400B-3E26-43DB-8CA0-A085C2F05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65517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7F6E2-0EE2-496D-863F-1053445AC6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321225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03AD-5B29-4B3E-97FC-26ABC01636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71857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9215C-CF08-4C70-81F8-C64C71C7F3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87774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4D2D4-EB05-4C26-B351-1CC1D2406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94231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F0D7-C4F5-4F8B-BF69-855388CBBA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089044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C77EC-96FE-469B-BEE8-9975EB75C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857139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A817B-61E2-4150-B041-A20BF05034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59673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64E71-79C0-42CB-8C91-DA67A3087B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626117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FCA76-2413-44A2-BC9F-65D9B115D8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32857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D9111-F68C-4DBA-AA77-3DEFDD87FA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04712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5B2BF-E97C-4AA4-B880-02DFE5E89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7718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844E-3DE1-41EA-AAC4-41C373D931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060012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7F6E-2842-4C7B-891F-7E5F1ACED6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3022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66759-AE2B-4B92-BE49-7D6075FE41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321009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11A78-62B8-4CD4-B915-4B10FDF70B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05639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4C7C7-ECC2-43CE-8E3D-23164D2C8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465267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BC1E6-1E34-4435-B043-7C718B716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523533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7182B-932C-4D04-B9F7-C269E0C5F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605258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9CC57-EB29-48A3-81C6-1203EDD6A4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234277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477BD-D333-42E3-B3FA-9BBC026BD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851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C80C0-1D8C-4079-803F-A4F4FCD619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8545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7731-A122-47A6-8A3E-33D682AAB6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319844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8B7EC-B0DF-4C96-A43C-A6EB1C9303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60333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01BF3-C4A9-4353-B3F1-58A8EFE6C3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20785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224BF-29DD-40C4-AB9C-20D1B2DD5C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54340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5C979-B72B-4C13-B10E-8FF5613EFD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8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C020A-B3F0-4177-B725-A5327423C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983210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D256D-4182-4DC3-B4FB-EC7EAD55B0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78384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CE50B-2F39-4BE8-83B5-BC84964FA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721647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5B884-FD1F-4CC1-83FC-083882BB87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01183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FD89B-0324-4551-A0EF-6C3CE49F5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592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29A96-2FDB-43B6-B14F-94CD0115C4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42045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9A8E8-6DD0-4DDE-8ACD-CE24BC9A1D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227458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CD723-A976-4D42-AA62-54ADADC07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57431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67E59-F07C-488F-A9F3-A257464F13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93423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C1B6D-A9E9-4423-970C-9D8454EE4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36664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85F2-E1C9-4F3A-920D-C9508E148E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72881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D0C9B-A6F4-40BA-94AB-F6BB91487B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10681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FB9AD-031F-4D3A-8C27-631965007A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9997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98330-873B-4232-9ECD-EDB3E12B3D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40366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CA730-DD5B-4735-900B-926708F4D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107753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0D592-4958-4F41-8A89-A61620015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371925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B57F3-B5B7-48E6-BD0A-04ADD348A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08903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07C1-069D-4E33-BF0E-D1583D516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905964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E03B5-2A77-4CDC-BB1F-927769C230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769613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F9520-778E-40D9-92E1-62D780D132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16162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E0B1A-19B9-410B-A478-03AC5FB61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76613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E9124-F98A-411C-84D9-7144E081E3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878797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13D54-80AA-4E07-81CD-E8B2EB24EB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924548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BDB4-031C-4892-91A4-37CFD26E4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36235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33857-7638-4197-B29D-2C3C8FCBD0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126460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6F929-1762-492C-B4F2-329252F9FF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324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CED68-C856-4EB6-8E25-12975DD49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14249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1693D-065F-4A51-A41C-23A1BF661F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139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1F4A892-9BBC-4ECC-9B66-F132F02383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542" r:id="rId1"/>
    <p:sldLayoutId id="2147489543" r:id="rId2"/>
    <p:sldLayoutId id="2147489544" r:id="rId3"/>
    <p:sldLayoutId id="2147489545" r:id="rId4"/>
    <p:sldLayoutId id="2147489546" r:id="rId5"/>
    <p:sldLayoutId id="2147489547" r:id="rId6"/>
    <p:sldLayoutId id="2147489548" r:id="rId7"/>
    <p:sldLayoutId id="2147489549" r:id="rId8"/>
    <p:sldLayoutId id="2147489550" r:id="rId9"/>
    <p:sldLayoutId id="2147489551" r:id="rId10"/>
    <p:sldLayoutId id="2147489552" r:id="rId11"/>
    <p:sldLayoutId id="21474895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A38A16B-9A18-4B54-B6A5-F29B31DB98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0" r:id="rId1"/>
    <p:sldLayoutId id="2147489651" r:id="rId2"/>
    <p:sldLayoutId id="2147489652" r:id="rId3"/>
    <p:sldLayoutId id="2147489653" r:id="rId4"/>
    <p:sldLayoutId id="2147489654" r:id="rId5"/>
    <p:sldLayoutId id="2147489655" r:id="rId6"/>
    <p:sldLayoutId id="2147489656" r:id="rId7"/>
    <p:sldLayoutId id="2147489657" r:id="rId8"/>
    <p:sldLayoutId id="2147489658" r:id="rId9"/>
    <p:sldLayoutId id="2147489659" r:id="rId10"/>
    <p:sldLayoutId id="2147489660" r:id="rId11"/>
    <p:sldLayoutId id="21474896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A2ECEAA-20EA-4B2F-A227-A75412CDD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2" r:id="rId1"/>
    <p:sldLayoutId id="2147489663" r:id="rId2"/>
    <p:sldLayoutId id="2147489664" r:id="rId3"/>
    <p:sldLayoutId id="2147489665" r:id="rId4"/>
    <p:sldLayoutId id="2147489666" r:id="rId5"/>
    <p:sldLayoutId id="2147489667" r:id="rId6"/>
    <p:sldLayoutId id="2147489668" r:id="rId7"/>
    <p:sldLayoutId id="2147489669" r:id="rId8"/>
    <p:sldLayoutId id="2147489670" r:id="rId9"/>
    <p:sldLayoutId id="2147489671" r:id="rId10"/>
    <p:sldLayoutId id="2147489672" r:id="rId11"/>
    <p:sldLayoutId id="21474896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46561BF-49DB-47A5-A19F-13BC7A0A29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554" r:id="rId1"/>
    <p:sldLayoutId id="2147489555" r:id="rId2"/>
    <p:sldLayoutId id="2147489556" r:id="rId3"/>
    <p:sldLayoutId id="2147489557" r:id="rId4"/>
    <p:sldLayoutId id="2147489558" r:id="rId5"/>
    <p:sldLayoutId id="2147489559" r:id="rId6"/>
    <p:sldLayoutId id="2147489560" r:id="rId7"/>
    <p:sldLayoutId id="2147489561" r:id="rId8"/>
    <p:sldLayoutId id="2147489562" r:id="rId9"/>
    <p:sldLayoutId id="2147489563" r:id="rId10"/>
    <p:sldLayoutId id="2147489564" r:id="rId11"/>
    <p:sldLayoutId id="21474895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71706ED-C137-4998-BDD2-001594A7CE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566" r:id="rId1"/>
    <p:sldLayoutId id="2147489567" r:id="rId2"/>
    <p:sldLayoutId id="2147489568" r:id="rId3"/>
    <p:sldLayoutId id="2147489569" r:id="rId4"/>
    <p:sldLayoutId id="2147489570" r:id="rId5"/>
    <p:sldLayoutId id="2147489571" r:id="rId6"/>
    <p:sldLayoutId id="2147489572" r:id="rId7"/>
    <p:sldLayoutId id="2147489573" r:id="rId8"/>
    <p:sldLayoutId id="2147489574" r:id="rId9"/>
    <p:sldLayoutId id="2147489575" r:id="rId10"/>
    <p:sldLayoutId id="2147489576" r:id="rId11"/>
    <p:sldLayoutId id="21474895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FB0C99D8-BA37-4985-B649-247D410FE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578" r:id="rId1"/>
    <p:sldLayoutId id="2147489579" r:id="rId2"/>
    <p:sldLayoutId id="2147489580" r:id="rId3"/>
    <p:sldLayoutId id="2147489581" r:id="rId4"/>
    <p:sldLayoutId id="2147489582" r:id="rId5"/>
    <p:sldLayoutId id="2147489583" r:id="rId6"/>
    <p:sldLayoutId id="2147489584" r:id="rId7"/>
    <p:sldLayoutId id="2147489585" r:id="rId8"/>
    <p:sldLayoutId id="2147489586" r:id="rId9"/>
    <p:sldLayoutId id="2147489587" r:id="rId10"/>
    <p:sldLayoutId id="2147489588" r:id="rId11"/>
    <p:sldLayoutId id="2147489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82A791F-14D9-4285-9DB8-A2E1F9E51D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590" r:id="rId1"/>
    <p:sldLayoutId id="2147489591" r:id="rId2"/>
    <p:sldLayoutId id="2147489592" r:id="rId3"/>
    <p:sldLayoutId id="2147489593" r:id="rId4"/>
    <p:sldLayoutId id="2147489594" r:id="rId5"/>
    <p:sldLayoutId id="2147489595" r:id="rId6"/>
    <p:sldLayoutId id="2147489596" r:id="rId7"/>
    <p:sldLayoutId id="2147489597" r:id="rId8"/>
    <p:sldLayoutId id="2147489598" r:id="rId9"/>
    <p:sldLayoutId id="2147489599" r:id="rId10"/>
    <p:sldLayoutId id="2147489600" r:id="rId11"/>
    <p:sldLayoutId id="21474896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519C3DC-2447-44AA-AEF7-69231B60E4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02" r:id="rId1"/>
    <p:sldLayoutId id="2147489603" r:id="rId2"/>
    <p:sldLayoutId id="2147489604" r:id="rId3"/>
    <p:sldLayoutId id="2147489605" r:id="rId4"/>
    <p:sldLayoutId id="2147489606" r:id="rId5"/>
    <p:sldLayoutId id="2147489607" r:id="rId6"/>
    <p:sldLayoutId id="2147489608" r:id="rId7"/>
    <p:sldLayoutId id="2147489609" r:id="rId8"/>
    <p:sldLayoutId id="2147489610" r:id="rId9"/>
    <p:sldLayoutId id="2147489611" r:id="rId10"/>
    <p:sldLayoutId id="2147489612" r:id="rId11"/>
    <p:sldLayoutId id="21474896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3B3FF56-779F-4132-BBB9-15244F6FAA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14" r:id="rId1"/>
    <p:sldLayoutId id="2147489615" r:id="rId2"/>
    <p:sldLayoutId id="2147489616" r:id="rId3"/>
    <p:sldLayoutId id="2147489617" r:id="rId4"/>
    <p:sldLayoutId id="2147489618" r:id="rId5"/>
    <p:sldLayoutId id="2147489619" r:id="rId6"/>
    <p:sldLayoutId id="2147489620" r:id="rId7"/>
    <p:sldLayoutId id="2147489621" r:id="rId8"/>
    <p:sldLayoutId id="2147489622" r:id="rId9"/>
    <p:sldLayoutId id="2147489623" r:id="rId10"/>
    <p:sldLayoutId id="2147489624" r:id="rId11"/>
    <p:sldLayoutId id="21474896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46AD3B7-C1B7-4628-A9E7-2FFAD962FF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6" r:id="rId1"/>
    <p:sldLayoutId id="2147489627" r:id="rId2"/>
    <p:sldLayoutId id="2147489628" r:id="rId3"/>
    <p:sldLayoutId id="2147489629" r:id="rId4"/>
    <p:sldLayoutId id="2147489630" r:id="rId5"/>
    <p:sldLayoutId id="2147489631" r:id="rId6"/>
    <p:sldLayoutId id="2147489632" r:id="rId7"/>
    <p:sldLayoutId id="2147489633" r:id="rId8"/>
    <p:sldLayoutId id="2147489634" r:id="rId9"/>
    <p:sldLayoutId id="2147489635" r:id="rId10"/>
    <p:sldLayoutId id="2147489636" r:id="rId11"/>
    <p:sldLayoutId id="21474896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FBF9306-5400-4AD0-BE1E-8CFC8FD932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38" r:id="rId1"/>
    <p:sldLayoutId id="2147489639" r:id="rId2"/>
    <p:sldLayoutId id="2147489640" r:id="rId3"/>
    <p:sldLayoutId id="2147489641" r:id="rId4"/>
    <p:sldLayoutId id="2147489642" r:id="rId5"/>
    <p:sldLayoutId id="2147489643" r:id="rId6"/>
    <p:sldLayoutId id="2147489644" r:id="rId7"/>
    <p:sldLayoutId id="2147489645" r:id="rId8"/>
    <p:sldLayoutId id="2147489646" r:id="rId9"/>
    <p:sldLayoutId id="2147489647" r:id="rId10"/>
    <p:sldLayoutId id="2147489648" r:id="rId11"/>
    <p:sldLayoutId id="21474896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8.png"/><Relationship Id="rId4" Type="http://schemas.openxmlformats.org/officeDocument/2006/relationships/image" Target="../media/image22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8.png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746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746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76475"/>
            <a:ext cx="3128963" cy="352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667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39093"/>
            <a:ext cx="1566862" cy="1274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5038"/>
            <a:ext cx="7491413" cy="352901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«O </a:t>
            </a: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Espírito do Senhor </a:t>
            </a:r>
            <a:endParaRPr lang="pt-PT" sz="4400" b="1" i="1" dirty="0" smtClean="0"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está </a:t>
            </a: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sobre mim: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enviou-me a anunciar </a:t>
            </a:r>
            <a:endParaRPr lang="pt-PT" sz="4400" b="1" i="1" dirty="0" smtClean="0"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4400" b="1" i="1" dirty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Boa Nova aos </a:t>
            </a:r>
            <a:r>
              <a:rPr lang="pt-PT" sz="4400" b="1" i="1" dirty="0" smtClean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pobres».</a:t>
            </a:r>
            <a:r>
              <a:rPr lang="pt-PT" sz="4000" b="1" i="1" dirty="0" smtClean="0"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</a:t>
            </a:r>
            <a:endParaRPr lang="pt-PT" sz="4000" b="1" i="1" dirty="0"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6677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6681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82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6683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5770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5288" y="1292225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multidões perguntavam a João Batista: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devemos fazer?». Ele respondia-lhes: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tiver duas túnicas reparta com quem não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nenhuma; e quem tiver mantimentos faça o mesmo».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Vieram também alguns publicanos para serem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batizados e disseram: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que devemos fazer?».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respondeu-lhes: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exijais nada além do que vos foi  prescrito».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Perguntavam-lhe também os soldados: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 nós, que devemos fazer?».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pratiqueis violência com ninguém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denuncieis injustamente;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contentai-vos com o vosso soldo».</a:t>
            </a:r>
          </a:p>
        </p:txBody>
      </p:sp>
      <p:pic>
        <p:nvPicPr>
          <p:cNvPr id="1577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5638" y="59467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5872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87400" y="1528763"/>
            <a:ext cx="7529513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povo estava na expectativa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pensavam em seus corações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João não seria o Messias,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tomou a palavra e disse a todos: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batizo-vos com água,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está a chegar quem é mais forte do que eu,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não sou digno de desatar as correias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suas sandálias. Ele batizar-vos-á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 Espírito Santo e com o fogo.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na mão a pá para limpar a sua eira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recolherá o trigo no seu celeiro;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palha, porém, queimá-la-á num fogo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se apaga».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com estas e muitas outras exortações,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anunciava ao povo a Boa Nova»”.        (Lc 3)</a:t>
            </a:r>
          </a:p>
        </p:txBody>
      </p:sp>
      <p:pic>
        <p:nvPicPr>
          <p:cNvPr id="1587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78513" y="109061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974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0771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640763" cy="30543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 e Pai nosso, pois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quer que todos se salvem e cheguem ao conhecimento da Verdade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E cheios de confiança na sua Bondade, elevemos as nossas preces.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Sentindo-nos irmãos de todos os homens, peçamos para eles a conversão e a fidelidade que leva à Alegria: </a:t>
            </a: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para os cristãos que não se sintam filhos de Deus Pai…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para os homens que erram e não sabem o caminho a tomar…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para as famílias pobres que sentem o peso da sua miséria...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para os que vivem em atitude egoísta e independente… </a:t>
            </a: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259632" y="5229200"/>
            <a:ext cx="71183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VIVAMOS,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TUA ALEGRIA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6179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672059"/>
            <a:ext cx="2320925" cy="341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1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724275"/>
            <a:ext cx="4968875" cy="17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422400" y="1622425"/>
            <a:ext cx="7470775" cy="3175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Senhor poderoso de imensa piedade,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aceita a oferenda de minha humildade!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ABRE, CLARO CÉU, TUAS PORTAS SUBLIMES,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CHOVE-NOS O JUSTO COM QUE NOS REDIMES!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Do Céu e da Terra potente Criador,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só a Ti reconheço por Deus e Senhor!</a:t>
            </a:r>
          </a:p>
        </p:txBody>
      </p:sp>
      <p:sp>
        <p:nvSpPr>
          <p:cNvPr id="162821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6282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2825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6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38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8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8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384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48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48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48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487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1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2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258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pic>
        <p:nvPicPr>
          <p:cNvPr id="16589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339752" y="1183478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48483" name="WordArt 8"/>
          <p:cNvSpPr>
            <a:spLocks noChangeArrowheads="1" noChangeShapeType="1" noTextEdit="1"/>
          </p:cNvSpPr>
          <p:nvPr/>
        </p:nvSpPr>
        <p:spPr bwMode="auto">
          <a:xfrm>
            <a:off x="7524750" y="422116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48484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48485" name="Text Box 16"/>
          <p:cNvSpPr txBox="1">
            <a:spLocks noChangeArrowheads="1"/>
          </p:cNvSpPr>
          <p:nvPr/>
        </p:nvSpPr>
        <p:spPr bwMode="auto">
          <a:xfrm>
            <a:off x="395288" y="3303588"/>
            <a:ext cx="6048920" cy="235743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João Batista mostra </a:t>
            </a:r>
            <a:r>
              <a:rPr lang="pt-PT" sz="2300" i="1" baseline="0" dirty="0">
                <a:latin typeface="Arial" charset="0"/>
              </a:rPr>
              <a:t>as obras do bem,</a:t>
            </a:r>
            <a:r>
              <a:rPr lang="pt-PT" sz="2300" baseline="0" dirty="0">
                <a:latin typeface="Arial" charset="0"/>
              </a:rPr>
              <a:t> e introduz </a:t>
            </a:r>
            <a:r>
              <a:rPr lang="pt-PT" sz="2300" i="1" baseline="0" dirty="0">
                <a:latin typeface="Arial" charset="0"/>
              </a:rPr>
              <a:t>o Messias Jesus</a:t>
            </a:r>
            <a:r>
              <a:rPr lang="pt-PT" sz="2300" baseline="0" dirty="0" smtClean="0">
                <a:latin typeface="Arial" charset="0"/>
              </a:rPr>
              <a:t>. </a:t>
            </a:r>
            <a:r>
              <a:rPr lang="pt-PT" sz="2300" b="0" i="1" baseline="0" dirty="0" smtClean="0">
                <a:latin typeface="Arial" charset="0"/>
              </a:rPr>
              <a:t>[</a:t>
            </a:r>
            <a:r>
              <a:rPr lang="pt-PT" sz="2300" b="0" i="1" baseline="0" dirty="0">
                <a:latin typeface="Arial" charset="0"/>
              </a:rPr>
              <a:t>3ª L./ Ev.</a:t>
            </a:r>
            <a:r>
              <a:rPr lang="pt-PT" sz="2300" b="0" baseline="0" dirty="0">
                <a:latin typeface="Arial" charset="0"/>
              </a:rPr>
              <a:t> - </a:t>
            </a:r>
            <a:r>
              <a:rPr lang="pt-PT" sz="2300" baseline="0" dirty="0">
                <a:latin typeface="Arial" charset="0"/>
              </a:rPr>
              <a:t>Lc 3</a:t>
            </a:r>
            <a:r>
              <a:rPr lang="pt-PT" sz="2300" b="0" i="1" baseline="0" dirty="0">
                <a:latin typeface="Arial" charset="0"/>
              </a:rPr>
              <a:t>]</a:t>
            </a:r>
            <a:r>
              <a:rPr lang="pt-PT" sz="23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O Senhor </a:t>
            </a:r>
            <a:r>
              <a:rPr lang="pt-PT" sz="2300" i="1" baseline="0" dirty="0">
                <a:latin typeface="Arial" charset="0"/>
              </a:rPr>
              <a:t>está no meio de nós</a:t>
            </a:r>
            <a:r>
              <a:rPr lang="pt-PT" sz="2300" baseline="0" dirty="0">
                <a:latin typeface="Arial" charset="0"/>
              </a:rPr>
              <a:t>… Isto já é </a:t>
            </a:r>
            <a:r>
              <a:rPr lang="pt-PT" sz="2300" i="1" baseline="0" dirty="0">
                <a:latin typeface="Arial" charset="0"/>
              </a:rPr>
              <a:t>motivo de júbilo</a:t>
            </a:r>
            <a:r>
              <a:rPr lang="pt-PT" sz="2300" baseline="0" dirty="0">
                <a:latin typeface="Arial" charset="0"/>
              </a:rPr>
              <a:t>…  </a:t>
            </a:r>
            <a:r>
              <a:rPr lang="pt-PT" sz="2300" b="0" i="1" baseline="0" dirty="0">
                <a:latin typeface="Arial" charset="0"/>
              </a:rPr>
              <a:t>[ 1ª Leit.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>
                <a:latin typeface="Arial" charset="0"/>
              </a:rPr>
              <a:t>Sf 3</a:t>
            </a:r>
            <a:r>
              <a:rPr lang="pt-PT" sz="23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i="1" baseline="0" dirty="0">
                <a:latin typeface="Arial" charset="0"/>
              </a:rPr>
              <a:t>“Alegrai-vos sempre no Senhor. Outra vez vos digo: </a:t>
            </a:r>
            <a:r>
              <a:rPr lang="pt-PT" sz="2300" i="1" baseline="0">
                <a:latin typeface="Arial" charset="0"/>
              </a:rPr>
              <a:t>Alegrai-vos</a:t>
            </a:r>
            <a:r>
              <a:rPr lang="pt-PT" sz="2300" i="1" baseline="0" smtClean="0">
                <a:latin typeface="Arial" charset="0"/>
              </a:rPr>
              <a:t>!”.</a:t>
            </a:r>
            <a:r>
              <a:rPr lang="pt-PT" sz="2300" baseline="0" smtClean="0">
                <a:latin typeface="Arial" charset="0"/>
              </a:rPr>
              <a:t> </a:t>
            </a:r>
            <a:r>
              <a:rPr lang="pt-PT" sz="2300" b="0" i="1" baseline="0" dirty="0">
                <a:latin typeface="Arial" charset="0"/>
              </a:rPr>
              <a:t>[ 2ª Leit.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>
                <a:latin typeface="Arial" charset="0"/>
              </a:rPr>
              <a:t>Fl 4</a:t>
            </a:r>
            <a:r>
              <a:rPr lang="pt-PT" sz="2300" b="0" i="1" baseline="0" dirty="0">
                <a:latin typeface="Arial" charset="0"/>
              </a:rPr>
              <a:t>]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288" y="548680"/>
            <a:ext cx="8353176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Domingo 3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1" name="WordArt 18"/>
          <p:cNvSpPr>
            <a:spLocks noChangeArrowheads="1" noChangeShapeType="1" noTextEdit="1"/>
          </p:cNvSpPr>
          <p:nvPr/>
        </p:nvSpPr>
        <p:spPr bwMode="auto">
          <a:xfrm>
            <a:off x="938673" y="2669350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ALEGRIA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Gaudete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1000" b="1" smtClean="0">
                <a:latin typeface="Arial" charset="0"/>
              </a:rPr>
              <a:t> </a:t>
            </a:r>
            <a:r>
              <a:rPr lang="pt-PT" sz="1800" b="1" smtClean="0">
                <a:latin typeface="Arial" charset="0"/>
              </a:rPr>
              <a:t/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</a:t>
            </a:r>
            <a:r>
              <a:rPr lang="pt-PT" sz="2200" smtClean="0">
                <a:latin typeface="Arial" charset="0"/>
              </a:rPr>
              <a:t>(2ª)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4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4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400" i="1" smtClean="0">
                <a:latin typeface="Arial" charset="0"/>
              </a:rPr>
              <a:t>	      A- </a:t>
            </a:r>
            <a:r>
              <a:rPr lang="pt-PT" sz="2400" b="1" smtClean="0">
                <a:latin typeface="Arial" charset="0"/>
              </a:rPr>
              <a:t>Quando comemos deste pão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 bebemos deste cálice,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anunciamos, Senhor, a Vossa morte,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esperando a Vossa vinda gloriosa.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1200" i="1" smtClean="0">
                <a:latin typeface="Arial" charset="0"/>
              </a:rPr>
              <a:t> 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</a:t>
            </a:r>
            <a:r>
              <a:rPr lang="pt-PT" sz="1800" i="1" smtClean="0">
                <a:latin typeface="Arial" charset="0"/>
              </a:rPr>
              <a:t> </a:t>
            </a:r>
            <a:r>
              <a:rPr lang="pt-PT" sz="1800" smtClean="0">
                <a:latin typeface="Arial" charset="0"/>
              </a:rPr>
              <a:t>(3ª)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66915" name="Line 3"/>
          <p:cNvSpPr>
            <a:spLocks noChangeShapeType="1"/>
          </p:cNvSpPr>
          <p:nvPr/>
        </p:nvSpPr>
        <p:spPr bwMode="auto">
          <a:xfrm>
            <a:off x="1547813" y="1412875"/>
            <a:ext cx="2987675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16" name="Line 6"/>
          <p:cNvSpPr>
            <a:spLocks noChangeShapeType="1"/>
          </p:cNvSpPr>
          <p:nvPr/>
        </p:nvSpPr>
        <p:spPr bwMode="auto">
          <a:xfrm>
            <a:off x="2627313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17" name="Line 7"/>
          <p:cNvSpPr>
            <a:spLocks noChangeShapeType="1"/>
          </p:cNvSpPr>
          <p:nvPr/>
        </p:nvSpPr>
        <p:spPr bwMode="auto">
          <a:xfrm>
            <a:off x="3649663" y="479742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Raio 8"/>
          <p:cNvSpPr>
            <a:spLocks noChangeArrowheads="1"/>
          </p:cNvSpPr>
          <p:nvPr/>
        </p:nvSpPr>
        <p:spPr bwMode="auto">
          <a:xfrm rot="15841732">
            <a:off x="1355725" y="3527426"/>
            <a:ext cx="377825" cy="1047750"/>
          </a:xfrm>
          <a:prstGeom prst="lightningBolt">
            <a:avLst/>
          </a:prstGeom>
          <a:solidFill>
            <a:schemeClr val="accent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12862" y="908720"/>
            <a:ext cx="34751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6692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692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2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939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0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1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2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3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7946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67947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6794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795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5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89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89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89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89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7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7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6999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17" y="3068638"/>
            <a:ext cx="4137025" cy="288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012" name="Line 3"/>
          <p:cNvSpPr>
            <a:spLocks noChangeShapeType="1"/>
          </p:cNvSpPr>
          <p:nvPr/>
        </p:nvSpPr>
        <p:spPr bwMode="auto">
          <a:xfrm flipH="1" flipV="1">
            <a:off x="1258888" y="1412875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80728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7101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1016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7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8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794" y="4237832"/>
            <a:ext cx="1533525" cy="1916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15791" y="1537419"/>
            <a:ext cx="8202612" cy="4987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LEVANTA-TE, JERUSALÉM, SOBE ÀS ALTURAS E VÊ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spcAft>
                <a:spcPts val="6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ALEGRIA QUE VEM DO TEU DEUS! ALELUIA! 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Abençoastes, Senhor, a Vossa terra. Aleluia!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Restaurastes os destinos de Jacob. Aleluia!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Perdoastes a culpa do vosso povo. Aleluia!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Esquecestes todos os seus pecados. Aleluia!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Restaurai-nos, ó Deus, nosso Salvador. Aleluia!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afastai de nós a vossa indignação.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Mostrai-nos, Senhor, a vossa misericórdia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dai-nos a vossa Salvação.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3. Deus fala de paz ao seu povo e aos seus fiéis. Aleluia!,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quantos de coração a Ele se convertem.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sua Salvação está perto dos que O temem,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sua glória habitará na nossa terra.</a:t>
            </a:r>
          </a:p>
        </p:txBody>
      </p:sp>
      <p:pic>
        <p:nvPicPr>
          <p:cNvPr id="17102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02613" y="59959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054" y="1806405"/>
            <a:ext cx="2707834" cy="411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2036" name="Line 3"/>
          <p:cNvSpPr>
            <a:spLocks noChangeShapeType="1"/>
          </p:cNvSpPr>
          <p:nvPr/>
        </p:nvSpPr>
        <p:spPr bwMode="auto">
          <a:xfrm flipH="1" flipV="1">
            <a:off x="1258888" y="1484313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574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7203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204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55968" y="1772816"/>
            <a:ext cx="8308975" cy="3981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LEVANTA-TE, JERUSALÉM, SOBE ÀS ALTURAS E VÊ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ALEGRIA QUE VEM DO TEU DEUS! ALELUIA!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4. Encontraram-se a misericórdia e a fidelidade. Aleluia!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Abraçaram-se a paz e a justiça.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fidelidade vai germinar da terra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justiça descerá do Céu.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5. O Senhor dará ainda o que é bom. Aleluia!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nossa terra produzirá os seus frutos.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justiça caminhará à sua frente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paz seguirá os seus passos.</a:t>
            </a:r>
          </a:p>
        </p:txBody>
      </p:sp>
      <p:pic>
        <p:nvPicPr>
          <p:cNvPr id="1720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538788" y="1193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7306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306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54013" y="1925638"/>
            <a:ext cx="8569325" cy="30162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ainda nos custa aceitar (crer) que a “vinda” do Senhor está sempre a acontecer (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porque: o “já foi”, o “é” e o “será” são a mesma coisa para Deus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 basta observarmos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Natureza e a própria vida humana…</a:t>
            </a: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Aprendamos então, o significado destes “factos”:</a:t>
            </a: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seiva das plantas começa a puxar, os botões crescem…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luz da madrugada vai rompendo as trevas da noite…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um olhar se ilumina e um sorriso de alegria brilha no rosto...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temos a palavra, o pão, o vinho e a partilha entre irmãos… </a:t>
            </a:r>
            <a:endParaRPr lang="pt-PT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146526" y="5301208"/>
            <a:ext cx="71183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A TUA VINDA, SENHOR,</a:t>
            </a:r>
          </a:p>
          <a:p>
            <a:pPr algn="ctr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ESTÁ PERTO!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1884363"/>
            <a:ext cx="3940175" cy="2625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83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740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408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5288" y="1916113"/>
            <a:ext cx="8497887" cy="4494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VEM, SENHOR, OH!, VEM, SENHOR!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REINAR NO MEU CORAÇÃO!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>
              <a:defRPr/>
            </a:pPr>
            <a:endParaRPr lang="pt-PT" sz="2200" spc="100" baseline="0" dirty="0">
              <a:solidFill>
                <a:srgbClr val="F8F8F8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Ao ver as mãos, gosto de as dar. - Vem, ó Jesus, vem!</a:t>
            </a:r>
          </a:p>
          <a:p>
            <a:pPr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E aos meus irmãos eu vou ajudar. - Vem, ó Jesus, vem!</a:t>
            </a:r>
          </a:p>
          <a:p>
            <a:pPr>
              <a:defRPr/>
            </a:pPr>
            <a:endParaRPr lang="pt-PT" sz="2200" i="1" spc="100" baseline="0" dirty="0">
              <a:solidFill>
                <a:srgbClr val="F8F8F8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Com estas mãos irás Tu comigo. - Vem, ó Jesus, vem!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com estes pés irei eu contigo. - Vem, ó Jesus, vem!</a:t>
            </a:r>
          </a:p>
          <a:p>
            <a:pPr>
              <a:defRPr/>
            </a:pPr>
            <a:endParaRPr lang="pt-PT" sz="2200" spc="100" baseline="0" dirty="0">
              <a:solidFill>
                <a:srgbClr val="F8F8F8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Eu sinto o bater do meu coração. - Vem, ó Jesus, vem!</a:t>
            </a:r>
          </a:p>
          <a:p>
            <a:pPr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nasce em mim uma oração. - Vem ó Jesus, vem!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7" descr="http://perlbal.hi-pi.com/blog-images/581031/gd/133441730619/VEM-AI-O-SENHOR-JESUS-AO-NOSSO-ENCONTRO-PARA-NOS-DAR-A-SUA-MISERICORDI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633314"/>
            <a:ext cx="4181475" cy="4171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088" y="1932409"/>
            <a:ext cx="6624637" cy="3152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VINDE, SENHOR, 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 SALVAR-NOS!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VINDE, SENHOR, 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NOSSA ALMA ESPERA O VERBO DE DEUS!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Senhor Jesus Cristo, desejado das nações,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esperança do mundo inteiro,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vinde e aparecei à face da vossa Igreja!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71925"/>
            <a:ext cx="2103437" cy="241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0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423"/>
            <a:ext cx="4621411" cy="3349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946" y="3501008"/>
            <a:ext cx="5909954" cy="2883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44300"/>
            <a:ext cx="3360737" cy="273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951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13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1259653">
            <a:off x="280710" y="2040763"/>
            <a:ext cx="8677939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Quem nos batiza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no Espírito Santo e no fogo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 é Jesus Cristo, o Salvador…  João Batista apenas batiza na água, para a conversão, mas indica a todos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o caminho para encontrar o Messias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…  Vivamos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alegres no Senhor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2400" i="1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63500">
                  <a:schemeClr val="accent5">
                    <a:lumMod val="50000"/>
                    <a:alpha val="3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364088" y="5517232"/>
            <a:ext cx="3128639" cy="730507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60084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971925"/>
            <a:ext cx="2103437" cy="241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0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423"/>
            <a:ext cx="4621411" cy="3349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946" y="3501008"/>
            <a:ext cx="5909954" cy="2883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44300"/>
            <a:ext cx="3360737" cy="273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80710" y="2040763"/>
            <a:ext cx="8677939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Quem nos batiza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no Espírito Santo e no fogo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 é Jesus Cristo, o Salvador…  João Batista apenas batiza na água, para a conversão, mas indica a todos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o caminho para encontrar o Messias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…  Vivamos </a:t>
            </a:r>
            <a:r>
              <a:rPr lang="pt-PT" sz="31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alegres no Senhor</a:t>
            </a:r>
            <a:r>
              <a:rPr lang="pt-PT" sz="31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lumMod val="50000"/>
                      <a:alpha val="3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2400" i="1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63500">
                  <a:schemeClr val="accent5">
                    <a:lumMod val="50000"/>
                    <a:alpha val="3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951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13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3284538"/>
            <a:ext cx="3913188" cy="2903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53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984250"/>
            <a:ext cx="2736850" cy="2300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0532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0533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7" name="Rectângulo 6"/>
          <p:cNvSpPr/>
          <p:nvPr/>
        </p:nvSpPr>
        <p:spPr>
          <a:xfrm>
            <a:off x="374810" y="1556792"/>
            <a:ext cx="8496944" cy="297773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VEM E NÃO TARDARÁ;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ILUMINARÁ AS NOSSAS TREVAS.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MANIFESTAR-SE-Á A TODOS OS POVOS.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TODOS OS POVOS.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 Deus, entoai um cântico ao seu nome!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Abri caminho àquele que avança sobre as nuvens!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nome é Senhor, e exultai na sua presença;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Deus, entoai um cântico novo.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33525"/>
            <a:ext cx="4219575" cy="280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683964" y="930275"/>
            <a:ext cx="806450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3ª  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1000" b="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Nas trevas brilhou uma Luz.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deserto ouviu-se uma voz.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Anuncia-se uma bela notícia: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O Senhor está a chegar! 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João Batista não é a Luz: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é a voz que anuncia a Luz.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Acendemos, Senhor, estas </a:t>
            </a:r>
            <a:r>
              <a:rPr kumimoji="0" lang="pt-PT" u="sng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três velas</a:t>
            </a:r>
            <a:endParaRPr kumimoji="0" lang="pt-PT" spc="10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como sinal de que queremos que sejas Tu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Luz que nos ilumina,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fogo que nos aquece.</a:t>
            </a:r>
          </a:p>
          <a:p>
            <a:pPr>
              <a:defRPr/>
            </a:pPr>
            <a:r>
              <a:rPr kumimoji="0"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Vem, Senhor, e ilumina-nos!</a:t>
            </a:r>
            <a:r>
              <a:rPr kumimoji="0" lang="pt-PT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 flipV="1">
            <a:off x="1908175" y="928688"/>
            <a:ext cx="4032250" cy="1587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99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908175" y="463017"/>
            <a:ext cx="4032250" cy="445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(Oração Inicial)</a:t>
            </a:r>
          </a:p>
        </p:txBody>
      </p:sp>
      <p:sp>
        <p:nvSpPr>
          <p:cNvPr id="151558" name="AutoShape 2" descr="data:image/jpeg;base64,/9j/4AAQSkZJRgABAQAAAQABAAD/2wCEAAkGBhISERQUEhQWFBQVFBAXFxUXFBQUFRQVFRQVFBQUFBQXHCYeFxkjGRQUHy8gJCcpLCwsFR4xNTAqNSYrLCkBCQoKDgwOGg8PGiwkHyQsLSwsLCwsLCwsLCwsLCwpLCwsLCwpLCwpLCwsLCwpLCwsLCksKSwsLCkpKSksLCwsLP/AABEIAMIBAwMBIgACEQEDEQH/xAAcAAACAwEBAQEAAAAAAAAAAAADBAECBQAGBwj/xAA9EAABAwMCAwcCBAUCBQUAAAABAAIRAwQhEjEFQVEGEyJhcYGRobEHMlLBFELR4fBichUjJKKyFkNzgpL/xAAaAQADAQEBAQAAAAAAAAAAAAACAwQBAAUG/8QALREAAgIBBAEDAwQBBQAAAAAAAAECEQMEEiExQRMiUQVCYXGBkaEyscHh8PH/2gAMAwEAAhEDEQA/APkNtuh1t09aRKKbDVJCi9RJ8lu1tGaNlEJq6oaYCHSoo1Lizttuh7s/WLamFodp7guIWXaOioIT3FWSATuo5xXrKQxcRaFbWs4p1gBGVnWzsp0VhidgtyLng2K4FLppWe9q2K1cEpZ1uHJmOdLkCSsSYVDgrupaSjUbfUnbkuRaXgXFJGsaIdUa08yAmHgNEJVu8hDuckxiVM+u8U7J2ruGkta1tRjZDhgmBsTzXx1zV7+040K1t3b3EGImV4utb6Xkb53XnfT98N8cjt2VanGklJdM0ODOaxhlZd6/U8nzW1RoMNPzWVUt4KqxyW9yJ2nSQtTCOx0FXp01FSmmuSZm2uS1QAobaXRQ1qYoHKx8I7svSrDYqLm0aRIV7mgCJCVZWIwUC+YmvjsSfSIVVrvpghZ1ajCfCdgtAFzVaFEJgIzuE7wA6XlZ9Jy9D2btJkwpc8tmN2HBWzfocMFZskLyPFrDu6+n0Xu7W/bSEHC8b2k4i11XUOv0Xm6OU3kfwNyxVHpLXhTNDZ6BcsKj2ihozyULngy2apwPP0mp22qGCJSjsbKKdUhetJWI6PR0ez3fUHVQ4S2ZE9OSwqdbQflcy8e0ENcQDuJQIlLhCSvc+PA2c4tLauQgq+IEbpy7DoBKQa3K2KVedIcMBdk4aaAjyZIdBRqVTCe4o1jnDux0Sj7YjkuU1JWzmqdAahVGVSFd1MqGUJMJnFA8kBupMUm6Vdtrp3TFKxdU/LySpTX7BKIH+ELsq3/C8SrioW+E7hD/AIozCC5eA2kO2Vi4DBS9xaASeamnxAjZK3FYuQxUt1sOTjtomiZxKtUop7s3w9lR8PK1+0HBadESw+0pc88Y5NnkGMbVnnrZg5pu/os0YWdU1BVh3NNcebsLdaqgTwiUWyFfulZ7NITG10DGKXLAmsRhBfuiaSSi1LfSJRWkLabK0Srvt5QmlNWzkMuOUd2IV7SEqWrdfTDll1qMOTMeS+wWgFEZX0Xsfw9uiTuV4OnQggr1HCeLd1GcKPXJzhURmL2vkc7Z2+gAjZeDcJK9l2m4sKrIC8maEZW6G44vd2DmVy4AwuRgxSrdwvaUDVe3o6jCDOUen5LH0GiLmiGmAZRTSAZM5QnNVrdsnKx9BLuijRlavD3sE6xOMJBtLOE023cTtslZGmqG44tO6DvDRsFY1QRlLvc4HKeq02imCN0h8UGo22BNE1T4G9EAWrgYgyPJaHCr/u+Uytiw4lSkl43Sp5ZwfVozbu5PLmXHTzT1KnVo5iQVoMtqda5bGASvccT7InuRpzj9kjNq4wpNdnKB8mu6mp0oBpErU4xwp1J8HaVVlMacK6ORbU0A42zLGEWi1GNjJwh1aRam7kwKaJfU0mWmD5IlS7qvHicSkHPTFs8uIaMyucKVnJ2y3fHmmZDhsovuHvpxqEShsqQ1L4krQxJp0UfTLSvdfhz2foXTnmsA7Rphp2zzK8M55O61OEcRrW7tdMkTg9CEnVQlPE4xdMJV0jY/EDhFG2qxSEBwkDodivF1ahK2uO3j6ztdQyVkPoo9LFxxpTdsHKmnQENRqboUupkBAnKp/wAhK4DurkFDa7MlQ4KjN1qXBz7DV6k7bILqxWlXos7uRgrHccrINSOypxYy56h1SQqa0xSpLXwclYvpK5Nl4XLNxuwSe2Dstfs9wvvieoVeKUWtcDGCEfhfFe5lzRulZJynj9nY/HBRye7oT4nQ7txB5FKVaY3Ci9vDUeXHmUEFOhFqKvsTOS3Ohyxt3O2TjLwiR7JWweWgldMyUuS3PkbBuK4DGXOA9E5c0IgBB4czMnktGyoF7+skAKecqf6FUYpwt9s9R2d/DN9xZmvMOMljeoC8v/wV/iGxbII6Qv0hwiyFKhTpgQGsaPplfGfxHsjb3b9GA/xf1WZcc4KMk+/6I8GVTm4s8XZ3/dVM8ivonA+3bXjQ70C+aPbJV7WodXSEjUaaOZW+xybuj3XaPs+as1OW4XiKrQCWrZuu1NQU9EyOqzm0qb2l0+JL00Z441PrwdJWKSWpWrXkqTcEGCrFoOy9BKuWK7FG0vFsnhd6HNIEQh0XaTJC6tUDjhbL3OjV7UO8V4x3rQIWcxjjsFAGVpU7prRtlBXpqooNe9+5iLmotS5IbCms0ESgMp6iiVNcmU06Qzb+IZW/2F7OC7vGMcPAPE70CxaQgwF9W/Brh0GtVj9DR9ylr3SUV5NzvbjvyL/iv2KpMoNrUWhuiGuA2g7H5XxypSgr9SdrrEVbOuyP5HEerc/svzZeUAHH3T5L0p7F12R4W5xt9iBp4lDo05K0WWhLJWeyWldGV3Q+UHGmxi6dDYWQ4py4eXIdvYufsE6FQVsVPdklSAMKet5JQqttpWrwRpLXENmOcShyzSjuDxY3uoRfuuRLit4j6rkCuuh20pxC4cQARsicJt9Zgol9QcA0uH5gCE/ZcJLAKjjpDtkEppQGRxueSzC4hbBriB1S7GrR4iwF2DKD/CnEBOjP2qxEsLcnSKaoGE3ZsJafCT7KosjC9T2fvmNp92Wgnqp8+XbG4qyrBppzkk+DztBzgYheq7HWmu5ot61GfcFDdZ0i7JAK9N2Go0m3dINGdX7SoZ51OlXZbm0c8MHK+kz7GAvAfil2ZqV2tqUwDoDtWcxvhfQAvP8AbW/NK3JH8xj5C9jX8YG/j/w+a0qk8qjHzwfnJ4c0keyq6i5uTzWjxJo7x3qlXuDhlQxnaTPbencW0xJ2fNWtaml2dkQUhyVHUU20+CeWKS5L3+kmWpelUhEfThGs7PUV1qMeQNsrKV7gOAEQq2tg55OnlzTXEbQNiEThfExTaWxug3ey4BxjulUhTuS055LqwByEa5uC7kl+7harathrE+Qbp2RaRhRCkInybHHQxROV91/Cu302er9T3fQAL4ZbuyF+gfw8ZFhS89R/7iswK8y/cRrFWLjyegu6epjm9WuHyCF+ZeN2pFRw8yv0+4L819pjFxVHSo8f9xTtZxOLXwT6FKVpmba3GkQVn3DJ2RnvUBySltdnquCyLbfRnPYQneH8S0NIUV3JUtTv81TJfTeKVxZ1aqXElel7K34DHMAGrJkmPdecayDJGE0KYDZaUvNCM47A8UZRnuYG/q/8x8bSVyQeHScrlQoJInblfRtXdIaRrfJAwAl6fEnu0teSWjYKL2rqLdpKh9OBt7pKjxyVQjLd2WqNEkhGoVoQLfxYWtQ4bgSl5JKPDL8WO+Yi3eJ7h7dMk7otOyYDKM8t2hRzyJqkejjhJPczPqVSX7r2X4f1f+vpf/b/AMSvLCi2V6LspWay4Y7ogyTSSddCc2Ocsc/yfdg5eN/FSrFmY/UE5/6nExhee/EHiYq24A6hOy/U4ZobKPmdPo8scsXR8drVCTlDlarrIIZsAtWWNHuvTZG7M5wUByfqcN6FAdw9wRrJF+RcsM14AuMqrXubsrlhHJRUGPNGhM48A313O3U0qeVzqRaU5ZUC50hbJqKsXix80wZtzKI20WhXolpgiD0IQCpvUbPQWCPYobRcbRNaVGhbvZvoxB0aABX3nsLdtFlSEjAXwxrF7vgHEn9wGtMaQk5M8sLU4k2p0iyw2rg+sfxrSDkL89dqqAN1W/8Akf8Adeus+1xkydpG68dxWrrqvd1JK2Opy5ZXPwK0miWJvzZjvsgqmzPJOkKE7ey/0Y+DLr2rkoWQt4uQ6lFrtwnRzV2Knpb5Qlb3DY0uGD9ErWqY0tONwmbi1jb4SdzQgzscYToU2SZnKqYk5xlQjmqFKov8EfpjPdtnJ2OPXor17wvcGCAAgtqjM+vwuo0TGpw/NkeiVXllSTbqH7mtZ2oZncp81CVhMqluxxCbs71xGRP0UeTE3yethzwi1CjTarBqA29bGcJllZvVTNSXgujKL8lm0U7ZjS4HohU6jeqdo6I3CmnJjaVA+LcYc1zc7lHu701GAFB4n2dqV2tNMsEGcvARqlr3TQHubIA2MobhtW3sixxXrSXjwZxpKppJrUCYaCSkbq8IOlgk9dwEyG5lcpRjwXLYQnXLRuUA0HHLyq90E5RXlipbvgmvcNIw2SlabCM6cpkQFEpqdKkS5MSbtgGUSV7D8NuAiteNLh4WS8jkSMD6kfC8sw5X1v8ACbh8UqlU8y1o9AJP1I+EcE55IwPM1jWPC5J8gfxM7NA6KzC1k+F04B6L5dcgsdBg+hkL7122su9s6o5tGoey+FXLMlZqYLHmaXRn0ybyYab5QsbkHcKzarSu0ru7HRLdHrxxy+QrWTsn7Os5oIEwQs5mDIwV6XhPa2myBWog/wCtoE+45pGTdXtVnZE4r/GzzFB7u9cIIHojPatri/arUS2mW6Tz0Brvdefq1dyfVMTlPlqgNNjqLbolzUF7wOahtQOEjZL1a4Az58uidGD6HT2pXZapcDklnVXR+YfurOgiUlVqfpKohEgzTrlv+DjdQc7pa7r59VWo46soNwQq4wSZ5eTK6aJ7/wAguS8+a5P2knqyGqYPdkn9Uf1Wk641MDemxWW15IDRyk/1TVrd92HCMlsCfPn8JOSNlGm1Gy18oJSuiW6Mb5PWE1bu36rLp1IOE5Y3wY4GAT0PJLyQ44K9PqFa3P8AAd79UeXLqnLWtOOnPqsqpU1OMYB5/wBE5SqlrYDYMx7+aTOHtLcGa8jfg1mojSk6VbkSJ5pgVQoZRaPdhODVhw49SplA70Lu+CDaM3RXQ4eMCnTdSY3/AJlQ5fzaz9LekqtW5kDAENAwI2+5WE2rFczz2WgHTsmTxKNHl6fIpSlN92Ee9CLkZlseeFfuG+qC0iqVyFioLTyTjdI2AVjWXbyeWJvyKW1s4nZfd+wFtosqf+oucfmP2XxihWyPZfceyB/6Oj/t/cqrRScs/Pwzwvq+P08SX5NLiFHVSe3q1w+hX594jbkPcPMr9EPEgr4Lx46a9QdHv/8AIpn1G1OMkK+iO3OP6GGWFSGFMGspFYdF525n1CSF+7S9SqG5JgLT1BYPHzmPKR8H+ibhW+VMRqs3o49weowumGnDdU+UwT7SkKV7EtMwZx9F1zdOhhOxEj3EH6j6JGrVkz5/VXwx8cnhajVS33Hj/k1bSg7udezXOcGmRu2AQem4SbK8u8RgQeU5jGFHDbsN7xj5LXNcW9A+AQY8yAPdQ+HBoY06vFJ31cxA9AUWym7FrO3BV48HU3N0Qd8xvyQb+0NIsziowP8AQncKtamWFvmJ+UbjdYVC2OTGD4TI8SVdMknkbVfBm1K2cch9UPvPdQBkqC1VUJ3N8kFcoXLaB4HAWgGMnH9/ZVqsd+YiAcDzhWojxtxIySPLP9E3VpGo0vJDRMNb5eQ/dKbo3sRoOGrOytIPrM+yh7uQ9v3RbmzfT06pGoAjHKTz9VvFnK6NPgF02jcNe/LQ2tvkS6lUDR/+oS9Go4jfAgwgWdU5pmJfoGeRDpBB91em8AuaTmCMREjr1G6S48lcMj8Mu12A7zKt/GlL6tgJiR6Cf7J3h9Omxpq1cgTpb+o9SOgQSiq5K8GSTlti6Bi9KkXhWfUuJJO0kmOQUCqi9JfBj1kl5NiozWPNN2HENI0vGf1dfVIW9TATQg7qWa+1no4279SLpmn3s+a7KTpMc38p/wA9Cnbe6APjaR5gSpJRro9COR9TVf6BG0iiMtD0R6d5T/lI9Of1U0rsmeocR/RTty+ClQi6pnUbIyF9F4T2sZb27BUOlrQ1s53JgfVeH4Vdg1HNc8N2LS4YiIIKf7Rs7+hVcKrQWsJ0tEA6MjHXCnbn6ii3Vnma/HHLGmuv+/B9Psu0dJ5c3UNTPzDmMas+y+SdpHNrXD6tKXU3uLg6DH2xkH4SvZjtA5veVKh1PcGEnYkDw/SQnuHcTFLhTycl933Y6w3W8/cfKsbytbJO66/g8vS446aamvupf2YTqBSlRrodpPSPUbhad3fNaxxxOmR59PrCzrOm0U6h1TBG/UN1Oj3JW47rcz3c7SmoL4ZV9eGa/Lbz5BZfFq8vAjLQJ98wta6c2o2m5jSKYL9Tv5XOZJDfIx9li3d8A950tfrbGclpjDh0MqzBHno8nWZt2Or44Fr65lrW/pL/ANilO8+P32XXWHEdPugh3JehGNI8KeRylbHrKmHVBqMAiJ6HlPlMLjXhw0+f2hAFQACDnMjyXBw/z6hY4hRnXA/xWl4mGPC9oLcg4B056ZBwo4twzu3M0kQ5jXDploMT5ZCNx27a9zXU2Na11OlDRkNIaAYO8yMk536pG8vnPYGuzo/KegOSEuClwNaj7k+xJzRp2IduOhCBrKZumARGdo8kAk56KuJJIC5y5VIUJlCLZqVqo7x+NhpbzAjBKg1oOnfETv8ACXtWgkanaQSATEwOsc/RGqVGy2BsGg+ZzkfRJcfA5O1Ya3qNZB06nBzTzgAHYjzMJrj3GX3VTvKhAdAAY0aWMY0QGNbyASVKppD45yM9EqXHKFRt2HKXFItq6otofFsTM4H+dUASd0W2raKjXfpc0/BkImjIvlDVWq8HRGW6vXIz9lW3pyJcZjEch0Vb+uXVHPO7yX4xl3ToEW0aHxTnSTPiP+kSAl9RKY+6TiVvbYAw3kJKWZQnZGtX6T4ucCfcfKMyqGPcWw4Nc6J5gyBsutpUC4p/7nW9Q4C9F2Zr0RUc6tBaKVUiebw3wj5XlKTiCtKg0Ay4FzYdIBIP5SAZHQwUjNjUlXyVYsz20P21xJI6Qm7a61ageSzLSkQJOCYIkcuvog0apFV3up5YlK6PSWsnihCXz2bpc0kiBgSl6h0EkbENO59D+yS4fU1VXGcAFO1RLR0hzT+yU4bXTK4ZPVx768jdRjmljpmCBmDgrbocYbTY7XSBGkg+JwBxG2crAo3AfT35CfKFbidYfw7j+otA+6S4XJJryM1MsccUpJ9q+wFG7ZTa1rmSXAaH640iRuB+b3XUOIuf/wAlsFlOpXqzkgmoGtz6Ab+azqb+9pPk6TT06R1kxHxlC4PaOJcWuLSIz18iFbsSi2+zxMMnPJCNWu+Bq9rOa8N/RJnq0ZbM9Eoyq40yQcTt1Lt/oPqrFzn94TBcfDIxgAzCE+tppM6+I+/5QmRjSSBlJSySduuTQs+MOp2tShALK8HxZLHUzh7ehMkLCe+IP82r4RK9WYAnAaPcbpWp5nM7J+OCVv5I8019vRZwkkk5yfXOVFE5n/PNUOVFB5aQRuP8z5J1ErCVKeZHLMeSvauBnaYJk7YCLXc0EOYYkbHlO49JkeyTaIkH1/ss7QfXKHnFwaBy2QrwiQOkZ2npKhlzzIDjBwdoiEJjZnlshSrsOU9y4YxRh4c0CSPEDHi2gjfbySdQwDy2n2Rreo6k4OAwDExg84lDvqklxGQTM7blHFPd+BMnaF2tMLkWmx0YBj3XJlgbWXeNIiNpP0UFg0h05n8scuoOyaveLB9NjO6ptLf/AHGhwe//AHZgpICUCuuTXSfDDtrYdgEnSATuMyYzHyqlh1kOx9hiUEEifcIjqZ0hx2z5k+Z+AtO3NnMZJEbEgSdp6f51TXE+DvoadceIcjMEYLT5j90m3bBxjHmofUcYEmBPPb0WU74CuNOyzT7yIj7IzpDs4IS+o7+au+sXZXNHKVDNSvrzABkYG0AQiW7G9cwD9UnSyocYQOPgbvvljgaA/wBznyWzwO9YzXqjFKrE83O8LR9V57WJxyCu2qNSXPHuVDceXY7Ro3lecg4af2gD6JOnUJxz+6JcXrTTDQP53OPngAfYpRlYtyDkLow4Bnk55NPglaHGeYWh/GNDT5O2/Zeeo1i0yN0SpeSD5mUqeHdKy/DrtmHZ+v8AY3SugYaJBc7PpyXXV45zQw7NcYPVZtKrDpR6ZnUTtn5KY8aTsieeUobWWZWhvmTn0Cbt7st/IcuGfILL1SnGXIYzA8RL2mdi0tj5n7BbKFgwyuPK/krUedHq4/RBDCYM+fxyVBVx7KCY58wjUaBUvLCVakwNj4iUqXSrPd8yqMdBRpCpy3MkLgPEpxJ9MeqtUExHTPycrQChPVSG532P+FQxsn7+is4RMcj9Fxy6Kvb/AJ5KTtMosyI+D5dChVQAYXJnflHMeYiTHIeam5OACBILgepMyhxmFFV+w8z9eqKuTr4PQWVOvoHdOaKedINQA7mcT1lQsEViMAkLkvYwllIFOSM7n6c0SuQHmNuWEIPLSD0iCrVWEy45JO/JNYkmhRc9waAS5xwBuSuc1zSWnB81xY5hBBh24jl7qbm4L3FzjLnEkk9Vj7DTVfkE8QcZhS0p7hXBalc1BTgllM1IO7g0wQPNJvoENDsQSQMicdRyXWnwZtlV+Ce9j0UU3Ab80JzlJW0DZdhzvCK4gtnnKXe0g5UsPJZQcZ+GPcPtTU1wQNNN7jPMNElUoCXCByP0BS9OpAcOqmg/PtHyhaGbkopBHuBAPPM/2CEP6Ju6sCwUzLT3jdeHTpBJEO6HCTd4SujT6BmELuimceqHmPlc/ouoGy9PYnotaqA20pgDx1Huef8Aa3wj91ij+/8AZMVLkv08g1ukekk/uUMo20FGdEtaMKbqnpMQeucSDsUJlaBtO2eimtdueRqMw1rR6NEALadnXxQMFROVdgk+uJV6kAxERutM5Bv6KtRsR15+slW7tzpcAY68goqRMzJRI1pkDZc12Poqq9R4IbAjEH1k/wBlwJUHKIaxzn82D0I/wBAUuXUYnwGoO5K9wG4ifzYnmEKiM/KI5mrHOT02WPs1dEUpJAO2fTO6r3Ul0ZifpglTWxgLqBbBnBxB9OXvj4Xfkwro8lynvfI/K5aEBpIzjkqFy2QuIMlUXLlsTmMWNdzXAtcWmCJBIwRkYVKGXCc5Chch+R/2oNxJoFQwIw3b0VLUeIeo+65cuXQldg6h29Aofy9Fy5EY/JwVm7lcuWGou0ob1y5Cuwp9FzsFV265ctQJdv5XeyHyUrlxjJdsopbrly7waWqb/KPffy/7QoXIfKGfayznHuoSpXLlkRubqP6Ez9gppLlyMlfZ1RUC5ctCLUEXn8rlyF9moqUJq5cuXRjOXLlyI0/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25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25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25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144750">
            <a:off x="447829" y="5871122"/>
            <a:ext cx="1382139" cy="3248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5463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84213" y="1328738"/>
            <a:ext cx="8208962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“Clama jubilosamente, filha de Sião;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solta brados de alegria, Israel.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Exulta, rejubila de todo o coração,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filha de Jerusalém. O Senhor revogou a sentença que te condenava, afastou os teus inimigos.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rei de Israel, está no meio de ti,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já não temerás nenhum mal.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 dia, dir-se-á a Jerusalém: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temas, Sião, não desfaleçam as tuas mãos.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teu Deus está no meio de ti, como poderoso salvador. Por causa de ti, Ele enche-Se de júbilo, renova-te com o seu amor, exulta de alegria por tua causa, como nos dias de festa»”.       (Sf 3)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2051720" y="5661248"/>
            <a:ext cx="655253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Povo do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exulta e canta de alegria!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4032225" y="6021288"/>
            <a:ext cx="306005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55652" name="Seta para baixo 10"/>
          <p:cNvSpPr>
            <a:spLocks noChangeArrowheads="1"/>
          </p:cNvSpPr>
          <p:nvPr/>
        </p:nvSpPr>
        <p:spPr bwMode="auto">
          <a:xfrm rot="-1879668">
            <a:off x="7251700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565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188" y="1658938"/>
            <a:ext cx="8208962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Alegrai-vos sempre no Senhor.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Novamente vos digo: alegrai-vos.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 de todos conhecida a vossa bondade.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está próximo.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inquieteis com coisa alguma;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em todas as circunstâncias,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apresentai os vossos pedidos diante de Deus,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orações, súplicas e acções de graças.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paz de Deus, que está acima de toda a inteligência,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guardará os vossos corações e os vossos pensamentos em Cristo Jesus”.                (Fl 4)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5878</TotalTime>
  <Words>1847</Words>
  <Application>Microsoft Office PowerPoint</Application>
  <PresentationFormat>Apresentação no Ecrã (4:3)</PresentationFormat>
  <Paragraphs>316</Paragraphs>
  <Slides>29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11</vt:i4>
      </vt:variant>
      <vt:variant>
        <vt:lpstr>Títulos dos diapositivos</vt:lpstr>
      </vt:variant>
      <vt:variant>
        <vt:i4>29</vt:i4>
      </vt:variant>
    </vt:vector>
  </HeadingPairs>
  <TitlesOfParts>
    <vt:vector size="40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11_Modelo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(2ª) P- Mistério admirável da nossa fé!        A- Quando comemos deste pão            e bebemos deste cálice,             anunciamos, Senhor, a Vossa morte,            esperando a Vossa vinda gloriosa.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416</cp:revision>
  <dcterms:created xsi:type="dcterms:W3CDTF">2006-05-02T09:35:59Z</dcterms:created>
  <dcterms:modified xsi:type="dcterms:W3CDTF">2013-11-14T11:18:21Z</dcterms:modified>
</cp:coreProperties>
</file>