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3"/>
    <p:sldMasterId id="2147488267" r:id="rId4"/>
    <p:sldMasterId id="2147488280" r:id="rId5"/>
    <p:sldMasterId id="2147488293" r:id="rId6"/>
    <p:sldMasterId id="2147488306" r:id="rId7"/>
    <p:sldMasterId id="2147488319" r:id="rId8"/>
    <p:sldMasterId id="2147489588" r:id="rId9"/>
    <p:sldMasterId id="2147491049" r:id="rId10"/>
    <p:sldMasterId id="2147491075" r:id="rId11"/>
    <p:sldMasterId id="2147491088" r:id="rId12"/>
    <p:sldMasterId id="2147491101" r:id="rId13"/>
    <p:sldMasterId id="2147491114" r:id="rId14"/>
    <p:sldMasterId id="2147492906" r:id="rId15"/>
    <p:sldMasterId id="2147496265" r:id="rId16"/>
    <p:sldMasterId id="2147496910" r:id="rId17"/>
  </p:sldMasterIdLst>
  <p:notesMasterIdLst>
    <p:notesMasterId r:id="rId48"/>
  </p:notesMasterIdLst>
  <p:sldIdLst>
    <p:sldId id="391" r:id="rId18"/>
    <p:sldId id="376" r:id="rId19"/>
    <p:sldId id="380" r:id="rId20"/>
    <p:sldId id="353" r:id="rId21"/>
    <p:sldId id="386" r:id="rId22"/>
    <p:sldId id="393" r:id="rId23"/>
    <p:sldId id="411" r:id="rId24"/>
    <p:sldId id="372" r:id="rId25"/>
    <p:sldId id="400" r:id="rId26"/>
    <p:sldId id="354" r:id="rId27"/>
    <p:sldId id="374" r:id="rId28"/>
    <p:sldId id="406" r:id="rId29"/>
    <p:sldId id="307" r:id="rId30"/>
    <p:sldId id="383" r:id="rId31"/>
    <p:sldId id="412" r:id="rId32"/>
    <p:sldId id="342" r:id="rId33"/>
    <p:sldId id="387" r:id="rId34"/>
    <p:sldId id="388" r:id="rId35"/>
    <p:sldId id="409" r:id="rId36"/>
    <p:sldId id="410" r:id="rId37"/>
    <p:sldId id="395" r:id="rId38"/>
    <p:sldId id="389" r:id="rId39"/>
    <p:sldId id="390" r:id="rId40"/>
    <p:sldId id="405" r:id="rId41"/>
    <p:sldId id="404" r:id="rId42"/>
    <p:sldId id="381" r:id="rId43"/>
    <p:sldId id="407" r:id="rId44"/>
    <p:sldId id="396" r:id="rId45"/>
    <p:sldId id="397" r:id="rId46"/>
    <p:sldId id="413" r:id="rId4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FFCC"/>
    <a:srgbClr val="990000"/>
    <a:srgbClr val="990033"/>
    <a:srgbClr val="FF9999"/>
    <a:srgbClr val="FF99CC"/>
    <a:srgbClr val="FF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4" autoAdjust="0"/>
    <p:restoredTop sz="94628" autoAdjust="0"/>
  </p:normalViewPr>
  <p:slideViewPr>
    <p:cSldViewPr>
      <p:cViewPr>
        <p:scale>
          <a:sx n="80" d="100"/>
          <a:sy n="80" d="100"/>
        </p:scale>
        <p:origin x="-58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1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Master" Target="slideMasters/slideMaster15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4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" Type="http://schemas.openxmlformats.org/officeDocument/2006/relationships/slideMaster" Target="slideMasters/slideMaster3.xml"/><Relationship Id="rId15" Type="http://schemas.openxmlformats.org/officeDocument/2006/relationships/slideMaster" Target="slideMasters/slideMaster13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Master" Target="slideMasters/slideMaster12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9B5DC08-DB2E-4EEB-8DA1-47967B037C77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4A37DF7-B4ED-4104-8797-5A1061D60E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4304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9B35A4-8E2E-4D98-9D84-1515C31C0163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67E4B32-7A63-40C8-B030-9C7B490A217C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26217D7-4915-49E5-AC24-2D0938BB6A4A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35C9A7D-5889-4B59-B506-F771E3D9B44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C2B7EB3-EA66-49A5-8114-A02BB4DC414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6423-6C06-4A1B-BCE9-1C581BE02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474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C3B19-D8DA-433A-ABDA-6C2FB48690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056971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87AFC-6287-4ADE-A17C-9BD730E860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308761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BF395-97BB-4503-9667-C280AA1A3D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45555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767126-7284-44A2-A267-4E8D983FAA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808279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D60D-7731-4E67-B239-E1D9FC8115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48035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158AE5-7D1C-43E8-A26A-C421CF7B95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29445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A54110-BE23-444F-B69F-78D9AB0D15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781456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FD395A-5ACF-4CBD-8F9D-68D2945F5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10406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6FA290-5837-4F8C-8375-FDCAB681E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470036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BE3E61-E80B-4641-A434-5E2BF9F754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73194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5BBBCA-4D46-4DFB-BA2E-C4EFAEB75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46678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4547-E7DE-4ADC-AA5C-476DB12CB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63698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EB248D-3B5F-4A45-B966-70CD639E00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83286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2BC53-F725-41D4-A0C2-7E4B5443AE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12098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8BECD8-0473-4D93-A53F-875BFE6B7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38020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79AA93-9CE1-441C-896C-03EA894EA6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977518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61CF8B-8E05-4640-99B4-3BD71AD6DC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394160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21EACA-7CE1-4B81-A16F-282B9FBEF1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476281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D80507-30EA-477F-9405-ADE6501847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613774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DE2381-645F-4616-9932-A90BAE5D5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31539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9196E-7D09-4CCB-AAC6-AD455F5EE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01810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C3C57-5989-4CF3-8169-2954DE6C08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234433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3148E-68F6-4699-878D-013C40D870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459485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AE0EE3-44BC-4C25-AABD-98D992EA4D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753541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B91CD1-936D-41FD-AE3E-F26C575C7A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422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96987-1D2C-441E-84BF-E18FBFBD0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582236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6C405E-DD90-4492-933B-4D367D18D0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296746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49A5AF-7F06-420E-8F04-BB04D320F5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36620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2EB333-EEC3-4012-B67D-92E4CFDC7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7978505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DDFB51-ED2E-40CA-BE28-6336611BE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19218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F8C519-EA2C-40E7-A327-55D0290367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38304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E4B397-F26A-4F06-BD36-F517D6D26A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030523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9B9B51-E97E-4342-8EEA-492F4781B7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154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8A776D-C8F1-465A-82FA-6A9CE6CAF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3563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9F6AA8-1D3F-4272-8A9D-CA914A514A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625800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03D3FF-6574-4DD9-B9C9-E8A45D9D9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178510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73398F-C614-4FCC-AAE3-3B0E8A1BA7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42153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1E74DE-13C6-4ED4-8B00-1C7FAA627A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0366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A96FF0-4905-4F12-884A-F27BEF5788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0528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3986AC-2381-4B09-B679-D26403CC55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03995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69549-8014-4070-9FAC-5B029ACFF9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8506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1C08C9-35D8-4D49-805F-FEAD60D971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2992555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1877DB-07B6-4056-8C6A-54AE00523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494024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9C4D55-3ED1-405D-8625-44C9DE9B5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2006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CFDA3F-3901-4110-949E-B333BC976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0929950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FAF176-B836-4C09-A93D-6C46EF771D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9904197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EBE32-8F65-452D-884B-FE477DE621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11557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359F0F-80EB-41F7-834E-0958C083A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6924958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FC913-387E-40B7-82A2-DC002DEB5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107571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E2DB99-2F38-4414-B28C-E9F272B2DB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9134435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C756-0E85-4C41-A572-A9E5529BB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9414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0E6AA-1C25-40BF-8E70-FAE4250F6C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756314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72797-E9BE-4C0C-97BD-B7B3E84FB6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0548948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6372F-0DF1-4F70-8882-12BE55ADBF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747240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B3BA7-3AB4-4216-A9D8-799012045F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18424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827EA8-2084-4E60-B1FE-F2D41B5EDA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345777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BC2F5-39A4-4E3F-9E71-7D1AD45CE8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8517015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FBA18-A06E-437D-A135-60BB6687E6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0395082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C1F58-95C3-40A8-905F-DC23087382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653039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96C2B-479E-4952-A677-C5190C1A91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5589189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FE0E4-D457-44B5-AEC9-062ACA1FE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0399327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92357-8302-48C9-8DE7-7B8872957C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1697620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F9461-2632-4B88-8A92-8046E2C4AF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832986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762E-8660-4F8A-805D-D197C9C54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6598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37FF9-D8E7-41B1-BA1E-9E5F0096F1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11059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B9285-8112-44C9-BA13-EF422FD438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95274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D41CD9-777F-46F3-B2B9-3A4A11E554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2580100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BAD7D-131A-4049-8DE1-8DDE2572E8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8408514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8BF41-E3F2-42E9-8E8B-2EC571FF65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5250928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A5A1C-F64C-4421-B459-CA3D197F8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0942422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B7210-9F9E-4A8C-9004-0AFC9B0E41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6790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4B2C-A714-475A-AC7E-C30F88EC7D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709122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C66B-38A8-4E25-8493-1A59363BC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136917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8DB02-783B-4385-9440-168662C79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965208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1ECC0-AB4C-4119-8E18-1DF96CD970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758453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9E4D2-3A1E-4307-A582-291B52D2A2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9991260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36423-6C06-4A1B-BCE9-1C581BE0218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635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5651C7-9E2B-42E2-BAE9-F5BC0083DC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443791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DD1C-9185-43A4-967C-9DDD51CA3E8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18892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0FDF-9BCF-4B92-8105-DEC8A5172BA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15608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A2075-DF81-419A-9151-0A4769E628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923140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A6CB3-FB86-43F9-88D1-E5C23B1E03C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396497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B858-BDC0-4CC7-BC12-B1DA20CC7C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8028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60817-DEBB-4D7F-A43F-A111C98C963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3150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7BA54-B4AD-43F6-9640-261489EB16F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20575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F27F8-283E-4387-8634-EAFFF13599D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14621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C3B19-D8DA-433A-ABDA-6C2FB486901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126351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4547-E7DE-4ADC-AA5C-476DB12CBC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66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FA4A4F-CB35-46A6-8697-D9CBCE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1803056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3148E-68F6-4699-878D-013C40D870B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3294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7AD74-C863-4DB8-9EF9-8692FC6DE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016996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DD1C-9185-43A4-967C-9DDD51CA3E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08038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2715E1-7B31-46E9-86DD-CA8330B7FB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62904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02215C-E336-405E-94E0-93993D9F87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276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C8D9B4-7A60-484D-A58D-A21444DF19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55330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4EF897-DD35-4991-92C1-0AE0C59CE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39859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41B4D-0BE3-4EA0-BEB3-A7C3DA0B0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22796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5C540-E9F5-4056-BBE7-BB4660B41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033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399933-2887-4733-82E6-F59762DA24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37744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E638DE-EE19-4040-8D63-A73F35AF75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122713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985266-B5D8-443F-8534-4C462E3EBF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310379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D381E-F282-4D95-9956-2786B87510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976409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0FDF-9BCF-4B92-8105-DEC8A5172B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149182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06F215-56AA-4B06-A336-2362FD26A1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34608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42AD56-102A-4284-BBA0-9199BD87AF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2268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8289C1-DFEF-43E7-8BC7-85D4760758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427910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8A3C39-A611-4A75-AC86-D08BCB35EB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7728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81ED23-66F3-4F6A-9645-B3B09C24F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607856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4E175E-624F-4965-AE45-928270E73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3578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D5BB92-C71D-41FE-A83E-E3AA2C164B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575516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14FBD1-8E28-4779-A990-3BB46DD81D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7426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F5858A-E96A-46BB-B2EB-04E1A9DDD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85980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F1207C-D82A-4D94-B40F-3A1D665F19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0691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A2075-DF81-419A-9151-0A4769E628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67273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F458D8-B48D-48B2-B948-1B9A053D66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531607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69B654-737B-41A3-8A03-6505CD391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80806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2975A8-49B3-4536-A3B7-1C6557ED41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69338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1F65D-7633-412D-BB96-EE750F1D72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858996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0756A9-B9F6-4E53-842A-337F8D83BE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04785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83D5E1-8320-4CD4-849D-9638737BD4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91774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D8784D-5417-4BD8-B799-51A792F21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778929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03A08F-5696-4CC7-AB24-10918AEEA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28994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B57D62-4CB7-4285-98A6-767580BE17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236099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15FDF3-0370-481A-94A8-22DDCB89C4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0545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A6CB3-FB86-43F9-88D1-E5C23B1E03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42639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0EAC7D-3080-4F22-A196-4165D4B4E7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11216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A4269E-731B-4FE4-ADCF-354EC62D3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25972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96CC05-8182-4328-9482-25CC5A5E6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487066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EFC928-B684-42D2-A8D2-32B4759885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042057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224570-B647-45B2-A3B0-0F03ABA83C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63508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CE8F32-B30E-42B7-9AC0-F058F32F3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20891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0BA3C5-E03C-45FE-9493-9F859A51F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622326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17C88F-C70E-4BB4-BF59-81A2725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56795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107AC6-0C28-44B2-998F-F8174A349F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941074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814331-B3BB-4333-9E07-B1D088F194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80941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B858-BDC0-4CC7-BC12-B1DA20CC7C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22082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28713-E0A8-4D7F-A9BE-6FA5FF40B2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76703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F4674-3843-4E86-82B1-58701230A7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56716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FD31BA-B78B-417A-AE2B-62F61D0D4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997581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FCEB32-B45D-4AD2-BB54-A71D0DB7C2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998154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3AED10-78D6-43DD-B57E-1F6285AE82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58238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529B9E-109E-492D-A553-1B1A05E958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790737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D9F095-0D84-439C-810A-5105E725A4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03022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08C5C6-24F0-42E7-A1AC-F668F80532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367825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530440-AAAC-4EB9-B550-B3C6D1716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29705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D41A87-46E8-4815-B680-0B6EAD11E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77774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60817-DEBB-4D7F-A43F-A111C98C96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4621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9BCA44-F029-42CC-BAD8-6050F74EBC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09573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0579A-390F-4485-8068-978847B271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93921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9B424-58C6-459D-9580-BF507C95AF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27824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8F7F1-2428-4F72-A49D-155EE6BF3E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8959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45B53A-C04D-485C-8FC3-E88280960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512121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902A8-9BF1-4A28-9918-203E78E651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73101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4AA78-07CB-45A9-9BA4-BAE90746C5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119768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674033-2A9D-4539-AAEA-7EF5809856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54060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6611ED-E111-4434-8EDB-E5326AFC54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562030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250E32-A71B-4C99-937F-07B87F912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99873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7BA54-B4AD-43F6-9640-261489EB1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10001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CAB31-B42E-4192-A285-14659E564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51806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43FE21-DCAC-4342-B8AF-E3B109604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687790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C4D2E5-3E39-488D-A225-B185A03F4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994407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02C857-6007-4C57-93C2-A49F7E4696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139188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A067A8-EE8E-4121-B6C7-7D126D61F2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16575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F9EFE-1415-4446-BC9A-995EAFCF49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72233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64BC-ABCB-435E-A5F5-ADB27C0394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481598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45EE4D-6C28-49EA-8502-64035B5AB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222816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8994CB-6320-4383-901A-1D6FBA917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109849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00DE33-76C4-4147-BC50-37F37F1F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004949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F27F8-283E-4387-8634-EAFFF13599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05680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ECB343-A468-45DA-8369-00BECB8631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33247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AC1F5A-0282-4AE4-9250-3883DE8B3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10057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E4EAA-594F-4F07-BEA4-0528FCC8D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97635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9FD2B-08B8-4D12-A53C-751B8E3AEC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63705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4EF738-0158-4A2D-A905-1B7FAE148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745454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5FB5AA-D620-4A9D-9646-DC68BAF615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98503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3FD2DA-35E2-442D-8D72-D92D723BB2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02662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05C24-96C8-48F8-B04F-1D1855CBB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71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3EB847-C210-438F-940A-17378ED4E1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069255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C7695F-BDF8-4CD8-B085-3E819E6C56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32595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221C47-F133-4F5B-B5D2-22E1DBE91C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774" r:id="rId1"/>
    <p:sldLayoutId id="2147496730" r:id="rId2"/>
    <p:sldLayoutId id="2147496731" r:id="rId3"/>
    <p:sldLayoutId id="2147496732" r:id="rId4"/>
    <p:sldLayoutId id="2147496733" r:id="rId5"/>
    <p:sldLayoutId id="2147496734" r:id="rId6"/>
    <p:sldLayoutId id="2147496735" r:id="rId7"/>
    <p:sldLayoutId id="2147496736" r:id="rId8"/>
    <p:sldLayoutId id="2147496737" r:id="rId9"/>
    <p:sldLayoutId id="2147496738" r:id="rId10"/>
    <p:sldLayoutId id="2147496739" r:id="rId11"/>
    <p:sldLayoutId id="21474967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2B20F1-84DC-447D-BF15-0673825CF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71" r:id="rId1"/>
    <p:sldLayoutId id="2147496872" r:id="rId2"/>
    <p:sldLayoutId id="2147496873" r:id="rId3"/>
    <p:sldLayoutId id="2147496874" r:id="rId4"/>
    <p:sldLayoutId id="2147496875" r:id="rId5"/>
    <p:sldLayoutId id="2147496876" r:id="rId6"/>
    <p:sldLayoutId id="2147496877" r:id="rId7"/>
    <p:sldLayoutId id="2147496878" r:id="rId8"/>
    <p:sldLayoutId id="2147496879" r:id="rId9"/>
    <p:sldLayoutId id="2147496880" r:id="rId10"/>
    <p:sldLayoutId id="2147496881" r:id="rId11"/>
    <p:sldLayoutId id="21474968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C67B53-8CD4-44E7-8144-99231CDC7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83" r:id="rId1"/>
    <p:sldLayoutId id="2147496884" r:id="rId2"/>
    <p:sldLayoutId id="2147496885" r:id="rId3"/>
    <p:sldLayoutId id="2147496886" r:id="rId4"/>
    <p:sldLayoutId id="2147496887" r:id="rId5"/>
    <p:sldLayoutId id="2147496888" r:id="rId6"/>
    <p:sldLayoutId id="2147496889" r:id="rId7"/>
    <p:sldLayoutId id="2147496890" r:id="rId8"/>
    <p:sldLayoutId id="2147496891" r:id="rId9"/>
    <p:sldLayoutId id="2147496892" r:id="rId10"/>
    <p:sldLayoutId id="2147496893" r:id="rId11"/>
    <p:sldLayoutId id="21474968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2A0256-5EB3-474F-A90D-B142395FA0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95" r:id="rId1"/>
    <p:sldLayoutId id="2147496896" r:id="rId2"/>
    <p:sldLayoutId id="2147496897" r:id="rId3"/>
    <p:sldLayoutId id="2147496898" r:id="rId4"/>
    <p:sldLayoutId id="2147496899" r:id="rId5"/>
    <p:sldLayoutId id="2147496900" r:id="rId6"/>
    <p:sldLayoutId id="2147496901" r:id="rId7"/>
    <p:sldLayoutId id="2147496902" r:id="rId8"/>
    <p:sldLayoutId id="2147496903" r:id="rId9"/>
    <p:sldLayoutId id="2147496904" r:id="rId10"/>
    <p:sldLayoutId id="2147496905" r:id="rId11"/>
    <p:sldLayoutId id="21474969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B0A373-027E-4F94-A9D3-AD529398A0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07" r:id="rId1"/>
    <p:sldLayoutId id="2147496741" r:id="rId2"/>
    <p:sldLayoutId id="2147496742" r:id="rId3"/>
    <p:sldLayoutId id="2147496743" r:id="rId4"/>
    <p:sldLayoutId id="2147496744" r:id="rId5"/>
    <p:sldLayoutId id="2147496745" r:id="rId6"/>
    <p:sldLayoutId id="2147496746" r:id="rId7"/>
    <p:sldLayoutId id="2147496747" r:id="rId8"/>
    <p:sldLayoutId id="2147496748" r:id="rId9"/>
    <p:sldLayoutId id="2147496749" r:id="rId10"/>
    <p:sldLayoutId id="2147496750" r:id="rId11"/>
    <p:sldLayoutId id="21474967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370AF3-73E6-46FE-B61F-71B3F4EB9D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09" r:id="rId1"/>
    <p:sldLayoutId id="2147496763" r:id="rId2"/>
    <p:sldLayoutId id="2147496764" r:id="rId3"/>
    <p:sldLayoutId id="2147496765" r:id="rId4"/>
    <p:sldLayoutId id="2147496766" r:id="rId5"/>
    <p:sldLayoutId id="2147496767" r:id="rId6"/>
    <p:sldLayoutId id="2147496768" r:id="rId7"/>
    <p:sldLayoutId id="2147496769" r:id="rId8"/>
    <p:sldLayoutId id="2147496770" r:id="rId9"/>
    <p:sldLayoutId id="2147496771" r:id="rId10"/>
    <p:sldLayoutId id="2147496772" r:id="rId11"/>
    <p:sldLayoutId id="2147496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221C47-F133-4F5B-B5D2-22E1DBE91C2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27740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911" r:id="rId1"/>
    <p:sldLayoutId id="2147496912" r:id="rId2"/>
    <p:sldLayoutId id="2147496913" r:id="rId3"/>
    <p:sldLayoutId id="2147496914" r:id="rId4"/>
    <p:sldLayoutId id="2147496915" r:id="rId5"/>
    <p:sldLayoutId id="2147496916" r:id="rId6"/>
    <p:sldLayoutId id="2147496917" r:id="rId7"/>
    <p:sldLayoutId id="2147496918" r:id="rId8"/>
    <p:sldLayoutId id="2147496919" r:id="rId9"/>
    <p:sldLayoutId id="2147496920" r:id="rId10"/>
    <p:sldLayoutId id="2147496921" r:id="rId11"/>
    <p:sldLayoutId id="21474969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4AE187-D394-45A0-88F6-8D9BFB1500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775" r:id="rId1"/>
    <p:sldLayoutId id="2147496776" r:id="rId2"/>
    <p:sldLayoutId id="2147496777" r:id="rId3"/>
    <p:sldLayoutId id="2147496778" r:id="rId4"/>
    <p:sldLayoutId id="2147496779" r:id="rId5"/>
    <p:sldLayoutId id="2147496780" r:id="rId6"/>
    <p:sldLayoutId id="2147496781" r:id="rId7"/>
    <p:sldLayoutId id="2147496782" r:id="rId8"/>
    <p:sldLayoutId id="2147496783" r:id="rId9"/>
    <p:sldLayoutId id="2147496784" r:id="rId10"/>
    <p:sldLayoutId id="2147496785" r:id="rId11"/>
    <p:sldLayoutId id="21474967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A59562-E898-45AD-AAE1-78810D829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787" r:id="rId1"/>
    <p:sldLayoutId id="2147496788" r:id="rId2"/>
    <p:sldLayoutId id="2147496789" r:id="rId3"/>
    <p:sldLayoutId id="2147496790" r:id="rId4"/>
    <p:sldLayoutId id="2147496791" r:id="rId5"/>
    <p:sldLayoutId id="2147496792" r:id="rId6"/>
    <p:sldLayoutId id="2147496793" r:id="rId7"/>
    <p:sldLayoutId id="2147496794" r:id="rId8"/>
    <p:sldLayoutId id="2147496795" r:id="rId9"/>
    <p:sldLayoutId id="2147496796" r:id="rId10"/>
    <p:sldLayoutId id="2147496797" r:id="rId11"/>
    <p:sldLayoutId id="21474967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01A9AB-59C5-42F4-A54B-0B6B25DA69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799" r:id="rId1"/>
    <p:sldLayoutId id="2147496800" r:id="rId2"/>
    <p:sldLayoutId id="2147496801" r:id="rId3"/>
    <p:sldLayoutId id="2147496802" r:id="rId4"/>
    <p:sldLayoutId id="2147496803" r:id="rId5"/>
    <p:sldLayoutId id="2147496804" r:id="rId6"/>
    <p:sldLayoutId id="2147496805" r:id="rId7"/>
    <p:sldLayoutId id="2147496806" r:id="rId8"/>
    <p:sldLayoutId id="2147496807" r:id="rId9"/>
    <p:sldLayoutId id="2147496808" r:id="rId10"/>
    <p:sldLayoutId id="2147496809" r:id="rId11"/>
    <p:sldLayoutId id="21474968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7D8957-53D5-47FF-A9C1-494225D60D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11" r:id="rId1"/>
    <p:sldLayoutId id="2147496812" r:id="rId2"/>
    <p:sldLayoutId id="2147496813" r:id="rId3"/>
    <p:sldLayoutId id="2147496814" r:id="rId4"/>
    <p:sldLayoutId id="2147496815" r:id="rId5"/>
    <p:sldLayoutId id="2147496816" r:id="rId6"/>
    <p:sldLayoutId id="2147496817" r:id="rId7"/>
    <p:sldLayoutId id="2147496818" r:id="rId8"/>
    <p:sldLayoutId id="2147496819" r:id="rId9"/>
    <p:sldLayoutId id="2147496820" r:id="rId10"/>
    <p:sldLayoutId id="2147496821" r:id="rId11"/>
    <p:sldLayoutId id="21474968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749CD3-D229-488F-879F-A4554C2BD0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23" r:id="rId1"/>
    <p:sldLayoutId id="2147496824" r:id="rId2"/>
    <p:sldLayoutId id="2147496825" r:id="rId3"/>
    <p:sldLayoutId id="2147496826" r:id="rId4"/>
    <p:sldLayoutId id="2147496827" r:id="rId5"/>
    <p:sldLayoutId id="2147496828" r:id="rId6"/>
    <p:sldLayoutId id="2147496829" r:id="rId7"/>
    <p:sldLayoutId id="2147496830" r:id="rId8"/>
    <p:sldLayoutId id="2147496831" r:id="rId9"/>
    <p:sldLayoutId id="2147496832" r:id="rId10"/>
    <p:sldLayoutId id="2147496833" r:id="rId11"/>
    <p:sldLayoutId id="21474968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6075D4-588C-410E-80A4-7AA49D966B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35" r:id="rId1"/>
    <p:sldLayoutId id="2147496836" r:id="rId2"/>
    <p:sldLayoutId id="2147496837" r:id="rId3"/>
    <p:sldLayoutId id="2147496838" r:id="rId4"/>
    <p:sldLayoutId id="2147496839" r:id="rId5"/>
    <p:sldLayoutId id="2147496840" r:id="rId6"/>
    <p:sldLayoutId id="2147496841" r:id="rId7"/>
    <p:sldLayoutId id="2147496842" r:id="rId8"/>
    <p:sldLayoutId id="2147496843" r:id="rId9"/>
    <p:sldLayoutId id="2147496844" r:id="rId10"/>
    <p:sldLayoutId id="2147496845" r:id="rId11"/>
    <p:sldLayoutId id="21474968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BF03F4-9452-4CE4-B524-F2D98C3ED4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47" r:id="rId1"/>
    <p:sldLayoutId id="2147496848" r:id="rId2"/>
    <p:sldLayoutId id="2147496849" r:id="rId3"/>
    <p:sldLayoutId id="2147496850" r:id="rId4"/>
    <p:sldLayoutId id="2147496851" r:id="rId5"/>
    <p:sldLayoutId id="2147496852" r:id="rId6"/>
    <p:sldLayoutId id="2147496853" r:id="rId7"/>
    <p:sldLayoutId id="2147496854" r:id="rId8"/>
    <p:sldLayoutId id="2147496855" r:id="rId9"/>
    <p:sldLayoutId id="2147496856" r:id="rId10"/>
    <p:sldLayoutId id="2147496857" r:id="rId11"/>
    <p:sldLayoutId id="21474968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6308F9-E933-4560-BF03-3DF338FD74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859" r:id="rId1"/>
    <p:sldLayoutId id="2147496860" r:id="rId2"/>
    <p:sldLayoutId id="2147496861" r:id="rId3"/>
    <p:sldLayoutId id="2147496862" r:id="rId4"/>
    <p:sldLayoutId id="2147496863" r:id="rId5"/>
    <p:sldLayoutId id="2147496864" r:id="rId6"/>
    <p:sldLayoutId id="2147496865" r:id="rId7"/>
    <p:sldLayoutId id="2147496866" r:id="rId8"/>
    <p:sldLayoutId id="2147496867" r:id="rId9"/>
    <p:sldLayoutId id="2147496868" r:id="rId10"/>
    <p:sldLayoutId id="2147496869" r:id="rId11"/>
    <p:sldLayoutId id="21474968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8.png"/><Relationship Id="rId4" Type="http://schemas.openxmlformats.org/officeDocument/2006/relationships/image" Target="../media/image20.jpeg"/><Relationship Id="rId9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Relationship Id="rId6" Type="http://schemas.openxmlformats.org/officeDocument/2006/relationships/image" Target="../media/image12.wmf"/><Relationship Id="rId5" Type="http://schemas.openxmlformats.org/officeDocument/2006/relationships/image" Target="../media/image13.wmf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0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9" descr="http://4.bp.blogspot.com/-ezerMAskqK0/UNoyQZjd35I/AAAAAAAABOo/4MQ_kBLw1N4/s1600/Os+tres+reis+mago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1833563"/>
            <a:ext cx="3862387" cy="433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4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487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80405" y="2133600"/>
            <a:ext cx="61118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Vimos a sua estrela </a:t>
            </a:r>
            <a:endParaRPr lang="pt-PT" sz="48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 </a:t>
            </a: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Oriente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viemos adorar </a:t>
            </a:r>
            <a:endParaRPr lang="pt-PT" sz="48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Senhor. </a:t>
            </a:r>
            <a:endParaRPr lang="pt-BR" sz="4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8038" y="1196975"/>
            <a:ext cx="770413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Tinha Jesus nascido em Belém da Judeia,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nos dias do rei Herodes, quando chegaram a Jerusalém uns Magos vindos do Oriente.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 – perguntaram eles –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rei dos Judeus que acaba de nascer?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vimos a sua estrela no Oriente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viemos adorá-l’O».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ouvir tal notícia, o rei Herodes ficou perturbado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 ele, toda a cidade de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Reuniu todos os príncipes dos sacerdotes 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escribas do povo e perguntou-lhes onde devia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Messias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Eles responderam: «Em Belém da Judeia,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assim está escrito pelo Profeta: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‘Tu, Belém, terra de Judá, não és de modo nenhum a menor entre as principais cidades de Judá,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pois de ti sairá um chefe, que será o Pastor de Israel,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meu povo’».</a:t>
            </a:r>
            <a:endParaRPr lang="pt-BR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589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8825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73088" y="1196975"/>
            <a:ext cx="832008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 Herodes mandou chamar secretamente os Magos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pediu-lhes informações precisas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sobre o tempo em que lhes tinha aparecido a estrela.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enviou-os a Belém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«Ide informar-vos cuidadosamente acerca do Menino;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quando O encontrardes, avisai-me,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 também eu vá adorá-l’O».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Ouvido o rei, puseram-se a caminho.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eis que a estrela que tinham visto no Oriente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seguia à sua frente e parou sobre o lugar onde estava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Menino. Ao ver a estrela, sentiram grande alegria.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Entraram na casa, viram o Menino com Maria, sua Mãe,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prostrando-se diante d’Ele, adoraram-n’O.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Depois, abrindo os seus tesouros, ofereceram-Lhe presentes: ouro, incenso e mirra.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avisados em sonhos para não voltarem à presença de Herodes, regressaram à sua terra por outro caminho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”. 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 (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Mt 2)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691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5363" y="8953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794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8963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365125" y="1844675"/>
            <a:ext cx="8523288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Oramos... a Cristo, manifestado como o Messias Salvador, nascido para todos os humanos, sem nenhuma exceção. Que toda a humanidade compreenda o significado desta “Epifania”. </a:t>
            </a:r>
          </a:p>
          <a:p>
            <a:pPr lvl="2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  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</a:rPr>
              <a:t>Pedimos que “brilhe a sua Luz” sobre: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- todas as raças e línguas que se reúnem na Sua Igreja...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- os mensageiros da Sua Palavra, perseguidos ou não…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- os povos que mergulham na noite da incerteza e dúvida...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- as comunidades cristãs: que mostrem a fé com coragem…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331913" y="5186363"/>
            <a:ext cx="72723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TUA LUZ, SENHOR,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DESFAÇA AS TREVAS DO MAL!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699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13" descr="http://colorir.estaticos.net/desenhos/color/201132/54abdc2ff83a891e85bab7774549ee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2332038"/>
            <a:ext cx="3732213" cy="347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1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1046163"/>
            <a:ext cx="2620963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012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101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71016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7101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23528" y="1568981"/>
            <a:ext cx="8568952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5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FRIA LAPINHA, </a:t>
            </a:r>
          </a:p>
          <a:p>
            <a:pPr lvl="5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PRESÉPIO DE AMOR,</a:t>
            </a:r>
          </a:p>
          <a:p>
            <a:pPr lvl="5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NASCEU O MENINO, </a:t>
            </a:r>
          </a:p>
          <a:p>
            <a:pPr lvl="5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SENHOR.</a:t>
            </a:r>
          </a:p>
          <a:p>
            <a:pPr lvl="3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FULGIAM </a:t>
            </a:r>
          </a:p>
          <a:p>
            <a:pPr lvl="3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OLHANDO BELÉM:</a:t>
            </a:r>
          </a:p>
          <a:p>
            <a:pPr lvl="3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TORNAVAM MAIS QUENTE </a:t>
            </a:r>
          </a:p>
          <a:p>
            <a:pPr lvl="3"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COLO DA MÃE.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VENTO SIBILA E VÓS TIRITAIS: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DOCE MENINO, OH! NÃO CHOREIS MAIS!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QUERO CANTAR-VOS, PRODÍGIO DO CÉU: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NINGUÉM VOS AMA, AMAR-VOS-EI EU!</a:t>
            </a:r>
          </a:p>
        </p:txBody>
      </p:sp>
      <p:sp>
        <p:nvSpPr>
          <p:cNvPr id="171021" name="AutoShape 17" descr="data:image/jpeg;base64,/9j/4AAQSkZJRgABAQAAAQABAAD/2wCEAAkGBhQSERUUEhQVFRUVFRQYGBcVFxQXFBgUGBUXGBQYFBcaHCYeGBsjGRYVHy8gIycpLCwsFR4xNTAqNSYrLCkBCQoKDgwOGg8PGikcHBwpKSkpKSwsKSksKSkpKSkpKSkpKSkpKSkpKSkpKSkpKSkpKSkpLCwsKSwpLCwpKSksKf/AABEIAMkA+wMBIgACEQEDEQH/xAAcAAABBQEBAQAAAAAAAAAAAAAEAQIDBQYABwj/xABCEAACAQIDBQUFBQYEBgMAAAABAhEAAwQhMQUSQVFhBiJxgZETMkKhsVJicsHRFCMz4fDxB3OSshU0U4Ki0iRDwv/EABkBAAMBAQEAAAAAAAAAAAAAAAABAwIEBf/EACIRAAICAwEBAAIDAQAAAAAAAAABAhEDITESQTJRBCJhE//aAAwDAQACEQMRAD8A9hilrhS10HKNpppxpppgMNNNPNRsaYiNqjansaiY0hjHNQuakc1C5oNEbGoWNSMahakBGxqF6kc1C7UrGiJ6hc1IxqBzSGRXDUDmpXNDF5pAMdqiY0rvUbtQaQwmonNOY1C7UhiMaiY0rvUFy5SAbcehbtykvX6CvX6QzsRdoG49LduUBjNoqmuZ5DXz5UDJmqF6pr21XJkGOg086ns7XB98eY/SkMNao5py3AwkGabSA+uIpDXUlXOUQ0wmnGmMa0A1jUbU5jUbUxjGNRMae5qJjWRoY5qBzUjGoHNIY1jULGnOahdqQDGNDXrkTUzNVNtTFwwHVfof0FYlKjSVhl3EQpPKaGF6VBqtxu0gAynUD8j+lOfaCm13TmVOXHT+Ype1Zry6CcRfCxPH6zVddxcOV65eZ/vQGP2gSikmYJbxAEj55ULfut7RW6KfImpyzJGljYZi8bu3QOBK/OpP2zeaBpVTtG5JdvsoI8SMvrRWzlhBzjPxpQn6bo040g9nqC5cqG9iOtD3r+WVU9IzRLcvUHexFNv3CNcshQV27lTTsBbt6gsTilUSxj+uFV+P28BknePPh/Oq3C4O7iXhZY8SfdUdeQpNjolxe2Gc7tuR1+I+HKrXZfZQghsQNdF/9z+VXuA7L27CqykM4GbH5wPhFTteLZDIcT/6j8+lYbHRRbQ7Ko+dvuHkB3fTh5VnNo7GuWffGXBhmP5VvAm6cif18edNuKHBVhIOojun1oA84VyNDFEf8Qbp6Vpcb2URpKEp01X+VUtzs3eBICg9QRB9adiPsCkNdNNLV0nMhCajY041GxpgNJqNjTiaiY0ANY1C5p7GoHakaGO1QMae5qF2rIDGahbuIA1kVLcegr+JXQkTy40NjFe+DVBtB9/vCRJPkUJGXORPpTtp3jbUlR1AmAT0PCg8JbLwqn+Id9CeuTg8iDOVcf8AJk0ki2JW7K97hNyG6A/hIgnyMGoVlWK8RK+veX8xU+0cEyQ7aBmQHmoyz6EZelDXQd8RxG7PXVZ9Irlt2dDVDUcvbtnLusUPmePy+dSYlMrZngBn90gU5FClgcg+64/ECDQ9xzdf2SfCzy2WhMwBzoewir0LtDdHtSxAE2wJORGR+n0qDCbYtsCN+CDxBEzpBp+P7MM0vJcxoxM+tUGJ2Pe03CeuWQ6VvHNR+mpYZM0zCQn3mz5QBTEO8GI+J9xfqfpWcs4+9hoD5qQRBkgE5SvI1ptkFCEZTKWkLE83Os9c49aJN1ZKqdMrO0G01S4w1IgADoBrWU2tjmcwTpqBpNbDE7MVnVmB32DO08ATl5n86dY2LbW4WZAzZST7qHUZaZdapHIkqBx+md2J2Oe8A9wm2h0y7zeA4Dqa2eHwtuzbCqoQDlqTxnixqe3ieAgn5Dx+sUnsc5zJ5nKNcgOQk1W7JgtxSxzyH2Tx8T65aVxtDiaJu2yImM6iKCmFg26RlP55VCUzmi2SmMg0M5UxApUg5T+v61HvdPQ0UtudCfLX0NQFP6z/AFoA+i5ppNJNITXZRyiM1RMaVjUbNQMRjUTNSlqiZqQxrtUDtT3ehrj0hiO9DXLlMxGIEHPyzqqxGPIzGngT8x+lZsAx8UKzvaDClW9vbubjd0MHJNlxoN5eB6iibu1QwPPoZ+X8qq8TtF/gbdbhIyPQzp/WtSyTjVMpGLvQ2xj2vBrTpuXMzuk92B8VtjqunhRXZqwbblW74t99XGWbCCINSbJxKXrib6gMAwK+Xw9MqtrigA5aZcsuFeZPI+M9HDiXSg21c7tq3qT7VjzIJ1HmR6VUWzz/AKOhjzAPnWixhW0GvPCjd9mhbSWP9vSs9iVz7s6T6DvDxgHzFC2hZtSBtq7QFsLkCx3oB0jRp8yRRXZTCkITEsTnnx8TVB2gYtctqIPd9QSIP5eVX7bFa6ltVuFd0gnXPOSZGh1rdKkgxr6jV4S0SMxHQEGo79sAlTkeoyPgdD5GhrWOK5CczlPIUDZ29ea61q7ahJgNuuDrAMnJhxy0ip+Lsv7qin7V4AMo4GcvGD+lU/ZjFe/aYwpIuMfupOQ6GVNXHaYMwCjMzlwmATr5VmdlWz7dQZHvAjiIHukeVWx/ic+fpq7dwklyJYkQOvwL4AZ0SUAXdnOZJ+1c/Qa/KmWkgb54SF5Fj7zHpy8OtNdwFkndEa8d3ifE1MgIb621ZyeJA5s095o5a/KpluDeUTqu9GenD8z51XlSW32TvMP3aN7ttT8TdeNOsYeHG5JyAZzJLcgo5dapF0DRbAT/AD5/19KjZKaFYRvkITosy/8ApHHIa0FjsWwlEQycjJk/90deAiqf9LM+QlCDl6DjTxYmdPOhsMGRe80t0ifXhU6GVmII55zVIysTRDcsAHIwagZT0ox5/tUO74Vswe8Gmk0pNRs1dxzDSajY0rGonasjQ1jUDvT3ah3ekMY70PcanXHoG9iwNSPUUgBcbbjMEj5j0qgxgcZjdIPEGrrE4mdM/A1SYtQxiWUk6wQPM5j1qU+G4gj2/aGCN08CSCDpoQNakdl0YG2Z0bNZ5bxmPOpr+wGtjUsuXe1GvHiPGoGvXBAZQ66Z566CeI8a8uU/R2xjQfsjZkXd+dBlGmetaC+RG8c44HKq3ZlkIsAQOXCmbYxUIam9s64KkYrtRtd8bilsAFbdkyQD7zR+hgeJojEXZNvMjPJuB4CRw5GjNmbGhSfic77GM5OevITSY/AGGDCZzyyhufnVvS4Qnjk3Zm9qYbdxVqNCYg8BP8/lW/tILdmYnh1rJYqz7RIafaLmp+8Bl65elabZ+PkKGyOUzwNZn8K4NJ2SYUJcYQSComD5gx0zqLaPcMVapeTjEjiKz/aHaKqCSRU+8OluKKLbmK3gRwAMx1BA9Saz+xJOJQERmV6xBn5fWp8ftDd3lMEyTKmRMCIPr60T2SmXvMJKKLdvrcblzIGfSuiOos4c0ky/cbz56DIDgFHDxJzPQV1y0TEkGM1U6E/9R/uj4RxpU13jBA0PDq7c5Og6V13EKpg5zmZ94/i5T/KsETk2bvKWZt1ZlmYZuTrp9PKlxGM3AFQ+zBGsA3j4L8A8Y8KXF4wkADI8OmUZdevpXf8AD91ZEdTK69RMz4+lAARxLbwCd3Xead662Wm9GQ8KJVZEQBGoHH8R19Jp/wCzcXfdBGQAJY/nFOt3uFtN1VjvtEz48D4SaTGPNlUEmF/3nkEUacqVcId0EAg8unKqzGbMu3HBNzd4ZDvx04gdTVvhkCqACchHM+ddGFasnMHBnofnQt26oMfvPJWI8iBFGXUNxiEyAyZtDMaKeBggzmKKtAKN0JAHAARXQYPYTULU8tUTmu1nKNLVCzUrNUDvWRjbj0O9yluvQ1y5SAjvtPGq/EpIzJ8oom7cqvxd4AZzQBV4rDNJKufLIjxjX0qtOKYyjPmZAzWT4HQ+FGYq5bbUk/1z1qkuYCWzZrikjuXGWI6Fs/nXJmlrR0Y0/oZhb16zIW4zD7FzP/SRNFDaSNBZDbuEga91p8Mp9KCs4JUEKLw6b3tFHSKkvWUYEF9w82QiDwP0rzPp2I0uHviKrNuXRBHOqnD9o1B3XIDDIicvFTxHUUTdxaXIO8Ikca00+nVFpl9giAM9ANfCgcUTcMgDd4frUbXd4AaLy4mmtaAGQNJI1JgN6zumjcPikMb+vMVFE5fWlTDCYOU6U2rGpUF3mtx3XI8hWI7TuFIzJk1q8ZgN0VX3djbyhiJgnUURpMzNtrRlMJsJ7jr7yoeLZSOMDl1rRLbQwiStpBurujNmOTt4n8+FF3bW8pVYQ6GdETpzJoobNCWgxkaBVjvMuQEfZH5VRys4Wm2BFYyWFCDj7qdSeLVFgrgMm1pqbziS3P2YOg6mjr2zi/8AGEabttZynmPiPWp2GYTdMQBuqBMD7TfDRZgCCAiVBf73AnxObH5U8WiSOfIR8zoPnU97CtvRkFAyAMAePE0x8O66gADPl4HnWbNInTDLq5AnxJ9AZY+MCuxuMAyDBQMpyLkdABC+VCHCknPPoJg+v6UPetMAfZgzoCi72fiDI9RQFCbPEuWVzuZSG3c24ny5VYWk9pmmS8Wylvw8CJBBmq7B7NZsnDdQYBPPI9c8jVycR7NSzNCDVu6APxcvOuyHCLJ7YCKFUboAgAaVR4jtzhrbFCzEqYJVSVnoeNZntX20N2bVgkW9GbQt0Xkv1rHzVKEfYLPUNy5TWuVBcuV3HKK9yh7lym3LtDXLtZYC3blC3LlI92oLjUh2NuPQWJZo7pz5kZVLfvgAk5AanpWU2t2zQStoqxz7ze6PD7X0rMpKPRxi5cC2xFwMVYWCD8RJB9DFTrctt3R7MmdN7e+kxWJXAftD7925dcn7MQJ0H3R0itJh9hWLIBDpvCJlgWHTeGc15OeSk7O6EWkF4jZ4B7otn8LAH0MUq5Tk3+rSomxds5bzP4KYy5k60gCkZI/ATEa8Myagv9N0NxOBR8mUHx3T6kCagw3Zm3vgqq5GdOPDjFG4HB79wRbMcSzDzgRr51tLGz7Pst5B7uTDRh16jwq8INoXtJ7KnC7OAE8edEHZ5Iq2tYOR3RI0pzbFY8D5VFxaZ2RkjN3tm+tQGzIIOorRX8Lu5EVRbTfdYGso0A3MSY9m2Z+E8fA1b3cGFQDko+lU+GcNfWdBmfKrHamOAHU0Ppr4D4bYe/fGhVQGaM8joPGr6/gwxk/D7vIeVQ7MtKslPjAo7EOEWWMAaz86JMzFIx2NvBGgsS+hGeQGnHTpQhxhOW95SAPGMqi2z2vwpuG3ZAZnyLlCyyeRn5ihrTNlpylW7vzkGqU6OSajegy9iWHuT4juiOhAJPypbbrMmWP3mgeudCPcOsKwH9ar+lRft9siSGEfZeT8yCKWzJZ37r7u8ip+EQ8+IJzrO2tp4x2IVbpHIDcH0yHSiBbt3SLlolnB/hturP4jIB8c601rGJZt7962bagCTmAOgjI+FXxwTJydAuwLrCf2i2LYGcs4P+qdBWB7bdpxibpWz3bC5KBlvkfE3PpTO1fap8U5ALLaB7qTmRzfmenCs5XUlRNnV1dSVoR9XtdqC5dqJrtQvdrsZyDrlyh7j0j3Kq9r7ctYdd+84UcBqzHkqjM0rGHM1ZvtD20sYaVJ37n2FOY/GdF+vSsZ2h/xEu3pSxNq2eM/vGHU/COg9ayXs2NRllXwvDD9Zc7X7T38We+26nBFyXz4sepqbY2xEYg3WHRQcz4nlVLawra/3q+7OW2W5mgu72QtnePHXLWuTI7XToiqNDa2cF7q3VQTICiREfFOp09KscPv7pC3EJ5rYO91ggCrPDNeUDeSzZgcZJA6113HgL3rwbpaUT6iYrz3NsqCJhmiWLcJkIg8pJim4fYAvNL3WC5ZJLMSNRvED1pWuhzAsu5JHeusYA45E/lWs2Rs0BRFOOtm4w9FnsrCIyhEIIiNxhBgchU+M2HkNyQx7sHr9QNfKof2OM6uDtFv2V3PvIpAPGTAB+ddmLMpaaJ5MPnaM/e2kylrdnITBaNIyheXKaDODJzJaee80+s0ds/DiMqPu4Xu1zTyNs6YRjFGWxWNu282YunHezYeB18qqttNKE9J/SKtdtruqwnI86zW0Md/8Rl4q26Dxg5gepNOK9Dk/Jn72OdmPszuxOcTmBMVZYLaxuorGN4ZHORIoJMOAYGgj1Cgz8/nQFkMru1uI97dOQPODwIrdJkVN3s3GF2qqCc18zHpWZ7T7fv4r92gIt/Hu5sVn+suNBXdqEncNtgx5ld31BqWxh90Hene+Ld1A4FOgrNKO2NyvhJszBWVXuJvEan/AO0eR/KjLNsH3Lqg8pKt03lNQLht8ZtJ4MpIPkKR7RPduAXOp7tweBiG8KV2yVNHXcI6N3g0nMPbnfHioMMPShDtBGb2d4Kx4MO4xH3uE9DQ+KW7ojXHXTXviOY4Udc2AlvDG/iiYjQlSxJ0VYMq/jIqscdk3Ilt7FsWibtx922M4YH5Z5noKyXaPtIb53E3lsqe6pOp+0w59OFVuO2i9yAzMVWQikzuj+uNCV1KNE2xxaRTaUV1MBKSlpKYj6YNyoMRigoLMQoAzJIAA6k6Vm+0PbqxhpUH2lz7CnIH77aDwzNeZ7d7T38U37xu6NEXJB5cT1NdM8iRGGNs2faP/EtVlMKAx/6jDuj8A+LxOXjXnuNx73mL3GZ2OpYz/YdBUFOC1zSk5HVGCjwQW5oi3hebAT4k+gzptsE6a/L1416J2L7CM4F7EIRbiQDIL8idDu+YnwqbY26MrszstdvsFtyeZhgAOpJAXzrXbJ7KJhVLqxa+cg0jcUcQD4Vc4nFWbZKcvgSIH/aMqCO0QxhbNwgc2Cj0iuWeTVIathLXcs1tTzuHeP6nhrS2mJ+KfwLAHPPjQyYiDPs1XxJJ+VT3sS+7IAEDUgKAPE1zUUEwuFi6p3SBPvFySTxymK3OAyFYPZMtdUk73Ge8fCCTkOgit9hEyrT4XxcCrjZ65UC+PLK1kZhmUk8gDp5kCm7QvlRSbBwxPeOpP9qUXW0VkrVFphcNuiosTeiasbhCis9tfGAA0CRlO1O0gDHWsticUConSS/kIVJ8W3v9NSbYvh2a67QindAHvs2u7bXicxnoKisYJgN9wJugKVGijRQPwj5k1df1RzzlbpEmj9O75yIP0pow26O6Mw5Hk0g/WlnuofukHxH8s6PcAEZHOGganuzU26MIB/YhC65Tx5kxUjWhoD3tQY4cQKks3JWeak/yp0byzHuH5VmxlarqHKaA5xPunmp5fpXX1vXrnsBusRB3x7p3slmNOGlAYixcxTM9lYCmIkSRrPpWx2G64DCm/iCpK8oDknS2eZOUHxrrx4t2yE5/EB49cPs7De0ck3mndtk5l/i1zCg615ntbbl3EGbjSATuqMlWfsil2/ty5i77XrhzY5Ae6q8FXoKrq6iSOpa6K6kaOpJrjSUwsWaSurqBBdLFOApawWoSKO2RsO/irgt4e09xjwUZDqx0UdTW1/w//wAJrmMIvYoPaw+RAiLl0fdn3V+96c69wwWx7WHtrbsIttFGSqIHnzPU1pRslLIo8PPeyP8AhGmF3buKIu3RBCD+Ep+rkczl041q9tNCGDmRAggehOQHzo3b22Vw1vfuEAZDPMidMtTXn21Nr37xNxTu2zoSrBio4/dH1rGR+VpE43J7BLtllJkpbzMkwT0OZpLF9Ob3W5sd22PACAaCtWFcyFa4R8TGEB4knn4Cihfz3Vgn7sAc9TmfKvOfTtXCc4tEHeZF6DvHyAFD4vaSmCRlw38ieULrTtwkgTLHQA8ep1NKuECyXEEnICSSfEZt5etLQi47LtZuqS5Zbm/CzAyOkKf71fYhrtrQBx8/MCvJdrYm7ZxNtis2sxuzImNGjQ8orb9mu06XhuJd3SMty5oo+6RnPjVHHVl8ciwv7XDEb6kDiRnWq2eFVAQQQRINY/bCZzubqxGoM9RFTbB2vFplJyU5efCsOLLqSqi+2ltECvPu1naYIhM+A5mo+2PbFbQIBljooOfn0rH7GwT4l/2jEHuqe6vAtwy5fWrRhStnPPJWkWmw9kzuvcBa48nPRV1aBw5T1q3xJyXxZonLkB6CusXIFx+CKVHj/eB5ULiS2+qLoqqT5nP5SfKsN+nZARLZ9numN4D5gwPlFQ2cX3FMme8pOfl+XrRPtouKOBJB81B/SgccYS4BorkjnwP50UaTC8EmbJkDnPhwHz+VDWNrNaACoXNyVyzgjIaePyqrt4x77H2QIKxLTqf5mfWrDB7cTAW7j3BvXmKm0kkEHOWbkBHnpVYYt7Jzn+jYbQxNjA2faXt1YACKoEvloo4nSvIO0faW5i7m83dQe6i+6o6/aPWoNt7dvYu6bl9t5tBwUDko4Cq4CuyiCRwFOiuiuNBsSkNcTXRTFYldXV1Ajq6urqANX2T7HX9oXdyyIVY37jTuIDpPM6wo1jhrXs/Z/wDwqweEdWKm/cWDv3cwGHFUHdGfOa1Wxti2cLaWzYQIi8BqTxZj8RPEmjMTcCgnUgEhR7x8PPKa2oE5ZGybfgTwGZnKBQ2JxhMqmRAXvkSM9QvMgfWh7svvK0bhUDdP/lJ4/SlBit0RsAxOAR33mtqxmZYSZiAemQArJdq8Mhvd4bzgCFz3dNQNAOtb3TOsd28wd87j2Qu6Ru3GJJ3RPdP3RmZMVHPFuGiuOSUtmYa7C9/JYgW01J5CBU9nCsc2YWrcafF88ly86jvXLWEySLlwj3p3vQ6AeGdQeye5+8vkRwB935Ez4amvKo7bDLd0ARYUKBrcI16ic28dKb7VTmMgdXObtzCf1HjTXB3QXEDPdtjIeLxw0yoC+7MYGZJjkPBRwGXjRr4CVldj23iN0ZKZg6GDzOs6edTbT7IEKMRg2O8BJtnUj7h/I1oMDswWRMbznidAeQ5nrVtgtn7q1tSotjVmQwO171y0DEyIPMEZEMDmCDQG39vPhkVEEs5P0HCjO1eEuYa4buGObnvW4kF/tKOZ41XbFwty7ca9iV78DdBEQOg4TlVk1+Qp2tFFb2W7TcvElydDw5f2rUWnKKO7C2xCiDm5HLjFGPhgploi2pJ63Cch6/So4LulsatBaM4XU1iU/RKiW/K2La6lmX6zn5kUrrDu33gvpuj6k0WyFr8/Cg+nvEeeXlVWbn7tDOdy6T/5H9BUxjrab2IUfe+iUFjc7j2kBLOTI5IuZPoD8qMw21rFm+73W3Y341JJUKDA8qzWP7Wm0zmzHtXDK10/Ch0W2OB5mq44OT3wxJ0jWdou1GHweF9jbVWvtBAEQndHeb8hXlmMxTXDvMSWOs85qF3JMnMnidSetdXaSSEAp1dSE0GqoSkJrppKZmxaVnyA5U2uoEdXV1dQB1dXV1AH19cxRG8qe+FEE+6CZiecRP8AekOpY6kAE8SBp9T61GHpS3OulnLYpM5U4JFOVRrTqQDAKgxGHVlIfMERHSjOFQXEz6D50CswmOt2MMCti0N4zurBMHViGOYHHxiqxLcQ90hrhEhQZS2OBMat8/rW82js5TLESxEeXL1rz7H7Nu+0NpQMszHuLy8W1NednwPqOrHk+MGxe0AWgknMQo95jwnh+lH4S2LILvAc5BRqBwA68zTdmbAGHU3bzAsJgzkB06n86ha8XcudWMW15ADI+Oc+dcqVHR0vdlYP2g3y0tIWBnu56HkYzNF3MKRu973pHejxy6xWKxOGe3cL4a69p53TxR7mjFl0JAynpQ1/C3mYe3xTlUAAKgL3jwHM9etbpF45EkWe0F3sRulpCd7hlynw71Jg23mZxounGXPu+QFD4bZITeUMxEzcdzLsRw/rSaNwd8SQNElmI5nRZ6AfOpy29E272C48QYPu2xvvyLfCPqa7ZWGYLcvR+8eAo5FtPQd7yrsXbLMqH4j7W6dAAZ3QfL6URZxgtW7uJY90HdtqeLaA/U0zNj9okWbNwqZKKqTzcnP61VY/Z7Nubkk2LftN0aliQAP9xpwx63l9gJa4ge8+WW9nur1MFTVPt3t1uWns4eQ7gLcuaEKJlU6kn3vGKtjxv1sxKX6KjtFiEthrJAe7KkuCSqZS6jmxJg8orNV2tPVK7OGEmxAtLSmmsaDfBCaaTXU9rfEafPz5UybdkddS0lAjq6urqAOrq6uoA6urq6gD61trT1Nda0ruddZyEqHP+vnUm9TLPCnCigHBaWM2nnFINRTT+ZpUIgxSb2lUW1mtWFG+wDOZgnNo4LzMxlxrS8PSqTb/ALo/EfoaxkimqNRezL4rCXcW3cUKoAI39As++8a8SF6DSg0wXsgS2dxsg0AbqjVgOH9q2uF/h3PwD6Vk9ufxR/l//o152eCxxVHVim5NleiboDR0QeP50K1olpzKqcp+J/teANG3Pdt+f+005/4Xna+tcxcExLsqhVEsxHqfdE69TS4e0o/daqneuN9phnun6+lF3P49r8Tf7DQFn+Df/wAw/UUUFkO1L5tWWdgS99hAHvbpMKo5zAAo3C7NuG0l7aCDDYfDiAjcbh952HGNAOJJpb3/AD2C/wA61/serT/Hn/krP+eP9rV1/wAeCa9Mhkm/Sieddo+36lWs4G37K2Z3rhA9s86mfgn1rEkzXNXLXQNIciU8nlScK6sFqoa7VGaU0hrSIyexKcrxTa6mI6urq6gDqUiuFPvanxNAEddXV1AHV1dXUAf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22" name="AutoShape 19" descr="data:image/jpeg;base64,/9j/4AAQSkZJRgABAQAAAQABAAD/2wCEAAkGBhQSERUUEhQVFRUVFRQYGBcVFxQXFBgUGBUXGBQYFBcaHCYeGBsjGRYVHy8gIycpLCwsFR4xNTAqNSYrLCkBCQoKDgwOGg8PGikcHBwpKSkpKSwsKSksKSkpKSkpKSkpKSkpKSkpKSkpKSkpKSkpKSkpLCwsKSwpLCwpKSksKf/AABEIAMkA+wMBIgACEQEDEQH/xAAcAAABBQEBAQAAAAAAAAAAAAAEAQIDBQYABwj/xABCEAACAQIDBQUFBQYEBgMAAAABAhEAAwQhMQUSQVFhBiJxgZETMkKhsVJicsHRFCMz4fDxB3OSshU0U4Ki0iRDwv/EABkBAAMBAQEAAAAAAAAAAAAAAAABAwIEBf/EACIRAAICAwEBAAIDAQAAAAAAAAABAhEDITESQTJRBCJhE//aAAwDAQACEQMRAD8A9hilrhS10HKNpppxpppgMNNNPNRsaYiNqjansaiY0hjHNQuakc1C5oNEbGoWNSMahakBGxqF6kc1C7UrGiJ6hc1IxqBzSGRXDUDmpXNDF5pAMdqiY0rvUbtQaQwmonNOY1C7UhiMaiY0rvUFy5SAbcehbtykvX6CvX6QzsRdoG49LduUBjNoqmuZ5DXz5UDJmqF6pr21XJkGOg086ns7XB98eY/SkMNao5py3AwkGabSA+uIpDXUlXOUQ0wmnGmMa0A1jUbU5jUbUxjGNRMae5qJjWRoY5qBzUjGoHNIY1jULGnOahdqQDGNDXrkTUzNVNtTFwwHVfof0FYlKjSVhl3EQpPKaGF6VBqtxu0gAynUD8j+lOfaCm13TmVOXHT+Ype1Zry6CcRfCxPH6zVddxcOV65eZ/vQGP2gSikmYJbxAEj55ULfut7RW6KfImpyzJGljYZi8bu3QOBK/OpP2zeaBpVTtG5JdvsoI8SMvrRWzlhBzjPxpQn6bo040g9nqC5cqG9iOtD3r+WVU9IzRLcvUHexFNv3CNcshQV27lTTsBbt6gsTilUSxj+uFV+P28BknePPh/Oq3C4O7iXhZY8SfdUdeQpNjolxe2Gc7tuR1+I+HKrXZfZQghsQNdF/9z+VXuA7L27CqykM4GbH5wPhFTteLZDIcT/6j8+lYbHRRbQ7Ko+dvuHkB3fTh5VnNo7GuWffGXBhmP5VvAm6cif18edNuKHBVhIOojun1oA84VyNDFEf8Qbp6Vpcb2URpKEp01X+VUtzs3eBICg9QRB9adiPsCkNdNNLV0nMhCajY041GxpgNJqNjTiaiY0ANY1C5p7GoHakaGO1QMae5qF2rIDGahbuIA1kVLcegr+JXQkTy40NjFe+DVBtB9/vCRJPkUJGXORPpTtp3jbUlR1AmAT0PCg8JbLwqn+Id9CeuTg8iDOVcf8AJk0ki2JW7K97hNyG6A/hIgnyMGoVlWK8RK+veX8xU+0cEyQ7aBmQHmoyz6EZelDXQd8RxG7PXVZ9Irlt2dDVDUcvbtnLusUPmePy+dSYlMrZngBn90gU5FClgcg+64/ECDQ9xzdf2SfCzy2WhMwBzoewir0LtDdHtSxAE2wJORGR+n0qDCbYtsCN+CDxBEzpBp+P7MM0vJcxoxM+tUGJ2Pe03CeuWQ6VvHNR+mpYZM0zCQn3mz5QBTEO8GI+J9xfqfpWcs4+9hoD5qQRBkgE5SvI1ptkFCEZTKWkLE83Os9c49aJN1ZKqdMrO0G01S4w1IgADoBrWU2tjmcwTpqBpNbDE7MVnVmB32DO08ATl5n86dY2LbW4WZAzZST7qHUZaZdapHIkqBx+md2J2Oe8A9wm2h0y7zeA4Dqa2eHwtuzbCqoQDlqTxnixqe3ieAgn5Dx+sUnsc5zJ5nKNcgOQk1W7JgtxSxzyH2Tx8T65aVxtDiaJu2yImM6iKCmFg26RlP55VCUzmi2SmMg0M5UxApUg5T+v61HvdPQ0UtudCfLX0NQFP6z/AFoA+i5ppNJNITXZRyiM1RMaVjUbNQMRjUTNSlqiZqQxrtUDtT3ehrj0hiO9DXLlMxGIEHPyzqqxGPIzGngT8x+lZsAx8UKzvaDClW9vbubjd0MHJNlxoN5eB6iibu1QwPPoZ+X8qq8TtF/gbdbhIyPQzp/WtSyTjVMpGLvQ2xj2vBrTpuXMzuk92B8VtjqunhRXZqwbblW74t99XGWbCCINSbJxKXrib6gMAwK+Xw9MqtrigA5aZcsuFeZPI+M9HDiXSg21c7tq3qT7VjzIJ1HmR6VUWzz/AKOhjzAPnWixhW0GvPCjd9mhbSWP9vSs9iVz7s6T6DvDxgHzFC2hZtSBtq7QFsLkCx3oB0jRp8yRRXZTCkITEsTnnx8TVB2gYtctqIPd9QSIP5eVX7bFa6ltVuFd0gnXPOSZGh1rdKkgxr6jV4S0SMxHQEGo79sAlTkeoyPgdD5GhrWOK5CczlPIUDZ29ea61q7ahJgNuuDrAMnJhxy0ip+Lsv7qin7V4AMo4GcvGD+lU/ZjFe/aYwpIuMfupOQ6GVNXHaYMwCjMzlwmATr5VmdlWz7dQZHvAjiIHukeVWx/ic+fpq7dwklyJYkQOvwL4AZ0SUAXdnOZJ+1c/Qa/KmWkgb54SF5Fj7zHpy8OtNdwFkndEa8d3ifE1MgIb621ZyeJA5s095o5a/KpluDeUTqu9GenD8z51XlSW32TvMP3aN7ttT8TdeNOsYeHG5JyAZzJLcgo5dapF0DRbAT/AD5/19KjZKaFYRvkITosy/8ApHHIa0FjsWwlEQycjJk/90deAiqf9LM+QlCDl6DjTxYmdPOhsMGRe80t0ifXhU6GVmII55zVIysTRDcsAHIwagZT0ox5/tUO74Vswe8Gmk0pNRs1dxzDSajY0rGonasjQ1jUDvT3ah3ekMY70PcanXHoG9iwNSPUUgBcbbjMEj5j0qgxgcZjdIPEGrrE4mdM/A1SYtQxiWUk6wQPM5j1qU+G4gj2/aGCN08CSCDpoQNakdl0YG2Z0bNZ5bxmPOpr+wGtjUsuXe1GvHiPGoGvXBAZQ66Z566CeI8a8uU/R2xjQfsjZkXd+dBlGmetaC+RG8c44HKq3ZlkIsAQOXCmbYxUIam9s64KkYrtRtd8bilsAFbdkyQD7zR+hgeJojEXZNvMjPJuB4CRw5GjNmbGhSfic77GM5OevITSY/AGGDCZzyyhufnVvS4Qnjk3Zm9qYbdxVqNCYg8BP8/lW/tILdmYnh1rJYqz7RIafaLmp+8Bl65elabZ+PkKGyOUzwNZn8K4NJ2SYUJcYQSComD5gx0zqLaPcMVapeTjEjiKz/aHaKqCSRU+8OluKKLbmK3gRwAMx1BA9Saz+xJOJQERmV6xBn5fWp8ftDd3lMEyTKmRMCIPr60T2SmXvMJKKLdvrcblzIGfSuiOos4c0ky/cbz56DIDgFHDxJzPQV1y0TEkGM1U6E/9R/uj4RxpU13jBA0PDq7c5Og6V13EKpg5zmZ94/i5T/KsETk2bvKWZt1ZlmYZuTrp9PKlxGM3AFQ+zBGsA3j4L8A8Y8KXF4wkADI8OmUZdevpXf8AD91ZEdTK69RMz4+lAARxLbwCd3Xead662Wm9GQ8KJVZEQBGoHH8R19Jp/wCzcXfdBGQAJY/nFOt3uFtN1VjvtEz48D4SaTGPNlUEmF/3nkEUacqVcId0EAg8unKqzGbMu3HBNzd4ZDvx04gdTVvhkCqACchHM+ddGFasnMHBnofnQt26oMfvPJWI8iBFGXUNxiEyAyZtDMaKeBggzmKKtAKN0JAHAARXQYPYTULU8tUTmu1nKNLVCzUrNUDvWRjbj0O9yluvQ1y5SAjvtPGq/EpIzJ8oom7cqvxd4AZzQBV4rDNJKufLIjxjX0qtOKYyjPmZAzWT4HQ+FGYq5bbUk/1z1qkuYCWzZrikjuXGWI6Fs/nXJmlrR0Y0/oZhb16zIW4zD7FzP/SRNFDaSNBZDbuEga91p8Mp9KCs4JUEKLw6b3tFHSKkvWUYEF9w82QiDwP0rzPp2I0uHviKrNuXRBHOqnD9o1B3XIDDIicvFTxHUUTdxaXIO8Ikca00+nVFpl9giAM9ANfCgcUTcMgDd4frUbXd4AaLy4mmtaAGQNJI1JgN6zumjcPikMb+vMVFE5fWlTDCYOU6U2rGpUF3mtx3XI8hWI7TuFIzJk1q8ZgN0VX3djbyhiJgnUURpMzNtrRlMJsJ7jr7yoeLZSOMDl1rRLbQwiStpBurujNmOTt4n8+FF3bW8pVYQ6GdETpzJoobNCWgxkaBVjvMuQEfZH5VRys4Wm2BFYyWFCDj7qdSeLVFgrgMm1pqbziS3P2YOg6mjr2zi/8AGEabttZynmPiPWp2GYTdMQBuqBMD7TfDRZgCCAiVBf73AnxObH5U8WiSOfIR8zoPnU97CtvRkFAyAMAePE0x8O66gADPl4HnWbNInTDLq5AnxJ9AZY+MCuxuMAyDBQMpyLkdABC+VCHCknPPoJg+v6UPetMAfZgzoCi72fiDI9RQFCbPEuWVzuZSG3c24ny5VYWk9pmmS8Wylvw8CJBBmq7B7NZsnDdQYBPPI9c8jVycR7NSzNCDVu6APxcvOuyHCLJ7YCKFUboAgAaVR4jtzhrbFCzEqYJVSVnoeNZntX20N2bVgkW9GbQt0Xkv1rHzVKEfYLPUNy5TWuVBcuV3HKK9yh7lym3LtDXLtZYC3blC3LlI92oLjUh2NuPQWJZo7pz5kZVLfvgAk5AanpWU2t2zQStoqxz7ze6PD7X0rMpKPRxi5cC2xFwMVYWCD8RJB9DFTrctt3R7MmdN7e+kxWJXAftD7925dcn7MQJ0H3R0itJh9hWLIBDpvCJlgWHTeGc15OeSk7O6EWkF4jZ4B7otn8LAH0MUq5Tk3+rSomxds5bzP4KYy5k60gCkZI/ATEa8Myagv9N0NxOBR8mUHx3T6kCagw3Zm3vgqq5GdOPDjFG4HB79wRbMcSzDzgRr51tLGz7Pst5B7uTDRh16jwq8INoXtJ7KnC7OAE8edEHZ5Iq2tYOR3RI0pzbFY8D5VFxaZ2RkjN3tm+tQGzIIOorRX8Lu5EVRbTfdYGso0A3MSY9m2Z+E8fA1b3cGFQDko+lU+GcNfWdBmfKrHamOAHU0Ppr4D4bYe/fGhVQGaM8joPGr6/gwxk/D7vIeVQ7MtKslPjAo7EOEWWMAaz86JMzFIx2NvBGgsS+hGeQGnHTpQhxhOW95SAPGMqi2z2vwpuG3ZAZnyLlCyyeRn5ihrTNlpylW7vzkGqU6OSajegy9iWHuT4juiOhAJPypbbrMmWP3mgeudCPcOsKwH9ar+lRft9siSGEfZeT8yCKWzJZ37r7u8ip+EQ8+IJzrO2tp4x2IVbpHIDcH0yHSiBbt3SLlolnB/hturP4jIB8c601rGJZt7962bagCTmAOgjI+FXxwTJydAuwLrCf2i2LYGcs4P+qdBWB7bdpxibpWz3bC5KBlvkfE3PpTO1fap8U5ALLaB7qTmRzfmenCs5XUlRNnV1dSVoR9XtdqC5dqJrtQvdrsZyDrlyh7j0j3Kq9r7ctYdd+84UcBqzHkqjM0rGHM1ZvtD20sYaVJ37n2FOY/GdF+vSsZ2h/xEu3pSxNq2eM/vGHU/COg9ayXs2NRllXwvDD9Zc7X7T38We+26nBFyXz4sepqbY2xEYg3WHRQcz4nlVLawra/3q+7OW2W5mgu72QtnePHXLWuTI7XToiqNDa2cF7q3VQTICiREfFOp09KscPv7pC3EJ5rYO91ggCrPDNeUDeSzZgcZJA6113HgL3rwbpaUT6iYrz3NsqCJhmiWLcJkIg8pJim4fYAvNL3WC5ZJLMSNRvED1pWuhzAsu5JHeusYA45E/lWs2Rs0BRFOOtm4w9FnsrCIyhEIIiNxhBgchU+M2HkNyQx7sHr9QNfKof2OM6uDtFv2V3PvIpAPGTAB+ddmLMpaaJ5MPnaM/e2kylrdnITBaNIyheXKaDODJzJaee80+s0ds/DiMqPu4Xu1zTyNs6YRjFGWxWNu282YunHezYeB18qqttNKE9J/SKtdtruqwnI86zW0Md/8Rl4q26Dxg5gepNOK9Dk/Jn72OdmPszuxOcTmBMVZYLaxuorGN4ZHORIoJMOAYGgj1Cgz8/nQFkMru1uI97dOQPODwIrdJkVN3s3GF2qqCc18zHpWZ7T7fv4r92gIt/Hu5sVn+suNBXdqEncNtgx5ld31BqWxh90Hene+Ld1A4FOgrNKO2NyvhJszBWVXuJvEan/AO0eR/KjLNsH3Lqg8pKt03lNQLht8ZtJ4MpIPkKR7RPduAXOp7tweBiG8KV2yVNHXcI6N3g0nMPbnfHioMMPShDtBGb2d4Kx4MO4xH3uE9DQ+KW7ojXHXTXviOY4Udc2AlvDG/iiYjQlSxJ0VYMq/jIqscdk3Ilt7FsWibtx922M4YH5Z5noKyXaPtIb53E3lsqe6pOp+0w59OFVuO2i9yAzMVWQikzuj+uNCV1KNE2xxaRTaUV1MBKSlpKYj6YNyoMRigoLMQoAzJIAA6k6Vm+0PbqxhpUH2lz7CnIH77aDwzNeZ7d7T38U37xu6NEXJB5cT1NdM8iRGGNs2faP/EtVlMKAx/6jDuj8A+LxOXjXnuNx73mL3GZ2OpYz/YdBUFOC1zSk5HVGCjwQW5oi3hebAT4k+gzptsE6a/L1416J2L7CM4F7EIRbiQDIL8idDu+YnwqbY26MrszstdvsFtyeZhgAOpJAXzrXbJ7KJhVLqxa+cg0jcUcQD4Vc4nFWbZKcvgSIH/aMqCO0QxhbNwgc2Cj0iuWeTVIathLXcs1tTzuHeP6nhrS2mJ+KfwLAHPPjQyYiDPs1XxJJ+VT3sS+7IAEDUgKAPE1zUUEwuFi6p3SBPvFySTxymK3OAyFYPZMtdUk73Ge8fCCTkOgit9hEyrT4XxcCrjZ65UC+PLK1kZhmUk8gDp5kCm7QvlRSbBwxPeOpP9qUXW0VkrVFphcNuiosTeiasbhCis9tfGAA0CRlO1O0gDHWsticUConSS/kIVJ8W3v9NSbYvh2a67QindAHvs2u7bXicxnoKisYJgN9wJugKVGijRQPwj5k1df1RzzlbpEmj9O75yIP0pow26O6Mw5Hk0g/WlnuofukHxH8s6PcAEZHOGganuzU26MIB/YhC65Tx5kxUjWhoD3tQY4cQKks3JWeak/yp0byzHuH5VmxlarqHKaA5xPunmp5fpXX1vXrnsBusRB3x7p3slmNOGlAYixcxTM9lYCmIkSRrPpWx2G64DCm/iCpK8oDknS2eZOUHxrrx4t2yE5/EB49cPs7De0ck3mndtk5l/i1zCg615ntbbl3EGbjSATuqMlWfsil2/ty5i77XrhzY5Ae6q8FXoKrq6iSOpa6K6kaOpJrjSUwsWaSurqBBdLFOApawWoSKO2RsO/irgt4e09xjwUZDqx0UdTW1/w//wAJrmMIvYoPaw+RAiLl0fdn3V+96c69wwWx7WHtrbsIttFGSqIHnzPU1pRslLIo8PPeyP8AhGmF3buKIu3RBCD+Ep+rkczl041q9tNCGDmRAggehOQHzo3b22Vw1vfuEAZDPMidMtTXn21Nr37xNxTu2zoSrBio4/dH1rGR+VpE43J7BLtllJkpbzMkwT0OZpLF9Ob3W5sd22PACAaCtWFcyFa4R8TGEB4knn4Cihfz3Vgn7sAc9TmfKvOfTtXCc4tEHeZF6DvHyAFD4vaSmCRlw38ieULrTtwkgTLHQA8ep1NKuECyXEEnICSSfEZt5etLQi47LtZuqS5Zbm/CzAyOkKf71fYhrtrQBx8/MCvJdrYm7ZxNtis2sxuzImNGjQ8orb9mu06XhuJd3SMty5oo+6RnPjVHHVl8ciwv7XDEb6kDiRnWq2eFVAQQQRINY/bCZzubqxGoM9RFTbB2vFplJyU5efCsOLLqSqi+2ltECvPu1naYIhM+A5mo+2PbFbQIBljooOfn0rH7GwT4l/2jEHuqe6vAtwy5fWrRhStnPPJWkWmw9kzuvcBa48nPRV1aBw5T1q3xJyXxZonLkB6CusXIFx+CKVHj/eB5ULiS2+qLoqqT5nP5SfKsN+nZARLZ9numN4D5gwPlFQ2cX3FMme8pOfl+XrRPtouKOBJB81B/SgccYS4BorkjnwP50UaTC8EmbJkDnPhwHz+VDWNrNaACoXNyVyzgjIaePyqrt4x77H2QIKxLTqf5mfWrDB7cTAW7j3BvXmKm0kkEHOWbkBHnpVYYt7Jzn+jYbQxNjA2faXt1YACKoEvloo4nSvIO0faW5i7m83dQe6i+6o6/aPWoNt7dvYu6bl9t5tBwUDko4Cq4CuyiCRwFOiuiuNBsSkNcTXRTFYldXV1Ajq6urqANX2T7HX9oXdyyIVY37jTuIDpPM6wo1jhrXs/Z/wDwqweEdWKm/cWDv3cwGHFUHdGfOa1Wxti2cLaWzYQIi8BqTxZj8RPEmjMTcCgnUgEhR7x8PPKa2oE5ZGybfgTwGZnKBQ2JxhMqmRAXvkSM9QvMgfWh7svvK0bhUDdP/lJ4/SlBit0RsAxOAR33mtqxmZYSZiAemQArJdq8Mhvd4bzgCFz3dNQNAOtb3TOsd28wd87j2Qu6Ru3GJJ3RPdP3RmZMVHPFuGiuOSUtmYa7C9/JYgW01J5CBU9nCsc2YWrcafF88ly86jvXLWEySLlwj3p3vQ6AeGdQeye5+8vkRwB935Ez4amvKo7bDLd0ARYUKBrcI16ic28dKb7VTmMgdXObtzCf1HjTXB3QXEDPdtjIeLxw0yoC+7MYGZJjkPBRwGXjRr4CVldj23iN0ZKZg6GDzOs6edTbT7IEKMRg2O8BJtnUj7h/I1oMDswWRMbznidAeQ5nrVtgtn7q1tSotjVmQwO171y0DEyIPMEZEMDmCDQG39vPhkVEEs5P0HCjO1eEuYa4buGObnvW4kF/tKOZ41XbFwty7ca9iV78DdBEQOg4TlVk1+Qp2tFFb2W7TcvElydDw5f2rUWnKKO7C2xCiDm5HLjFGPhgploi2pJ63Cch6/So4LulsatBaM4XU1iU/RKiW/K2La6lmX6zn5kUrrDu33gvpuj6k0WyFr8/Cg+nvEeeXlVWbn7tDOdy6T/5H9BUxjrab2IUfe+iUFjc7j2kBLOTI5IuZPoD8qMw21rFm+73W3Y341JJUKDA8qzWP7Wm0zmzHtXDK10/Ch0W2OB5mq44OT3wxJ0jWdou1GHweF9jbVWvtBAEQndHeb8hXlmMxTXDvMSWOs85qF3JMnMnidSetdXaSSEAp1dSE0GqoSkJrppKZmxaVnyA5U2uoEdXV1dQB1dXV1AH19cxRG8qe+FEE+6CZiecRP8AekOpY6kAE8SBp9T61GHpS3OulnLYpM5U4JFOVRrTqQDAKgxGHVlIfMERHSjOFQXEz6D50CswmOt2MMCti0N4zurBMHViGOYHHxiqxLcQ90hrhEhQZS2OBMat8/rW82js5TLESxEeXL1rz7H7Nu+0NpQMszHuLy8W1NednwPqOrHk+MGxe0AWgknMQo95jwnh+lH4S2LILvAc5BRqBwA68zTdmbAGHU3bzAsJgzkB06n86ha8XcudWMW15ADI+Oc+dcqVHR0vdlYP2g3y0tIWBnu56HkYzNF3MKRu973pHejxy6xWKxOGe3cL4a69p53TxR7mjFl0JAynpQ1/C3mYe3xTlUAAKgL3jwHM9etbpF45EkWe0F3sRulpCd7hlynw71Jg23mZxounGXPu+QFD4bZITeUMxEzcdzLsRw/rSaNwd8SQNElmI5nRZ6AfOpy29E272C48QYPu2xvvyLfCPqa7ZWGYLcvR+8eAo5FtPQd7yrsXbLMqH4j7W6dAAZ3QfL6URZxgtW7uJY90HdtqeLaA/U0zNj9okWbNwqZKKqTzcnP61VY/Z7Nubkk2LftN0aliQAP9xpwx63l9gJa4ge8+WW9nur1MFTVPt3t1uWns4eQ7gLcuaEKJlU6kn3vGKtjxv1sxKX6KjtFiEthrJAe7KkuCSqZS6jmxJg8orNV2tPVK7OGEmxAtLSmmsaDfBCaaTXU9rfEafPz5UybdkddS0lAjq6urqAOrq6uoA6urq6gD61trT1Nda0ruddZyEqHP+vnUm9TLPCnCigHBaWM2nnFINRTT+ZpUIgxSb2lUW1mtWFG+wDOZgnNo4LzMxlxrS8PSqTb/ALo/EfoaxkimqNRezL4rCXcW3cUKoAI39As++8a8SF6DSg0wXsgS2dxsg0AbqjVgOH9q2uF/h3PwD6Vk9ufxR/l//o152eCxxVHVim5NleiboDR0QeP50K1olpzKqcp+J/teANG3Pdt+f+005/4Xna+tcxcExLsqhVEsxHqfdE69TS4e0o/daqneuN9phnun6+lF3P49r8Tf7DQFn+Df/wAw/UUUFkO1L5tWWdgS99hAHvbpMKo5zAAo3C7NuG0l7aCDDYfDiAjcbh952HGNAOJJpb3/AD2C/wA61/serT/Hn/krP+eP9rV1/wAeCa9Mhkm/Sieddo+36lWs4G37K2Z3rhA9s86mfgn1rEkzXNXLXQNIciU8nlScK6sFqoa7VGaU0hrSIyexKcrxTa6mI6urq6gDqUiuFPvanxNAEddXV1AHV1dXUAf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41943" y="597328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204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306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3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5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7408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11760" y="1225550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86550" y="4437063"/>
            <a:ext cx="2376488" cy="1617662"/>
          </a:xfrm>
        </p:spPr>
      </p:pic>
      <p:sp>
        <p:nvSpPr>
          <p:cNvPr id="156675" name="WordArt 8"/>
          <p:cNvSpPr>
            <a:spLocks noChangeArrowheads="1" noChangeShapeType="1" noTextEdit="1"/>
          </p:cNvSpPr>
          <p:nvPr/>
        </p:nvSpPr>
        <p:spPr bwMode="auto">
          <a:xfrm>
            <a:off x="75819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948933"/>
            <a:ext cx="3223815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787367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6678" name="WordArt 9"/>
          <p:cNvSpPr>
            <a:spLocks noChangeArrowheads="1" noChangeShapeType="1" noTextEdit="1"/>
          </p:cNvSpPr>
          <p:nvPr/>
        </p:nvSpPr>
        <p:spPr bwMode="auto">
          <a:xfrm>
            <a:off x="67325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WordArt 15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136903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EPIFANIA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do SENHOR</a:t>
            </a:r>
          </a:p>
        </p:txBody>
      </p:sp>
      <p:sp>
        <p:nvSpPr>
          <p:cNvPr id="156680" name="Text Box 16"/>
          <p:cNvSpPr txBox="1">
            <a:spLocks noChangeArrowheads="1"/>
          </p:cNvSpPr>
          <p:nvPr/>
        </p:nvSpPr>
        <p:spPr bwMode="auto">
          <a:xfrm>
            <a:off x="454025" y="3338513"/>
            <a:ext cx="6062663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Seguindo a “estrela”, os Magos encontram Jesus… </a:t>
            </a:r>
            <a:r>
              <a:rPr lang="pt-PT" sz="2000" b="0" i="1" baseline="0" dirty="0">
                <a:latin typeface="Arial" charset="0"/>
              </a:rPr>
              <a:t>[3ª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Senhor </a:t>
            </a:r>
            <a:r>
              <a:rPr lang="pt-PT" sz="2400" i="1" baseline="0" dirty="0">
                <a:latin typeface="Arial" charset="0"/>
              </a:rPr>
              <a:t>manifesta-se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i="1" baseline="0" dirty="0">
                <a:latin typeface="Arial" charset="0"/>
              </a:rPr>
              <a:t>(“epifania”)</a:t>
            </a:r>
            <a:r>
              <a:rPr lang="pt-PT" sz="2400" baseline="0" dirty="0">
                <a:latin typeface="Arial" charset="0"/>
              </a:rPr>
              <a:t>  a </a:t>
            </a:r>
            <a:r>
              <a:rPr lang="pt-PT" sz="2400" i="1" baseline="0" dirty="0">
                <a:latin typeface="Arial" charset="0"/>
              </a:rPr>
              <a:t>Jerusalém</a:t>
            </a:r>
            <a:r>
              <a:rPr lang="pt-PT" sz="2400" baseline="0" dirty="0">
                <a:latin typeface="Arial" charset="0"/>
              </a:rPr>
              <a:t>, e a todo o POVO. </a:t>
            </a:r>
            <a:r>
              <a:rPr lang="pt-PT" sz="2000" b="0" i="1" baseline="0" dirty="0">
                <a:latin typeface="Arial" charset="0"/>
              </a:rPr>
              <a:t>[1ª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60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Pelo Espírito Santo, Deus revela-se a todos, judeus e gentios… </a:t>
            </a:r>
            <a:r>
              <a:rPr lang="pt-PT" sz="2000" b="0" i="1" baseline="0" dirty="0">
                <a:latin typeface="Arial" charset="0"/>
              </a:rPr>
              <a:t>[2ª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Ef 3</a:t>
            </a:r>
            <a:r>
              <a:rPr lang="pt-PT" sz="2000" b="0" i="1" baseline="0" dirty="0">
                <a:latin typeface="Arial" charset="0"/>
              </a:rPr>
              <a:t>]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5107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510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7511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613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613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614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614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614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4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9170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716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41943" y="597328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818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1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818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3" descr="http://1.bp.blogspot.com/_kvk0X107p0c/TSI56wAHkEI/AAAAAAAAAD4/L6GFMOP90NA/s1600/re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875"/>
            <a:ext cx="4090987" cy="3540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920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833563"/>
            <a:ext cx="8235950" cy="4259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VIMOS A SUA ESTRELA NO ORIENTE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VIEMOS COM PRESENTES ADORAR O SENHOR,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ADORAR O SENHOR.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Deus, dai ao Rei o poder de julgar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vossa justiça ao filho do Rei.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governará o Vosso povo com justiça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os Vossos pobres com equidade.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Os montes trarão a paz ao povo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as colinas a justiça.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fará justiça aos mais humildes do povo;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salvará as indigentes e abaterá os opressores.</a:t>
            </a:r>
          </a:p>
        </p:txBody>
      </p:sp>
      <p:pic>
        <p:nvPicPr>
          <p:cNvPr id="17920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1275" y="607536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0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920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9211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2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3" descr="https://encrypted-tbn2.gstatic.com/images?q=tbn:ANd9GcTe1hvsTiz6sP4bonUpqIJiMqOJnZYgCjAHZtfUxWbfwR927f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61" y="1125538"/>
            <a:ext cx="6364511" cy="5095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2049463"/>
            <a:ext cx="8569325" cy="4259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VIMOS A SUA ESTRELA NO ORIENTE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VIEMOS COM PRESENTES ADORAR O SENHOR,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ADORAR O SENHOR.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Florescerá a justiça nos seus dias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uma grande paz até ao fim dos tempos.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dominará do mar ao outro mar,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grande rio até aos confins da terra.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Os reis de Társis e das Ilhas virão com presentes;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reis da Arábia e de Sabá trarão suas ofertas.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Prostrar-se-ão diante dele todos os povos,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todos os povos O hão de servir.</a:t>
            </a:r>
          </a:p>
        </p:txBody>
      </p:sp>
      <p:sp>
        <p:nvSpPr>
          <p:cNvPr id="18023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8023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023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27663" y="1195388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Line 9"/>
          <p:cNvSpPr>
            <a:spLocks noChangeShapeType="1"/>
          </p:cNvSpPr>
          <p:nvPr/>
        </p:nvSpPr>
        <p:spPr bwMode="auto">
          <a:xfrm>
            <a:off x="409575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69963" y="12684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836712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81254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376238" y="1341438"/>
            <a:ext cx="8443912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pensarmos um pouco, verificaremos quantos “presentes” teremos recebido, nestes dias, de uns para os outros, sobretudo 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prendas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da amizade e do carinho…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presentes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 recebemos de Deus, por Jesus,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são muito melhores, têm um valor eterno! </a:t>
            </a:r>
          </a:p>
          <a:p>
            <a:pPr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	Por tudo isso, sentimos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agora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Gratidão: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esperança que Tu, Jesus, despertas em todos os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que têm o coração humilde e pobre ...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coragem que infundes, Jesus, nos perdidos e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desorientados no Caminho da Salvação … 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pelos “novos ideais” e apelos de salvação que 	apresentas aos “satisfeitos e felizes” …</a:t>
            </a:r>
          </a:p>
          <a:p>
            <a:pPr lvl="1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satisfação e Felicidade que sentem os que 	encontraram a Tua Estrela de Salvação ...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971550" y="5591175"/>
            <a:ext cx="7092950" cy="8620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JESUS, PELOS DONS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PRESENTES QUE NOS DÁS!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10" descr="http://4.bp.blogspot.com/_CkVsANG7xdw/TRHvbYafgjI/AAAAAAAAC3I/iFlVZVSbqbE/s400/Os_tres_Reis_Mag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5930891" cy="4180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4128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8227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409451" y="2132856"/>
            <a:ext cx="8555037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JESUS CRISTO ONTEM E HOJE</a:t>
            </a:r>
          </a:p>
          <a:p>
            <a:pPr lvl="1"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POR TODA A ETERNIDADE.</a:t>
            </a:r>
          </a:p>
          <a:p>
            <a:pPr>
              <a:lnSpc>
                <a:spcPts val="25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 Vós, Senhor, se eleve a minha súplica:</a:t>
            </a:r>
          </a:p>
          <a:p>
            <a:pPr>
              <a:lnSpc>
                <a:spcPts val="25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dai-me inteligência segundo a Vossa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Palavra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</a:t>
            </a:r>
          </a:p>
          <a:p>
            <a:pPr>
              <a:lnSpc>
                <a:spcPts val="25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Chegue até Vós a minha prece;</a:t>
            </a:r>
          </a:p>
          <a:p>
            <a:pPr>
              <a:lnSpc>
                <a:spcPts val="25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salvai-me segundo a Vossa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promessa.</a:t>
            </a:r>
          </a:p>
          <a:p>
            <a:pPr>
              <a:lnSpc>
                <a:spcPts val="25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Brote de meus lábios um hino de louvor,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porque me ensinastes os Vossos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decretos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A minha língua proclame a Vossa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Palavra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porque são justos todos os Vossos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mandamentos</a:t>
            </a: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http://www.saibacomo.org/wp-content/uploads/2011/12/natal-presepio-0f12e4-300x23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3672700" cy="2840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29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1196752"/>
            <a:ext cx="3816350" cy="2862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Line 2"/>
          <p:cNvSpPr>
            <a:spLocks noChangeShapeType="1"/>
          </p:cNvSpPr>
          <p:nvPr/>
        </p:nvSpPr>
        <p:spPr bwMode="auto">
          <a:xfrm flipH="1" flipV="1">
            <a:off x="1187450" y="981075"/>
            <a:ext cx="0" cy="2952750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2340025" y="313184"/>
            <a:ext cx="4896271" cy="615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sz="20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[ «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Adeste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,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fideles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,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laeti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triunphantes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,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venite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,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venite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im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Bethlehem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!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NATUM VIDETE,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REGEM ANGELORUM: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  VENITE ADOREMUS </a:t>
            </a:r>
            <a:r>
              <a:rPr kumimoji="0" lang="pt-PT" sz="18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(3)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        DOMINUM</a:t>
            </a:r>
            <a:r>
              <a:rPr kumimoji="0" lang="pt-PT" sz="20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». ]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		</a:t>
            </a:r>
            <a:endParaRPr kumimoji="0" lang="pt-PT" sz="20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1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. Jesus vem ao mundo: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que paz e bondade!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Oh, quanta doçura,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Amor e humildade.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# 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VINDE ADOREMOS 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JESUS SALVADOR: 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 ESTRELA NOS APONTA 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O RUMO, A SALVAÇÃO,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BELÉM E DEUS MENINO, </a:t>
            </a:r>
          </a:p>
          <a:p>
            <a:pPr lvl="3"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CELESTE  MANSÃO.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2. Jesus no presépio,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mas, vede, que amor: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nascer pobrezinho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o Deus Criador!  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#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  <a:sym typeface="Wingdings" pitchFamily="2" charset="2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16062" y="2173386"/>
            <a:ext cx="2944614" cy="5747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8" descr="https://encrypted-tbn1.gstatic.com/images?q=tbn:ANd9GcR6RAMGclzrMIYUSbOyynLlB-wYFpkcWjBXZ40k-AB--A1HTF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80022"/>
            <a:ext cx="4533900" cy="3397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445123" y="1218232"/>
            <a:ext cx="543924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kumimoji="0"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</a:t>
            </a: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. AH, VINDE TODOS À PORFIA,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cantar um hino de louvor,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hino de paz e de alegria,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 os anjos cantam ao Senhor:               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«GLORIA IN EXCELSIS DEO!»  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         </a:t>
            </a:r>
          </a:p>
          <a:p>
            <a:pPr>
              <a:defRPr/>
            </a:pPr>
            <a:endParaRPr kumimoji="0" lang="pt-PT" sz="24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</a:t>
            </a: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. Naquela noite venturosa, 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em que nasceu o Salvador,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os anjos com voz harmoniosa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deram no céu este clamor: </a:t>
            </a:r>
          </a:p>
          <a:p>
            <a:pPr>
              <a:defRPr/>
            </a:pPr>
            <a:r>
              <a:rPr kumimoji="0"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«GLORIA IN EXCELSIS DEO!» </a:t>
            </a:r>
            <a:r>
              <a:rPr kumimoji="0"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16" descr="http://www.acheoracao.com.br/imagens/cenas/cenas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463925"/>
            <a:ext cx="3240087" cy="303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14" descr="http://www.saibacomo.org/wp-content/uploads/2011/12/natal-presepio-0f12e4-300x23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6400"/>
            <a:ext cx="3384550" cy="261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12" descr="http://imgs.sapo.pt/gfx/46383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365125"/>
            <a:ext cx="4697413" cy="296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2" descr="http://t3.gstatic.com/images?q=tbn:ANd9GcSh9ODFyxKmBFo1aw6ddlCXflWksz-eOG2i2hw3hQV3Se8Y0PH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119438"/>
            <a:ext cx="2266950" cy="3332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13" descr="http://t1.gstatic.com/images?q=tbn:ANd9GcSsy5AsWFnhTAJJogr6ZT1FvXIZi0gnsBWfHOQtvmqKqgj2LYW3y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170363"/>
            <a:ext cx="1655762" cy="2287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23787">
            <a:off x="391608" y="1824119"/>
            <a:ext cx="8585952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BR" sz="3000" u="sng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Entregar-se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dar-se, aos outros é mais do que </a:t>
            </a:r>
          </a:p>
          <a:p>
            <a:pPr>
              <a:lnSpc>
                <a:spcPts val="3000"/>
              </a:lnSpc>
              <a:defRPr/>
            </a:pP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“se manifestar”… 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“epifania”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Jesus, o Salvador, começou por ser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manifestação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afastados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para, depois, </a:t>
            </a:r>
            <a:r>
              <a:rPr lang="pt-BR" sz="3000" u="sng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entregar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 Todos… E nós, teremos de “transmitir”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</a:t>
            </a:r>
          </a:p>
          <a:p>
            <a:pPr>
              <a:lnSpc>
                <a:spcPts val="3000"/>
              </a:lnSpc>
              <a:defRPr/>
            </a:pP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nos revelou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(como diz Paulo)…</a:t>
            </a:r>
          </a:p>
        </p:txBody>
      </p:sp>
      <p:sp>
        <p:nvSpPr>
          <p:cNvPr id="15770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157707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16" descr="http://www.acheoracao.com.br/imagens/cenas/cenas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463925"/>
            <a:ext cx="3240087" cy="303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14" descr="http://www.saibacomo.org/wp-content/uploads/2011/12/natal-presepio-0f12e4-300x23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6400"/>
            <a:ext cx="3384550" cy="261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12" descr="http://imgs.sapo.pt/gfx/46383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365125"/>
            <a:ext cx="4697413" cy="296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2" descr="http://t3.gstatic.com/images?q=tbn:ANd9GcSh9ODFyxKmBFo1aw6ddlCXflWksz-eOG2i2hw3hQV3Se8Y0PH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119438"/>
            <a:ext cx="2266950" cy="3332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13" descr="http://t1.gstatic.com/images?q=tbn:ANd9GcSsy5AsWFnhTAJJogr6ZT1FvXIZi0gnsBWfHOQtvmqKqgj2LYW3y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170363"/>
            <a:ext cx="1655762" cy="2287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23787">
            <a:off x="391608" y="1824119"/>
            <a:ext cx="8585952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BR" sz="3000" u="sng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Entregar-se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dar-se, aos outros é mais do que </a:t>
            </a:r>
          </a:p>
          <a:p>
            <a:pPr>
              <a:lnSpc>
                <a:spcPts val="3000"/>
              </a:lnSpc>
              <a:defRPr/>
            </a:pP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“se manifestar”… A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“epifania”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Jesus, o Salvador, começou por ser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manifestação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afastados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para, depois, </a:t>
            </a:r>
            <a:r>
              <a:rPr lang="pt-BR" sz="3000" u="sng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entregar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 Todos… E nós, teremos de “transmitir” </a:t>
            </a: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</a:t>
            </a:r>
          </a:p>
          <a:p>
            <a:pPr>
              <a:lnSpc>
                <a:spcPts val="3000"/>
              </a:lnSpc>
              <a:defRPr/>
            </a:pPr>
            <a:r>
              <a:rPr lang="pt-BR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nos revelou </a:t>
            </a:r>
            <a:r>
              <a:rPr lang="pt-BR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(como diz Paulo)…</a:t>
            </a:r>
          </a:p>
        </p:txBody>
      </p:sp>
      <p:sp>
        <p:nvSpPr>
          <p:cNvPr id="15770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7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410363" y="5589240"/>
            <a:ext cx="3241513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983906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7" descr="https://encrypted-tbn0.gstatic.com/images?q=tbn:ANd9GcQeEdgLjIlazOFDVXMeDU7hwx-bvt7JuW8AqeTQln4qcs528y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49" y="1268760"/>
            <a:ext cx="7323882" cy="4790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49883" y="1916832"/>
            <a:ext cx="7766192" cy="39703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REIS, ASSEMBLEIA SANTA,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SACERDOTAL.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DEUS, 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BENDIZ O TEU SENHOR!</a:t>
            </a:r>
          </a:p>
          <a:p>
            <a:pPr>
              <a:spcAft>
                <a:spcPts val="0"/>
              </a:spcAft>
              <a:defRPr/>
            </a:pPr>
            <a:endParaRPr lang="pt-PT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Nós Te cantamos, 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Filho da Virgem Maria,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Te louvamos, ó Cristo, 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 irmão e nosso Salvador.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41943" y="597328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47675" y="1268413"/>
            <a:ext cx="844550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Levanta-te e resplandece, Jerusalém, porque chegou a tua luz e brilha sobre ti a glória do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Vê como a noite cobre a terra e a escuridão os povos.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sobre ti levanta-Se o Senhor, e a sua glória te ilumina.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nações caminharão à tua luz, e os reis ao esplendor da tua aurora. Olha ao redor e vê: todos se reúnem e vêm ao teu encontro; os teus filhos vão chegar de longe, e as tuas filhas são trazidas nos braços. Quando o vires ficarás radiante,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palpitará e dilatar-se-á o teu coração, pois a ti afluirão os tesouros do mar, a ti virão ter as riquezas das nações.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Invadir-te-á uma multidão de camelos, de dromedários de Madiã e Efá. Virão todos os de Sabá, trazendo ouro e incenso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proclamando as glórias do Senhor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”.        (Is 60)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187624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21816">
            <a:off x="404230" y="5678506"/>
            <a:ext cx="1566787" cy="4084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6282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85963" y="5338763"/>
            <a:ext cx="668972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Virão adorar-Vos,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 os povos da terra</a:t>
            </a:r>
            <a:r>
              <a:rPr lang="pt-BR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3843" name="Seta para baixo 10"/>
          <p:cNvSpPr>
            <a:spLocks noChangeArrowheads="1"/>
          </p:cNvSpPr>
          <p:nvPr/>
        </p:nvSpPr>
        <p:spPr bwMode="auto">
          <a:xfrm rot="-1879668">
            <a:off x="6954838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50938" y="1557338"/>
            <a:ext cx="730885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Certamente já ouvistes falar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graça que Deus me confiou a vosso favor: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uma revelação,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foi-me dado a conhecer o mistério de Cristo.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Nas gerações passadas,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não foi dado a conhecer aos filhos dos homens,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agora foi revelado pelo Espírito Santo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seus santos apóstolos e profetas: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gentios recebem a mesma herança que os judeus,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pertencem ao mesmo corpo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participam da mesma promessa,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Jesus, por meio do Evangelho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”.     (Ef 3)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384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version>
  <revision id="1.1.53290.0"/>
</version>
</file>

<file path=customXml/item2.xml><?xml version="1.0" encoding="utf-8"?>
<version>
  <revision id="1.1.53290.0"/>
</version>
</file>

<file path=customXml/itemProps1.xml><?xml version="1.0" encoding="utf-8"?>
<ds:datastoreItem xmlns:ds="http://schemas.openxmlformats.org/officeDocument/2006/customXml" ds:itemID="{4BBA710B-54F6-46AC-B58B-BAB0EE23CD83}">
  <ds:schemaRefs/>
</ds:datastoreItem>
</file>

<file path=customXml/itemProps2.xml><?xml version="1.0" encoding="utf-8"?>
<ds:datastoreItem xmlns:ds="http://schemas.openxmlformats.org/officeDocument/2006/customXml" ds:itemID="{2EF4A114-E32D-4987-A0D4-57CE27D82B6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17094</TotalTime>
  <Words>1996</Words>
  <Application>Microsoft Office PowerPoint</Application>
  <PresentationFormat>Apresentação no Ecrã (4:3)</PresentationFormat>
  <Paragraphs>351</Paragraphs>
  <Slides>30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15</vt:i4>
      </vt:variant>
      <vt:variant>
        <vt:lpstr>Títulos dos diapositivos</vt:lpstr>
      </vt:variant>
      <vt:variant>
        <vt:i4>30</vt:i4>
      </vt:variant>
    </vt:vector>
  </HeadingPairs>
  <TitlesOfParts>
    <vt:vector size="45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10_Modelo de apresentação predefinido</vt:lpstr>
      <vt:lpstr>11_Modelo de apresentação predefinido</vt:lpstr>
      <vt:lpstr>12_Modelo de apresentação predefinido</vt:lpstr>
      <vt:lpstr>14_Modelo de apresentação predefinido</vt:lpstr>
      <vt:lpstr>13_Modelo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1349</cp:revision>
  <dcterms:created xsi:type="dcterms:W3CDTF">2006-05-02T09:35:59Z</dcterms:created>
  <dcterms:modified xsi:type="dcterms:W3CDTF">2013-11-14T11:29:31Z</dcterms:modified>
</cp:coreProperties>
</file>