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71" r:id="rId2"/>
    <p:sldMasterId id="2147483784" r:id="rId3"/>
    <p:sldMasterId id="2147483869" r:id="rId4"/>
    <p:sldMasterId id="2147484074" r:id="rId5"/>
    <p:sldMasterId id="2147484087" r:id="rId6"/>
    <p:sldMasterId id="2147484100" r:id="rId7"/>
    <p:sldMasterId id="2147484113" r:id="rId8"/>
    <p:sldMasterId id="2147485086" r:id="rId9"/>
  </p:sldMasterIdLst>
  <p:notesMasterIdLst>
    <p:notesMasterId r:id="rId37"/>
  </p:notesMasterIdLst>
  <p:sldIdLst>
    <p:sldId id="319" r:id="rId10"/>
    <p:sldId id="281" r:id="rId11"/>
    <p:sldId id="331" r:id="rId12"/>
    <p:sldId id="294" r:id="rId13"/>
    <p:sldId id="318" r:id="rId14"/>
    <p:sldId id="322" r:id="rId15"/>
    <p:sldId id="258" r:id="rId16"/>
    <p:sldId id="269" r:id="rId17"/>
    <p:sldId id="260" r:id="rId18"/>
    <p:sldId id="321" r:id="rId19"/>
    <p:sldId id="261" r:id="rId20"/>
    <p:sldId id="327" r:id="rId21"/>
    <p:sldId id="268" r:id="rId22"/>
    <p:sldId id="262" r:id="rId23"/>
    <p:sldId id="296" r:id="rId24"/>
    <p:sldId id="323" r:id="rId25"/>
    <p:sldId id="324" r:id="rId26"/>
    <p:sldId id="313" r:id="rId27"/>
    <p:sldId id="303" r:id="rId28"/>
    <p:sldId id="330" r:id="rId29"/>
    <p:sldId id="325" r:id="rId30"/>
    <p:sldId id="302" r:id="rId31"/>
    <p:sldId id="308" r:id="rId32"/>
    <p:sldId id="326" r:id="rId33"/>
    <p:sldId id="280" r:id="rId34"/>
    <p:sldId id="311" r:id="rId35"/>
    <p:sldId id="332" r:id="rId3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  <a:srgbClr val="00CCFF"/>
    <a:srgbClr val="3333FF"/>
    <a:srgbClr val="CC9900"/>
    <a:srgbClr val="FF9900"/>
    <a:srgbClr val="FFCC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02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2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79BA19C-66BE-4ED1-BDCB-8D936483DEFF}" type="datetimeFigureOut">
              <a:rPr lang="pt-PT"/>
              <a:pPr>
                <a:defRPr/>
              </a:pPr>
              <a:t>14-11-2013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AB3EC7-5E6C-4509-B54F-27ECCBC9AC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769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1DE9F61-008F-43BF-BBD8-7B17CDEC5CF3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AB3EC7-5E6C-4509-B54F-27ECCBC9AC6A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1920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05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0B9F449-2D01-4216-B460-1C0F4EDE6D7C}" type="slidenum">
              <a:rPr lang="pt-PT" sz="1200" smtClean="0"/>
              <a:pPr eaLnBrk="1" hangingPunct="1"/>
              <a:t>26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515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1DE9F61-008F-43BF-BBD8-7B17CDEC5CF3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C8BCC-2200-49E2-B6C5-3CC1A1B03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82503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11C26-CC42-4482-A385-72A35CCD2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7252573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6AD8B-24D5-46BE-B5C2-52523F0236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742041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2292-9819-4765-923F-E72E473423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977073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79396-F96B-4852-8A88-B5E755DC94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8783236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EBBDF-CD0C-48EA-A78D-BCE03657DA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20550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B6634-6050-4E59-84F2-962A186C93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393538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D0F51-EF44-4D34-B4A3-7C462209CE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169123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4D3A0-C90C-447F-88B3-963ADF7240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45484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BF22E-BF94-46B1-BC77-51A7A8F73C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095293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1045-AA62-490E-98BD-C3040DF9FE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664447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D7750-D5FD-441E-9517-D60C87CFD5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803556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5152C-5B63-4E72-BCB8-23B8A3611C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50531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35E3E-8C99-4106-BFCC-2FEEDB5F64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46586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562DE-D8CD-4973-8074-6057D489B4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446580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E3A5B-5CA8-4E3F-8ABA-D0A5AB5A5C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00884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F7052-5C59-4C0E-8428-E2414B1887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48867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EA3B7-59CA-4678-B87C-2C4A256807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390983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DB0D3-6A4A-419F-B9D3-138A5D5504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341946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72497-ED99-490B-B4CB-A082581048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486652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E325A-C13E-442D-9A71-7BA72F2583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900353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F5BA5-6876-4EC3-9A08-B88999944C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61282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695BB-6455-4647-8547-474B21C1F6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018364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1266B-40A9-4DE9-90A4-096D3F046B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093258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557AC-B9F4-440B-9CA2-4FD7551B3F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580494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7AC0-D1B7-477A-B7F8-9C17BE0DCD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59950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065EA-4BB3-428A-A2EB-EC1F9E0068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421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D403A-E693-4AFC-9E07-6AE576A45C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030857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16CDC-E303-429F-9616-16CCBF3AC3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41875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31845-01FB-42BF-BB7E-BA4ECC04E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118809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C8118-0250-4471-9189-7B66795E03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18708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71B4C-5EE6-41B6-BEC7-4AB12639CD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439765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4568-80EE-408A-9793-B233E6EF42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169197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CC160-9425-414D-AC85-9CCAA35045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614172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9E06D-FFF2-4CFE-8FEB-5E4A81D5E1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26386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9DEFC-8E21-4454-B723-51C64C88A1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502172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89D1A-37E9-4B8B-B4C6-DBA43BF807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08984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FC759-C80A-493F-B30F-D0E8880734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71814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E5A6-9832-4422-ADB0-028858B5C2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119385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C0351-6E73-4BB6-A4D1-DD34D50780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047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9EECC-CAFC-47A2-BA73-C4D6A17D3C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781550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F79B1-1B55-4A02-94C7-AE856A9120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463091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8A8D2-2FC0-42B3-BA38-796DFF30E6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47429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5C462-9D04-4D26-B831-3E1E3EE12C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921163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34720-E68C-480C-A905-88A3A5D99E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309211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6A432-9AD5-40E1-BA4F-D85ABF409C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65660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DB240-037F-4E64-9712-D0D46A0F7F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2515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AA12B-D44F-461A-9927-28092CAAAF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623884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BFBFF-537C-4D1A-93B4-562503D2F6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50648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8D482-E631-4D40-8E83-915710FC25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103709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22647-C108-4DF1-A6BE-7C44D78A68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215371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7D1E8-48CB-4367-96A8-DD4762896F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83115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5B69F-3561-493C-946F-4B99B3C13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9546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955FA-AF5A-424B-AC68-D02BFAAD25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944858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4A90F-2EB6-45C9-9C8D-D27FB698B9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132737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0C925-0C8B-4D4B-8EDD-23B1217095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458944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C19CF-7939-49F4-A245-6F1AE2CB1A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56821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6624A-2BFA-49BC-96A6-2276FBBBA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21256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04F7A-F965-4E5E-B959-6C0D730B6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64096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77EEA-638E-4F6D-AD9A-B1668E1664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422666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B148-5439-41C4-933A-D3534C1C7C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15362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53232-D024-4FD2-939B-96030AA7FE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79229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4CBE-C859-49C3-9B03-07F26F0BEF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7046061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C4EB5-C316-4886-94CB-B46CC60614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031897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BF644-38B9-485B-BA12-9EF5A698C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178605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62DBB-904B-4856-88FC-98CD9BA117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234447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13CA3-7C69-4B8F-97F4-FC8211F5BA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4350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5FE7C-F7AC-4081-9D24-E85B3DADEF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06726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84AE6-CC1F-4DB4-A67C-93A46E54A0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271626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B343F-136A-49BA-8B9B-391FAEB382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06668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EDEE0-F40D-4EEB-AB8F-3884BBB29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31819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000D-EE12-4D91-B3E5-64BC4BDB3D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752999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5CEA2-7890-4209-A7FD-1B47A8F3E4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72190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7C923-A17C-428B-9EFC-FFC4A0959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689138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828F8-0AD7-4237-ABCD-548C5B1846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91558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46729-CBC3-4528-A9E6-17F45AD3A0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310379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FC595-C6BA-4F2C-94A1-570084DE88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776085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94E2C-8F31-4253-A537-56AC3863E9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379308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3A673-4E35-4B35-A59E-03FFC10212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171964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C4C65-449A-4668-BC10-88F9347E9C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8296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14D6-EFAB-4B99-96AB-D585E6B41A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914140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BC153-DCBD-4610-B561-D2CE21EC47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51207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981E5-A266-41AE-B49A-8E42749CB6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45918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82270-E683-44EB-B5DD-4095D0B9A6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57039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F8962-AD8F-423D-9F1E-BAE75D846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428661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18D15-0FFD-4613-8846-56D38BA4AC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609469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63A04-DECE-4B4C-88D0-EEE8B63E57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499636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C1C33-49ED-47E4-A762-EDD08EC5CC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780352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C4AE8-AC2A-4010-98F7-93F32B1794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534929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4A5EB-D67B-467E-9AAA-D647B197C4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49948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87880-F953-419F-8D39-F0BD88E25C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049590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7375A-1C95-4903-85DC-8501EBCEB8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600021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292F3-AD01-4217-BCA0-1DA8DAD361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4931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9674B-7B14-4436-B667-E65031A496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732183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9FD40-8E86-4368-86A3-7F234E47AB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150632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42993-6C0B-49F0-8F99-25AD4F6C1C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198408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8F47A-1D7D-4FA0-9A9F-47AF22B64F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279168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48EE-5DC6-4767-811A-45BCC68638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728714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F868-FAD1-400C-8B42-ED3BB8D6C1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989674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09A2E-7775-45CC-962B-1857A50B4C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2970818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17999-D37C-4E96-96BA-218596D8A5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7742494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97DF3-6286-41C5-B118-B502EC955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18073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61373-7DEC-4FA3-B418-BE6DDE988E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56738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C34C3-74A9-4237-A77C-F1860FC3C4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08679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D60BC-B6A5-41D2-8DDA-4CDDED7366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298032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785FA-9C7A-44D0-A3E8-2072927B42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01836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DB1A5-1235-47BA-8ACF-14918C7423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777228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11C3-8201-47DF-84CF-48C01BBC6F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825152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787BDD42-7269-42A2-8E11-3C181DBF99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63" r:id="rId1"/>
    <p:sldLayoutId id="2147488664" r:id="rId2"/>
    <p:sldLayoutId id="2147488665" r:id="rId3"/>
    <p:sldLayoutId id="2147488666" r:id="rId4"/>
    <p:sldLayoutId id="2147488667" r:id="rId5"/>
    <p:sldLayoutId id="2147488668" r:id="rId6"/>
    <p:sldLayoutId id="2147488669" r:id="rId7"/>
    <p:sldLayoutId id="2147488670" r:id="rId8"/>
    <p:sldLayoutId id="2147488671" r:id="rId9"/>
    <p:sldLayoutId id="2147488672" r:id="rId10"/>
    <p:sldLayoutId id="2147488673" r:id="rId11"/>
    <p:sldLayoutId id="21474886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A4FD62F-9599-4C12-9E91-B71769FE8D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75" r:id="rId1"/>
    <p:sldLayoutId id="2147488676" r:id="rId2"/>
    <p:sldLayoutId id="2147488677" r:id="rId3"/>
    <p:sldLayoutId id="2147488678" r:id="rId4"/>
    <p:sldLayoutId id="2147488679" r:id="rId5"/>
    <p:sldLayoutId id="2147488680" r:id="rId6"/>
    <p:sldLayoutId id="2147488681" r:id="rId7"/>
    <p:sldLayoutId id="2147488682" r:id="rId8"/>
    <p:sldLayoutId id="2147488683" r:id="rId9"/>
    <p:sldLayoutId id="2147488684" r:id="rId10"/>
    <p:sldLayoutId id="2147488685" r:id="rId11"/>
    <p:sldLayoutId id="21474886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270F85C-F2DC-475D-94F7-78D22D8464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87" r:id="rId1"/>
    <p:sldLayoutId id="2147488688" r:id="rId2"/>
    <p:sldLayoutId id="2147488689" r:id="rId3"/>
    <p:sldLayoutId id="2147488690" r:id="rId4"/>
    <p:sldLayoutId id="2147488691" r:id="rId5"/>
    <p:sldLayoutId id="2147488692" r:id="rId6"/>
    <p:sldLayoutId id="2147488693" r:id="rId7"/>
    <p:sldLayoutId id="2147488694" r:id="rId8"/>
    <p:sldLayoutId id="2147488695" r:id="rId9"/>
    <p:sldLayoutId id="2147488696" r:id="rId10"/>
    <p:sldLayoutId id="2147488697" r:id="rId11"/>
    <p:sldLayoutId id="21474886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4E462F4-FF6D-4381-9797-91A5EA62B4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699" r:id="rId1"/>
    <p:sldLayoutId id="2147488700" r:id="rId2"/>
    <p:sldLayoutId id="2147488701" r:id="rId3"/>
    <p:sldLayoutId id="2147488702" r:id="rId4"/>
    <p:sldLayoutId id="2147488703" r:id="rId5"/>
    <p:sldLayoutId id="2147488704" r:id="rId6"/>
    <p:sldLayoutId id="2147488705" r:id="rId7"/>
    <p:sldLayoutId id="2147488706" r:id="rId8"/>
    <p:sldLayoutId id="2147488707" r:id="rId9"/>
    <p:sldLayoutId id="2147488708" r:id="rId10"/>
    <p:sldLayoutId id="2147488709" r:id="rId11"/>
    <p:sldLayoutId id="21474887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519F9274-2908-4627-9CC9-8E979DC51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11" r:id="rId1"/>
    <p:sldLayoutId id="2147488712" r:id="rId2"/>
    <p:sldLayoutId id="2147488713" r:id="rId3"/>
    <p:sldLayoutId id="2147488714" r:id="rId4"/>
    <p:sldLayoutId id="2147488715" r:id="rId5"/>
    <p:sldLayoutId id="2147488716" r:id="rId6"/>
    <p:sldLayoutId id="2147488717" r:id="rId7"/>
    <p:sldLayoutId id="2147488718" r:id="rId8"/>
    <p:sldLayoutId id="2147488719" r:id="rId9"/>
    <p:sldLayoutId id="2147488720" r:id="rId10"/>
    <p:sldLayoutId id="2147488721" r:id="rId11"/>
    <p:sldLayoutId id="21474887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BBE3A6B-C692-4027-B824-114FC4F151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23" r:id="rId1"/>
    <p:sldLayoutId id="2147488724" r:id="rId2"/>
    <p:sldLayoutId id="2147488725" r:id="rId3"/>
    <p:sldLayoutId id="2147488726" r:id="rId4"/>
    <p:sldLayoutId id="2147488727" r:id="rId5"/>
    <p:sldLayoutId id="2147488728" r:id="rId6"/>
    <p:sldLayoutId id="2147488729" r:id="rId7"/>
    <p:sldLayoutId id="2147488730" r:id="rId8"/>
    <p:sldLayoutId id="2147488731" r:id="rId9"/>
    <p:sldLayoutId id="2147488732" r:id="rId10"/>
    <p:sldLayoutId id="2147488733" r:id="rId11"/>
    <p:sldLayoutId id="21474887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6642DB3-0308-4C3C-9D9C-60D7A46DB8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35" r:id="rId1"/>
    <p:sldLayoutId id="2147488736" r:id="rId2"/>
    <p:sldLayoutId id="2147488737" r:id="rId3"/>
    <p:sldLayoutId id="2147488738" r:id="rId4"/>
    <p:sldLayoutId id="2147488739" r:id="rId5"/>
    <p:sldLayoutId id="2147488740" r:id="rId6"/>
    <p:sldLayoutId id="2147488741" r:id="rId7"/>
    <p:sldLayoutId id="2147488742" r:id="rId8"/>
    <p:sldLayoutId id="2147488743" r:id="rId9"/>
    <p:sldLayoutId id="2147488744" r:id="rId10"/>
    <p:sldLayoutId id="2147488745" r:id="rId11"/>
    <p:sldLayoutId id="21474887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B80D6FC-2EB2-43EB-A9F4-23DF066662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47" r:id="rId1"/>
    <p:sldLayoutId id="2147488748" r:id="rId2"/>
    <p:sldLayoutId id="2147488749" r:id="rId3"/>
    <p:sldLayoutId id="2147488750" r:id="rId4"/>
    <p:sldLayoutId id="2147488751" r:id="rId5"/>
    <p:sldLayoutId id="2147488752" r:id="rId6"/>
    <p:sldLayoutId id="2147488753" r:id="rId7"/>
    <p:sldLayoutId id="2147488754" r:id="rId8"/>
    <p:sldLayoutId id="2147488755" r:id="rId9"/>
    <p:sldLayoutId id="2147488756" r:id="rId10"/>
    <p:sldLayoutId id="2147488757" r:id="rId11"/>
    <p:sldLayoutId id="21474887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99E5FD3-65C7-4D5E-AFD5-FE68C27B69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59" r:id="rId1"/>
    <p:sldLayoutId id="2147488760" r:id="rId2"/>
    <p:sldLayoutId id="2147488761" r:id="rId3"/>
    <p:sldLayoutId id="2147488762" r:id="rId4"/>
    <p:sldLayoutId id="2147488763" r:id="rId5"/>
    <p:sldLayoutId id="2147488764" r:id="rId6"/>
    <p:sldLayoutId id="2147488765" r:id="rId7"/>
    <p:sldLayoutId id="2147488766" r:id="rId8"/>
    <p:sldLayoutId id="2147488767" r:id="rId9"/>
    <p:sldLayoutId id="2147488768" r:id="rId10"/>
    <p:sldLayoutId id="2147488769" r:id="rId11"/>
    <p:sldLayoutId id="21474887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9.png"/><Relationship Id="rId4" Type="http://schemas.openxmlformats.org/officeDocument/2006/relationships/image" Target="../media/image23.jpeg"/><Relationship Id="rId9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3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083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2083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10" descr="http://2.bp.blogspot.com/-xncC1V-gZAM/TWYw2g4K40I/AAAAAAAABQY/jc41CfhwXRY/s1600/JESUS+COM+LUZ%25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075" y="1689646"/>
            <a:ext cx="4630738" cy="361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2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30055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00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740584" y="2492896"/>
            <a:ext cx="7488832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Mostrai-nos, Senhor,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a vossa misericórdia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dai-nos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a vossa Salvação!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31077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95288" y="1196975"/>
            <a:ext cx="8497887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Jesus aos seus discípulos: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«Haverá sinais no sol, na lua e nas estrelas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na terra, angústia entre as nações, aterradas com o rugido e a agitação do mar. Os homens morrerão de pavor, na expectativa do que vai suceder ao universo,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as forças celestes serão abaladas. Então, hão de ver o Filho do homem vir numa nuvem, com grande poder e glória. Quando estas coisas começarem a acontecer, erguei-vos e levantai a cabeça, porque a vossa libertação está próxima. Tende cuidado convosco, não suceda que os vossos corações se tornem pesados pela intemperança, a embriaguez e as preocupações da vida, e esse dia não vos surpreenda subitamente como uma armadilha, pois ele atingirá todos os que habitam a face da terra. Portanto, vigiai e orai em todo o tempo,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possais livrar-vos de tudo o que vai acontecer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comparecer diante do Filho do homem»”.        (Lc 21)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Line 6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3" name="Line 12"/>
          <p:cNvSpPr>
            <a:spLocks noChangeShapeType="1"/>
          </p:cNvSpPr>
          <p:nvPr/>
        </p:nvSpPr>
        <p:spPr bwMode="auto">
          <a:xfrm>
            <a:off x="3706813" y="1700213"/>
            <a:ext cx="44656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635896" y="1124744"/>
            <a:ext cx="4629026" cy="6418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916113"/>
            <a:ext cx="8569325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ao Senhor, que, na pessoa do Filho, também Senhor e Deus nosso, quer ajudar-nos, mais uma vez, a preparar o caminho do Advento à espera da sua chegada no próximo Natal, pensando já na Sua Salvação.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pedimos pelas necessidades dos nossos irmãos: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quer os fiéis desorientados quer os pastores desanimados…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os doentes isolados, gente que vive só, famílias desunidas…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pobres… que só esperam sobreviver pela solidariedade...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chefes e governantes que só procuram o seu proveito… </a:t>
            </a: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1146526" y="5373216"/>
            <a:ext cx="711839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VEM,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VEM SALVAR-NOS!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476672"/>
            <a:ext cx="8280920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9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341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438" y="2744788"/>
            <a:ext cx="4464050" cy="3348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5171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84239"/>
            <a:ext cx="3456384" cy="30660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5172" name="Picture 11" descr="https://encrypted-tbn0.gstatic.com/images?q=tbn:ANd9GcSTUzrjnQDs8JekWQArxVUWSE3wU-TcocyJF_8aewuytmD12Naba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308" y="4545012"/>
            <a:ext cx="1441028" cy="1080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Line 6"/>
          <p:cNvSpPr>
            <a:spLocks noChangeShapeType="1"/>
          </p:cNvSpPr>
          <p:nvPr/>
        </p:nvSpPr>
        <p:spPr bwMode="auto">
          <a:xfrm flipV="1">
            <a:off x="1187450" y="1268413"/>
            <a:ext cx="0" cy="3455987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05095" y="2703689"/>
            <a:ext cx="3471554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517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5178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9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0324" y="5961877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340710" y="2169203"/>
            <a:ext cx="7237312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Quando virá, Senhor, o dia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em que apareça o Salvador,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soe o brado de alegria: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Nasceu, do mundo, o Redentor!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DESÇA O ORVALHO DO ALTO DOS CÉUS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AS NUVENS CHOVAM O JUSTO!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ABRA-SE A TERRA E GERMINE O SALVADOR!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61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1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1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620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72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72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72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722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46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3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6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pic>
        <p:nvPicPr>
          <p:cNvPr id="13824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131840" y="1224944"/>
            <a:ext cx="583264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Santo</a:t>
            </a:r>
            <a:r>
              <a:rPr kumimoji="0" lang="pt-PT" sz="3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 Santo, Santo,</a:t>
            </a:r>
          </a:p>
          <a:p>
            <a:pPr marL="342900" lvl="0" indent="-342900" eaLnBrk="0" hangingPunct="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Senhor </a:t>
            </a:r>
            <a:r>
              <a:rPr kumimoji="0" lang="pt-PT" sz="3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Deus do Universo.</a:t>
            </a:r>
          </a:p>
          <a:p>
            <a:pPr marL="342900" lvl="0" indent="-342900" eaLnBrk="0" hangingPunct="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lvl="0" indent="-342900" eaLnBrk="0" hangingPunct="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 marL="342900" lvl="0" indent="-342900" eaLnBrk="0" hangingPunct="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0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lvl="0" indent="-342900" eaLnBrk="0" hangingPunct="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lvl="0" indent="-342900" eaLnBrk="0" hangingPunct="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lvl="0" indent="-342900" eaLnBrk="0" hangingPunct="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0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1000" b="1" smtClean="0">
                <a:latin typeface="Arial" charset="0"/>
              </a:rPr>
              <a:t> </a:t>
            </a:r>
            <a:r>
              <a:rPr lang="pt-PT" sz="1800" b="1" smtClean="0">
                <a:latin typeface="Arial" charset="0"/>
              </a:rPr>
              <a:t/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</a:t>
            </a:r>
            <a:r>
              <a:rPr lang="pt-PT" sz="2200" smtClean="0">
                <a:latin typeface="Arial" charset="0"/>
              </a:rPr>
              <a:t>(2ª)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4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4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400" i="1" smtClean="0">
                <a:latin typeface="Arial" charset="0"/>
              </a:rPr>
              <a:t>	      A- </a:t>
            </a:r>
            <a:r>
              <a:rPr lang="pt-PT" sz="2400" b="1" smtClean="0">
                <a:latin typeface="Arial" charset="0"/>
              </a:rPr>
              <a:t>Quando comemos deste pão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e bebemos deste cálice,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anunciamos, Senhor, a Vossa morte,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          esperando a Vossa vinda gloriosa.</a:t>
            </a:r>
            <a:r>
              <a:rPr lang="pt-PT" sz="2400" i="1" smtClean="0">
                <a:latin typeface="Arial" charset="0"/>
              </a:rPr>
              <a:t/>
            </a:r>
            <a:br>
              <a:rPr lang="pt-PT" sz="2400" i="1" smtClean="0">
                <a:latin typeface="Arial" charset="0"/>
              </a:rPr>
            </a:br>
            <a:r>
              <a:rPr lang="pt-PT" sz="1200" i="1" smtClean="0">
                <a:latin typeface="Arial" charset="0"/>
              </a:rPr>
              <a:t> </a:t>
            </a:r>
            <a:r>
              <a:rPr lang="pt-PT" sz="2400" i="1" smtClean="0">
                <a:latin typeface="Arial" charset="0"/>
              </a:rPr>
              <a:t/>
            </a:r>
            <a:br>
              <a:rPr lang="pt-PT" sz="24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</a:t>
            </a:r>
            <a:r>
              <a:rPr lang="pt-PT" sz="1800" i="1" smtClean="0">
                <a:latin typeface="Arial" charset="0"/>
              </a:rPr>
              <a:t> </a:t>
            </a:r>
            <a:r>
              <a:rPr lang="pt-PT" sz="1800" smtClean="0">
                <a:latin typeface="Arial" charset="0"/>
              </a:rPr>
              <a:t>(3ª)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9267" name="Line 3"/>
          <p:cNvSpPr>
            <a:spLocks noChangeShapeType="1"/>
          </p:cNvSpPr>
          <p:nvPr/>
        </p:nvSpPr>
        <p:spPr bwMode="auto">
          <a:xfrm>
            <a:off x="1547813" y="1412875"/>
            <a:ext cx="2987675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8" name="Line 6"/>
          <p:cNvSpPr>
            <a:spLocks noChangeShapeType="1"/>
          </p:cNvSpPr>
          <p:nvPr/>
        </p:nvSpPr>
        <p:spPr bwMode="auto">
          <a:xfrm>
            <a:off x="2627313" y="270827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9" name="Line 7"/>
          <p:cNvSpPr>
            <a:spLocks noChangeShapeType="1"/>
          </p:cNvSpPr>
          <p:nvPr/>
        </p:nvSpPr>
        <p:spPr bwMode="auto">
          <a:xfrm>
            <a:off x="3649663" y="479742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4" name="Raio 8"/>
          <p:cNvSpPr>
            <a:spLocks noChangeArrowheads="1"/>
          </p:cNvSpPr>
          <p:nvPr/>
        </p:nvSpPr>
        <p:spPr bwMode="auto">
          <a:xfrm rot="15841732">
            <a:off x="1355725" y="3527426"/>
            <a:ext cx="377825" cy="1047750"/>
          </a:xfrm>
          <a:prstGeom prst="lightningBolt">
            <a:avLst/>
          </a:prstGeom>
          <a:solidFill>
            <a:schemeClr val="accent2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12862" y="908720"/>
            <a:ext cx="347516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927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9274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5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121859" name="WordArt 8"/>
          <p:cNvSpPr>
            <a:spLocks noChangeArrowheads="1" noChangeShapeType="1" noTextEdit="1"/>
          </p:cNvSpPr>
          <p:nvPr/>
        </p:nvSpPr>
        <p:spPr bwMode="auto">
          <a:xfrm>
            <a:off x="7524750" y="422116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P</a:t>
            </a:r>
          </a:p>
        </p:txBody>
      </p:sp>
      <p:sp>
        <p:nvSpPr>
          <p:cNvPr id="121860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1861" name="Text Box 16"/>
          <p:cNvSpPr txBox="1">
            <a:spLocks noChangeArrowheads="1"/>
          </p:cNvSpPr>
          <p:nvPr/>
        </p:nvSpPr>
        <p:spPr bwMode="auto">
          <a:xfrm>
            <a:off x="395288" y="3068638"/>
            <a:ext cx="5976937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Estamos preparados?... </a:t>
            </a:r>
            <a:r>
              <a:rPr lang="pt-PT" sz="2400" b="0" baseline="0" dirty="0">
                <a:latin typeface="Arial" charset="0"/>
              </a:rPr>
              <a:t>- </a:t>
            </a:r>
            <a:r>
              <a:rPr lang="pt-PT" sz="2400" i="1" baseline="0" dirty="0">
                <a:latin typeface="Arial" charset="0"/>
              </a:rPr>
              <a:t>Vigiai e orai em todo o tempo…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[3ª L./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21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No futuro (</a:t>
            </a:r>
            <a:r>
              <a:rPr lang="pt-PT" sz="2400" i="1" baseline="0" dirty="0">
                <a:latin typeface="Arial" charset="0"/>
              </a:rPr>
              <a:t>“Dias virão…”</a:t>
            </a:r>
            <a:r>
              <a:rPr lang="pt-PT" sz="2400" baseline="0" dirty="0">
                <a:latin typeface="Arial" charset="0"/>
              </a:rPr>
              <a:t>) o mal será banido pelo Bem…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Jr 33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No </a:t>
            </a:r>
            <a:r>
              <a:rPr lang="pt-PT" sz="2400" i="1" baseline="0" dirty="0">
                <a:latin typeface="Arial" charset="0"/>
              </a:rPr>
              <a:t>dia da vinda de Jesus</a:t>
            </a:r>
            <a:r>
              <a:rPr lang="pt-PT" sz="2400" baseline="0" dirty="0">
                <a:latin typeface="Arial" charset="0"/>
              </a:rPr>
              <a:t>, deveremos ser </a:t>
            </a:r>
            <a:r>
              <a:rPr lang="pt-PT" sz="2400" i="1" baseline="0" dirty="0">
                <a:latin typeface="Arial" charset="0"/>
              </a:rPr>
              <a:t>santos</a:t>
            </a:r>
            <a:r>
              <a:rPr lang="pt-PT" sz="2400" baseline="0" dirty="0">
                <a:latin typeface="Arial" charset="0"/>
              </a:rPr>
              <a:t> no Amor...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Ts </a:t>
            </a:r>
            <a:r>
              <a:rPr lang="pt-PT" sz="2000" baseline="0" dirty="0" smtClean="0">
                <a:latin typeface="Arial" charset="0"/>
              </a:rPr>
              <a:t>3-4 </a:t>
            </a:r>
            <a:r>
              <a:rPr lang="pt-PT" sz="2000" b="0" i="1" baseline="0" dirty="0">
                <a:latin typeface="Arial" charset="0"/>
              </a:rPr>
              <a:t>]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395288" y="548680"/>
            <a:ext cx="8425184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Domingo 1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64335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1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2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3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4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5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0298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0299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4030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0304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305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937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13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132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618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39" name="Line 6"/>
          <p:cNvSpPr>
            <a:spLocks noChangeShapeType="1"/>
          </p:cNvSpPr>
          <p:nvPr/>
        </p:nvSpPr>
        <p:spPr bwMode="auto">
          <a:xfrm flipV="1">
            <a:off x="1187450" y="1125538"/>
            <a:ext cx="0" cy="3240087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" name="Rectângulo 16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4234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925960" y="920621"/>
            <a:ext cx="58864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 marL="342900" lvl="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 marL="342900" lvl="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 marL="342900" lvl="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 marL="342900" lvl="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 marL="342900" lvl="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 marL="342900" lvl="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 marL="342900" lvl="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 marL="342900" lvl="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988" y="2709316"/>
            <a:ext cx="5197475" cy="345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63" name="Line 3"/>
          <p:cNvSpPr>
            <a:spLocks noChangeShapeType="1"/>
          </p:cNvSpPr>
          <p:nvPr/>
        </p:nvSpPr>
        <p:spPr bwMode="auto">
          <a:xfrm flipH="1" flipV="1">
            <a:off x="827088" y="1484313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755526" y="980728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336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7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51012" y="607935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323528" y="1528331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DESTE PÃO VIVERÁ ETERNAMENTE.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COMEI: ESTE É O CORPO DO SENHOR!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BEBE DESTE CÁLICE TERÁ A VIDA ETERNA.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BEBEI: É O SANGUE DO SENHOR!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O Pão de Deus é o que desce do céu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para dar a vida ao mundo.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Quem vem a Mim nunca mais terá fome;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quem crê em Mim nunca mais terá sede.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Os vossos pais comeram o maná no deserto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morreram: Se 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alguém comer deste pão não morrerá.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10" descr="http://4.bp.blogspot.com/-UdTDTGX0EFo/TfvMxKKM0oI/AAAAAAAAAf0/Ip6-zSjf3RI/s400/eucaristia+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096790"/>
            <a:ext cx="4576762" cy="3284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87" name="Line 3"/>
          <p:cNvSpPr>
            <a:spLocks noChangeShapeType="1"/>
          </p:cNvSpPr>
          <p:nvPr/>
        </p:nvSpPr>
        <p:spPr bwMode="auto">
          <a:xfrm flipH="1" flipV="1">
            <a:off x="827088" y="1484313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755526" y="980728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439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439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99100" y="11938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450316" y="1722288"/>
            <a:ext cx="82981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DESTE PÃO VIVERÁ ETERNAMENTE.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COMEI: ESTE É O CORPO DO SENHOR!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BEBE DESTE CÁLICE TERÁ A VIDA ETERNA.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BEBEI: É O SANGUE DO SENHOR!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4. O Pão que Eu hei de dar é a minha carne,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 Eu darei pela Vida do mundo.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5. Se não comerdes a minha Carne 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e não beberdes o meu Sangue,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		não tereis a Vida em vós.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WordArt 6"/>
          <p:cNvSpPr>
            <a:spLocks noChangeArrowheads="1" noChangeShapeType="1" noTextEdit="1"/>
          </p:cNvSpPr>
          <p:nvPr/>
        </p:nvSpPr>
        <p:spPr bwMode="auto">
          <a:xfrm>
            <a:off x="928687" y="5373564"/>
            <a:ext cx="7419975" cy="5757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«O SENHOR É A NOSSA JUSTIÇA!»</a:t>
            </a:r>
          </a:p>
        </p:txBody>
      </p:sp>
      <p:sp>
        <p:nvSpPr>
          <p:cNvPr id="145411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4541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541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54013" y="2078905"/>
            <a:ext cx="856932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Quando dizemos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«o Senhor é a nossa Justiça»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queremos significar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“a esperança certa que temos na sua Salvação”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desde que procuremos ser “fiéis e justos” nesta vida.</a:t>
            </a:r>
          </a:p>
          <a:p>
            <a:pPr lvl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Louvamos e bendizemos o Senhor Jesus, porque é : 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aquela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“semente de Justiça”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os profetas anunciaram…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“construtor da nova Jerusalém”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que é a Sua Igreja…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Caminho do Amor e da Verdade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que nos guia no Espírito...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Sol da aurora de Deus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que se levanta sobre este mundo… </a:t>
            </a:r>
            <a:endParaRPr lang="pt-P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7338"/>
            <a:ext cx="4030663" cy="3481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6435" name="Line 4"/>
          <p:cNvSpPr>
            <a:spLocks noChangeShapeType="1"/>
          </p:cNvSpPr>
          <p:nvPr/>
        </p:nvSpPr>
        <p:spPr bwMode="auto">
          <a:xfrm>
            <a:off x="1320800" y="1052513"/>
            <a:ext cx="2963863" cy="3175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20279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6" name="Rectângulo 5"/>
          <p:cNvSpPr/>
          <p:nvPr/>
        </p:nvSpPr>
        <p:spPr>
          <a:xfrm>
            <a:off x="323528" y="1096283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Sou apenas mais um cidadão que acredita no amor.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quem crê, por favor, não disfarce a esperança que tem.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não crê tem a minha amizade e respeito também.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Eu, porém, acredito em Jesus a quem chamo Senhor.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</a:p>
          <a:p>
            <a:pPr lvl="1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TEMPO DE SER ESPERANÇA!</a:t>
            </a:r>
          </a:p>
          <a:p>
            <a:pPr lvl="1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TEMPO DE COMUNICAR!</a:t>
            </a:r>
          </a:p>
          <a:p>
            <a:pPr lvl="1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TEMPO DE SER TESTEMUNHA DE DEUS</a:t>
            </a:r>
          </a:p>
          <a:p>
            <a:pPr lvl="1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NESTE MUNDO QUE NÃO SABE AMAR!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Quando eu vejo que existe no mundo esta falta de paz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cristãos com vergonha de ser como Cristo pediu,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Tanta gente buscando a verdade em caminhos sem Deus!</a:t>
            </a:r>
          </a:p>
          <a:p>
            <a:pPr lvl="0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Vou gritando com todas as forças de que sou capaz: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1" descr="https://encrypted-tbn2.gstatic.com/images?q=tbn:ANd9GcTyaZTiG6c8TsVqm1ui7exw_gee4W20NOm7TVgYUoeu88uij9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005263"/>
            <a:ext cx="2491001" cy="2241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59" name="Picture 19" descr="http://4.bp.blogspot.com/_IwM4wtCea-Y/Sd5Tu8BoepI/AAAAAAAAEvE/YpugBEPZ1zs/s400/jesus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4005263"/>
            <a:ext cx="2286000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0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674938" cy="2228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7461" name="Picture 17" descr="http://4.bp.blogspot.com/-9YCVkmF14FM/TkLmhjBZ93I/AAAAAAAAA4o/nQa36TjNuLU/s1600/Adora%25C3%25A7%25C3%25A3o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608" y="332656"/>
            <a:ext cx="3530600" cy="2647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2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3875112"/>
            <a:ext cx="3575050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7463" name="Picture 7" descr="https://encrypted-tbn1.gstatic.com/images?q=tbn:ANd9GcQnGITLFViusAr6u44TQAZaeByXj1VOdzU5KKtEQWAdz3XBZWAma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338" y="404813"/>
            <a:ext cx="2492375" cy="1900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74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74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746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7469" name="AutoShape 13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436096" y="5445224"/>
            <a:ext cx="3096344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66FF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5" name="Rectângulo 14"/>
          <p:cNvSpPr/>
          <p:nvPr/>
        </p:nvSpPr>
        <p:spPr>
          <a:xfrm rot="21271599">
            <a:off x="309295" y="1653075"/>
            <a:ext cx="8745103" cy="313932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autêntico ser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humano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 ser pessoa de fé e esperança, no presente e no futuro… Já desde muito antigo, os profetas anunciavam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nome de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a Salvação e a Felicidade! É que “a vinda do Senhor” acontece sempre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33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7732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1" descr="https://encrypted-tbn2.gstatic.com/images?q=tbn:ANd9GcTyaZTiG6c8TsVqm1ui7exw_gee4W20NOm7TVgYUoeu88uij9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005263"/>
            <a:ext cx="2491001" cy="2241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59" name="Picture 19" descr="http://4.bp.blogspot.com/_IwM4wtCea-Y/Sd5Tu8BoepI/AAAAAAAAEvE/YpugBEPZ1zs/s400/jesus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4005263"/>
            <a:ext cx="2286000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0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674938" cy="2228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7461" name="Picture 17" descr="http://4.bp.blogspot.com/-9YCVkmF14FM/TkLmhjBZ93I/AAAAAAAAA4o/nQa36TjNuLU/s1600/Adora%25C3%25A7%25C3%25A3o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608" y="332656"/>
            <a:ext cx="3530600" cy="2647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2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3875112"/>
            <a:ext cx="3575050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7463" name="Picture 7" descr="https://encrypted-tbn1.gstatic.com/images?q=tbn:ANd9GcQnGITLFViusAr6u44TQAZaeByXj1VOdzU5KKtEQWAdz3XBZWAma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338" y="404813"/>
            <a:ext cx="2492375" cy="1900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74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74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746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7469" name="AutoShape 13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271599">
            <a:off x="309295" y="1653075"/>
            <a:ext cx="8745103" cy="313932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autêntico ser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humano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 ser pessoa de fé e esperança, no presente e no futuro… Já desde muito antigo, os profetas anunciavam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nome de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a Salvação e a Felicidade! É que “a vinda do Senhor” acontece sempre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33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004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11" descr="http://4.bp.blogspot.com/_IwM4wtCea-Y/Sd5Tu8BoepI/AAAAAAAAEvE/YpugBEPZ1zs/s400/jesus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76250"/>
            <a:ext cx="3090863" cy="319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7" name="Picture 7" descr="https://encrypted-tbn2.gstatic.com/images?q=tbn:ANd9GcQR-mda6xmu7LaYO-o7Q7iXffDlW1mF5q0KcJScjvRzzDUMLZk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388" y="3451225"/>
            <a:ext cx="2889250" cy="2138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8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pt-PT" sz="1800" b="0" baseline="0">
              <a:latin typeface="Arial" charset="0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ângulo 8"/>
          <p:cNvSpPr/>
          <p:nvPr/>
        </p:nvSpPr>
        <p:spPr>
          <a:xfrm>
            <a:off x="1259632" y="1196752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SENHOR, NÓS TE PEDIMOS,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LIBERTAR-NOS COM A TUA MÃO,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 PALAVRA DE LUZ E DE VERDADE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RENOVARÁ O NOSSO CORAÇÃO.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1. Já passou o mundo velho,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mundo novo vai nascer.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Vai renovar céus e terra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o dia que Deus nos der.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2. Já passou o mundo velho,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mundo novo vai nascer.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E na manhã gloriosa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o campo reverdecer.</a:t>
            </a:r>
            <a:endParaRPr lang="pt-P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412875"/>
            <a:ext cx="3168650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2" name="Line 4"/>
          <p:cNvSpPr>
            <a:spLocks noChangeShapeType="1"/>
          </p:cNvSpPr>
          <p:nvPr/>
        </p:nvSpPr>
        <p:spPr bwMode="auto">
          <a:xfrm flipV="1">
            <a:off x="1917700" y="908050"/>
            <a:ext cx="4032250" cy="1588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908175" y="463017"/>
            <a:ext cx="4032250" cy="4450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(Oração Inicial)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725713" y="1124744"/>
            <a:ext cx="8238775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Acendemos esta vela, Senhor, 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como quem acende as luzes 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para um amigo que chega…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Nesta primeira semana do Advento, 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queremos estar preparados 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para Te receber com alegria…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Há muitas sombras à nossa volta;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cansaço é muito…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Mas queremos estar acordados, alerta,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esperando a luz brilhante que Tu nos trazes,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a paz profunda que Tu nos ofereces,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a alegria verdadeira que nos entregas.</a:t>
            </a:r>
          </a:p>
          <a:p>
            <a:pPr lvl="0" eaLnBrk="0" hangingPunct="0">
              <a:lnSpc>
                <a:spcPts val="3000"/>
              </a:lnSpc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Vem, Senhor Jesus!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59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59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59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7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144750">
            <a:off x="433405" y="5745709"/>
            <a:ext cx="154033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2800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85825" y="1341438"/>
            <a:ext cx="7862888" cy="3913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</a:t>
            </a:r>
          </a:p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«Dias virão, em que cumprirei a promessa</a:t>
            </a:r>
          </a:p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fiz à casa de Israel e à casa de Judá:</a:t>
            </a:r>
          </a:p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Naqueles dias, naquele tempo,</a:t>
            </a:r>
          </a:p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farei germinar para David um rebento de justiça</a:t>
            </a:r>
          </a:p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exercerá o direito e a justiça na terra.</a:t>
            </a:r>
          </a:p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Naqueles dias, o reino de Judá será salvo</a:t>
            </a:r>
          </a:p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Jerusalém viverá em segurança.</a:t>
            </a:r>
          </a:p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é o nome que chamarão à cidade:</a:t>
            </a:r>
          </a:p>
          <a:p>
            <a:pPr>
              <a:lnSpc>
                <a:spcPts val="30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‘O Senhor é a nossa justiça’»”.        (Jr 33)</a:t>
            </a:r>
          </a:p>
        </p:txBody>
      </p:sp>
      <p:sp>
        <p:nvSpPr>
          <p:cNvPr id="6" name="Rectângulo 5"/>
          <p:cNvSpPr/>
          <p:nvPr/>
        </p:nvSpPr>
        <p:spPr>
          <a:xfrm>
            <a:off x="2051050" y="5229225"/>
            <a:ext cx="63373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Para Vós,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  elevo a minha alma!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4032225" y="6021288"/>
            <a:ext cx="306005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9028" name="Seta para baixo 10"/>
          <p:cNvSpPr>
            <a:spLocks noChangeArrowheads="1"/>
          </p:cNvSpPr>
          <p:nvPr/>
        </p:nvSpPr>
        <p:spPr bwMode="auto">
          <a:xfrm rot="-1879668">
            <a:off x="7251700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2903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9031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27088" y="1268413"/>
            <a:ext cx="7993062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O Senhor vos faça crescer e abundar na caridade uns para com os outros e para com todos,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tal como nós a temos tido para convosco.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confirme os vossos corações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numa santidade irrepreensível,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de Deus, nosso Pai,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dia da vinda de Jesus, nosso Senhor,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santos.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Finalmente, irmãos, eis o que vos pedimos e recomendamos no Senhor Jesus: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recebestes de nós instruções sobre o modo como deveis proceder para agradar a Deus, e assim estais procedendo; mas deveis progredir ainda mais.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Conheceis bem as normas que vos demos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parte do Senhor Jesus”.        (1 Ts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3-4)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4684</TotalTime>
  <Words>1653</Words>
  <Application>Microsoft Office PowerPoint</Application>
  <PresentationFormat>Apresentação no Ecrã (4:3)</PresentationFormat>
  <Paragraphs>269</Paragraphs>
  <Slides>27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Títulos dos diapositivos</vt:lpstr>
      </vt:variant>
      <vt:variant>
        <vt:i4>27</vt:i4>
      </vt:variant>
    </vt:vector>
  </HeadingPairs>
  <TitlesOfParts>
    <vt:vector size="36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(2ª) P- Mistério admirável da nossa fé!        A- Quando comemos deste pão            e bebemos deste cálice,             anunciamos, Senhor, a Vossa morte,            esperando a Vossa vinda gloriosa.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344</cp:revision>
  <dcterms:created xsi:type="dcterms:W3CDTF">2006-05-02T09:35:59Z</dcterms:created>
  <dcterms:modified xsi:type="dcterms:W3CDTF">2013-11-14T11:09:38Z</dcterms:modified>
</cp:coreProperties>
</file>