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1" r:id="rId2"/>
    <p:sldMasterId id="2147483784" r:id="rId3"/>
    <p:sldMasterId id="2147483869" r:id="rId4"/>
    <p:sldMasterId id="2147484074" r:id="rId5"/>
    <p:sldMasterId id="2147484087" r:id="rId6"/>
    <p:sldMasterId id="2147484100" r:id="rId7"/>
    <p:sldMasterId id="2147484113" r:id="rId8"/>
    <p:sldMasterId id="2147485086" r:id="rId9"/>
    <p:sldMasterId id="2147485747" r:id="rId10"/>
    <p:sldMasterId id="2147487920" r:id="rId11"/>
    <p:sldMasterId id="2147488197" r:id="rId12"/>
  </p:sldMasterIdLst>
  <p:notesMasterIdLst>
    <p:notesMasterId r:id="rId42"/>
  </p:notesMasterIdLst>
  <p:sldIdLst>
    <p:sldId id="319" r:id="rId13"/>
    <p:sldId id="281" r:id="rId14"/>
    <p:sldId id="320" r:id="rId15"/>
    <p:sldId id="294" r:id="rId16"/>
    <p:sldId id="328" r:id="rId17"/>
    <p:sldId id="322" r:id="rId18"/>
    <p:sldId id="335" r:id="rId19"/>
    <p:sldId id="269" r:id="rId20"/>
    <p:sldId id="329" r:id="rId21"/>
    <p:sldId id="260" r:id="rId22"/>
    <p:sldId id="321" r:id="rId23"/>
    <p:sldId id="261" r:id="rId24"/>
    <p:sldId id="327" r:id="rId25"/>
    <p:sldId id="268" r:id="rId26"/>
    <p:sldId id="334" r:id="rId27"/>
    <p:sldId id="296" r:id="rId28"/>
    <p:sldId id="323" r:id="rId29"/>
    <p:sldId id="324" r:id="rId30"/>
    <p:sldId id="333" r:id="rId31"/>
    <p:sldId id="303" r:id="rId32"/>
    <p:sldId id="332" r:id="rId33"/>
    <p:sldId id="325" r:id="rId34"/>
    <p:sldId id="302" r:id="rId35"/>
    <p:sldId id="308" r:id="rId36"/>
    <p:sldId id="326" r:id="rId37"/>
    <p:sldId id="280" r:id="rId38"/>
    <p:sldId id="331" r:id="rId39"/>
    <p:sldId id="311" r:id="rId40"/>
    <p:sldId id="336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FF00"/>
    <a:srgbClr val="00FFFF"/>
    <a:srgbClr val="FF0000"/>
    <a:srgbClr val="FF6600"/>
    <a:srgbClr val="00CC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2" autoAdjust="0"/>
    <p:restoredTop sz="94728" autoAdjust="0"/>
  </p:normalViewPr>
  <p:slideViewPr>
    <p:cSldViewPr>
      <p:cViewPr>
        <p:scale>
          <a:sx n="80" d="100"/>
          <a:sy n="80" d="100"/>
        </p:scale>
        <p:origin x="0" y="-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545FFBE-8EF2-468F-BE7E-383F111B0090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B9BDFE5-387D-46E8-BCB4-CBED544FB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2399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91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6DBF5C-B35E-4AA2-A786-3B49C9BABADA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92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1B23170-A43C-4277-932D-E61968CF23C5}" type="slidenum">
              <a:rPr lang="pt-PT" sz="1200" smtClean="0"/>
              <a:pPr eaLnBrk="1" hangingPunct="1"/>
              <a:t>28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91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6DBF5C-B35E-4AA2-A786-3B49C9BABADA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4EB1-8A9B-43E1-8BDD-6E376A6B08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0693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4EAF0-0EB7-4561-8743-8AACAF6A77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387393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A603-596B-48BE-9302-5F242EAAA1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36519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62E8D-11B2-465E-A1A0-3B8D9FEBD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921329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9EBE1-A596-463D-A750-C01EC0815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90690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E2D57-83F3-491E-9EDC-F81E3581F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593513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A8980-5828-4F4C-93C0-2B0DFE9C2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39589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941C8-1F11-4603-8C33-9425636CEC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65021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44F72-FE43-4186-940A-66DB50ECF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01881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309FD-DD0B-45E2-AD89-58E0E66CA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1165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BD29-7BFB-4C66-94AF-7A59249F6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7244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3B22-E5E1-460B-9AA8-4CADAADB69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5087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E544E-3DD5-46B1-B98A-848EDC2DD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216658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257B-8A0E-4DF6-8179-2691EFD30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707795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F4BE9-1E93-4C30-AD91-67ECCCB241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42134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F0DC-DCD3-4244-A620-523717802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18416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FC71-C9B1-42CF-BF8F-69F9B55F01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058500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0A11D-AEF1-4D76-B2B2-B994B5B48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51556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A6A2C-F551-45A7-8794-A4C9E62CA8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66942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781DF-D646-4799-AC7A-B7D69275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525872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2CABB-8D57-4D6D-8B5B-3082E6FB7B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005884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6A9C7-1BE9-40F4-B145-6259223844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65788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03884-50C5-4AE4-A0E2-68300592E9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613363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C0690-4C44-48CB-A367-36403D1D08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1647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66862-B361-4E06-9F98-18803B8AC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38646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82AC5-6863-4437-89AF-4848AB0E3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38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68E4C-7625-49DC-895E-657E4E4BDE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615688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5731-9A09-4828-8826-DB20604DEE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2320418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07FD-B7B5-4D77-B3EE-B72BCC228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137875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A1928-6B5A-43BC-B2BA-C59418A3AC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9424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D274-B036-4306-9C9F-B55B92FDC9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133656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A7841-D8B9-4CE5-9DD8-AB31FF8D7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921545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5E34-35F3-4B38-B37F-20E993E87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916501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C719-412B-4A45-AFA2-F2802687E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607626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62A26-2AC4-4147-BF0B-D839FCE593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2691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6B4CE-67F1-4C47-9387-DFCB5118DE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510841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BD480-E32A-47E6-BC2A-46983903D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83540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11883-F452-42C4-8077-A4BAF26F6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633407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260EE-9BF9-4840-B42C-603BA30B90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9986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AA5A9-7EEB-4C4F-B834-69E900ED25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981580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F87D-525C-400B-AC7F-8EF26241E3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551579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A44E4-5495-45C1-A052-7E792D2B62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042898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EC9E-744B-4E23-912C-80C563064D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2079868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71EFF-FE2A-44CD-9B70-0C9B0B23C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37912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D03E-0E62-479C-9F55-AAC5848C52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6848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A2480-80F1-4FC7-967E-69017B84F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7106397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B58CD-9332-4F8B-9156-B5F8C9344C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189572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F095-2D5A-4C95-AE39-A1416A12E9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28920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1A07-422E-4FFC-A08A-80857D0D1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28392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A233-B553-45FB-B8C2-24EDC43CD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269582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3AAD-0AAB-49C9-9AC5-38DA305A4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73963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9EDEC-F6A7-4C37-A0CE-78E7DA650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760198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6311-7C80-43B0-B483-BB604BE62A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76008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9FEC5-C923-4721-8C88-5E097B248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098225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07C1F-A658-4926-BB7D-3C6603AC23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41455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896E6-8983-4DF6-AA07-5DB2DC2DBC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0483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F8A8C-D2E5-4E50-B84F-145BC42CA3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012896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5ECED-C67B-4769-8D53-7F779EA16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06059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D2B7-CC51-4D94-B0F2-2A09C13165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451294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60707-03D2-4B6D-8A64-8B1389D9A1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112365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E0530-CA33-459E-9B89-A2155A3428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32586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A0A5B-DA1F-4CC8-B6BD-40864847E2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91913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8D857-BA48-477F-9562-C14372810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5959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28762-3B17-4A24-927B-9630A06A0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4548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AD355-D730-4026-895B-3B62496720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043562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717C-3B86-4EA3-AF38-811CAD9F49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28141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8FAFA-E9EC-4C21-8053-7C677C00C0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583332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5B5F5-9BAD-4BAF-865E-7F024C8B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346927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AE5A5-3E3C-4A10-BFA2-417FA399DC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57810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815E4-2730-4BF3-B606-39864E6CF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0124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0C2A5-C06C-4DCC-9C9B-244222BAA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44066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182F-BB96-4DC5-82A3-BC546757BC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109744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CC3C9-6A4B-456E-B7BA-9096A9E7C1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777550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42E73-9FC7-43E2-85D1-A9A3E1C19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44250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CE8F5-8653-4D0D-A93A-A1845887ED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44880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543F2-FD16-4161-9D9E-41A7EDA0CC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982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ABA6-DB7A-43DF-89A6-2AE2DD273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87137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F274D-C48F-4B87-973C-B00F67FB7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0392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6711C-395B-436F-A797-0462B22C4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90813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8297A-C9A0-43BA-94F4-EF90F73B26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47423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4A7E0-294B-4216-AD2D-BEDB1E634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107474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2E99D-A7EC-4FFB-B0CE-9DFC7C84E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992637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0F2E-A6C0-43EA-9C9A-F4D8D561C1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15003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DAF34-4486-41B5-86EA-B420559DE7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5810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A8D22-D96C-466A-B81C-A33A98D94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698483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7A0D-9483-46C1-8D2D-2CDB3EE92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483587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BBC31-560A-455D-897E-39AB07C31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253729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6E41B-2FAB-492F-B227-48F02B19F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5418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F4477-D40E-430D-B376-522059DCA4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564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A8994-7FA1-4C33-9CF8-16209814D0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869482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FAE0C-AD03-419E-8698-1E0E27331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983895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2545-F958-401C-BBD4-F7963AD7BB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21131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6345-D97A-467D-9353-7B7DBD12A5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396929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BC508-BFE9-4DB3-A072-F4EC67BB9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234226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CF83-AA0E-46AD-8A54-34DEAA2F09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544980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8AE02-97F0-40CF-A177-AE25AA800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646148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11C0-C89F-4296-A147-96BA338DA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660260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61EB-3E00-41A5-9536-DD617AFE4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55673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90BC3-9CEE-4198-A4D4-B89B86C5E3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58182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10C5E-1928-494C-B68B-D80BB32216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300819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DC16D-21FC-4D14-89C5-F1F0113B5B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681912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BAD9D-8BA5-4D90-8B2A-098A0BED3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12875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175BE-68D0-48C1-912C-2750DBDAC8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38759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FF064-1BDB-402D-9081-E8FD96DCB4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199250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0861D-8247-4063-B5DD-924ACC011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0529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F85F9-E373-4743-9C6B-0EC9A0B9D1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900977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4A24-5716-409B-95DD-54D45CE8E6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635550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86A59-114B-4C62-A95A-90E44753F8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15861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9D16F-6C6E-4674-8C28-DE6C65FA06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296606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FD9F6-0E07-4316-92F0-DA9D06CC6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06095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C371-2C9E-47E0-9D24-ED3DCE7ECA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89892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A90A3-6FF0-4993-942A-3A77263B38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37071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BFAC2-94EE-4638-9B6F-F1D887B20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14983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84DEA-6EEC-45DD-A914-948AEA29EB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22823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18DD1-FDDC-48C5-99F5-82A000EE9E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2103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2D6F5-7926-44DE-941E-4D40D3A926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152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6CAFF-CBA5-4C34-8939-6324B808DB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95885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4BC4-90A9-41ED-8CE4-E4AEA8F87F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593111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85D55-103F-4F75-8815-24E2DA809D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9220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FE2DE-A287-4634-AC46-27A6CB6B3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48369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43AB0-509C-4E3A-A14D-860A4F134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736812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04601-6F37-41CA-82F8-2002617A59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729469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E0F9B-44DB-4982-BC46-D408A71E3F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67452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3AFFE-98D8-4455-BC2F-3A11681F66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004719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63106-6224-43B3-8F75-710434C7EF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3223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3A0A8-B58B-40AA-9B10-69BC188026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454917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4E67A-7550-4D57-B898-CB6F01BF22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181570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79600-59FF-4F96-85FC-6A578237C7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063023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44D6D-FB99-45DC-BF66-EC62FECBC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681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FF18F-CB10-4FD5-8591-269ED5789F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50368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A5EED-238B-4A90-B2BD-A37C3BB195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488174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A8BDA-D400-4211-8D0B-3B2E257FF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6069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D2FF9-4EBA-483E-B9B5-99ECD4A90F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820888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9EDD2-693F-4A26-9527-10CBF666C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99096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884D8-2459-4F2F-A719-8E3064FB2A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747906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4B401-FACE-4B95-9DDF-358EF754CD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16679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FCDD-0271-465C-8325-6E24F349A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55368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48214-3F29-458C-9723-9289F10A7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7967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9DDF3-31CA-4EEB-AB0B-B9A89F544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7767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5B847-AA39-4768-972B-062DA89E98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4734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83AA8-FC3F-4B0E-835A-24084D4658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16753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089A-4F14-44A4-8FF5-ACC53657D9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6247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4531C-325C-49C3-BA4E-AC2D3EEC2A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967719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0BFA0-6F4C-48BD-9355-3F29DC3BA5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99037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6A24B79-BD49-4B2C-A9FA-6CB9181886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42" r:id="rId1"/>
    <p:sldLayoutId id="2147488643" r:id="rId2"/>
    <p:sldLayoutId id="2147488644" r:id="rId3"/>
    <p:sldLayoutId id="2147488645" r:id="rId4"/>
    <p:sldLayoutId id="2147488646" r:id="rId5"/>
    <p:sldLayoutId id="2147488647" r:id="rId6"/>
    <p:sldLayoutId id="2147488648" r:id="rId7"/>
    <p:sldLayoutId id="2147488649" r:id="rId8"/>
    <p:sldLayoutId id="2147488650" r:id="rId9"/>
    <p:sldLayoutId id="2147488651" r:id="rId10"/>
    <p:sldLayoutId id="2147488652" r:id="rId11"/>
    <p:sldLayoutId id="21474886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4EBA8752-B50A-4CC8-A6CA-2FF71BF930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50" r:id="rId1"/>
    <p:sldLayoutId id="2147488751" r:id="rId2"/>
    <p:sldLayoutId id="2147488752" r:id="rId3"/>
    <p:sldLayoutId id="2147488753" r:id="rId4"/>
    <p:sldLayoutId id="2147488754" r:id="rId5"/>
    <p:sldLayoutId id="2147488755" r:id="rId6"/>
    <p:sldLayoutId id="2147488756" r:id="rId7"/>
    <p:sldLayoutId id="2147488757" r:id="rId8"/>
    <p:sldLayoutId id="2147488758" r:id="rId9"/>
    <p:sldLayoutId id="2147488759" r:id="rId10"/>
    <p:sldLayoutId id="2147488760" r:id="rId11"/>
    <p:sldLayoutId id="21474887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06767023-32F0-4580-B59B-FD201C36A3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62" r:id="rId1"/>
    <p:sldLayoutId id="2147488763" r:id="rId2"/>
    <p:sldLayoutId id="2147488764" r:id="rId3"/>
    <p:sldLayoutId id="2147488765" r:id="rId4"/>
    <p:sldLayoutId id="2147488766" r:id="rId5"/>
    <p:sldLayoutId id="2147488767" r:id="rId6"/>
    <p:sldLayoutId id="2147488768" r:id="rId7"/>
    <p:sldLayoutId id="2147488769" r:id="rId8"/>
    <p:sldLayoutId id="2147488770" r:id="rId9"/>
    <p:sldLayoutId id="2147488771" r:id="rId10"/>
    <p:sldLayoutId id="2147488772" r:id="rId11"/>
    <p:sldLayoutId id="2147488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0A19ED6-D061-4686-9987-CC58E75EB9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74" r:id="rId1"/>
    <p:sldLayoutId id="2147488775" r:id="rId2"/>
    <p:sldLayoutId id="2147488776" r:id="rId3"/>
    <p:sldLayoutId id="2147488777" r:id="rId4"/>
    <p:sldLayoutId id="2147488778" r:id="rId5"/>
    <p:sldLayoutId id="2147488779" r:id="rId6"/>
    <p:sldLayoutId id="2147488780" r:id="rId7"/>
    <p:sldLayoutId id="2147488781" r:id="rId8"/>
    <p:sldLayoutId id="2147488782" r:id="rId9"/>
    <p:sldLayoutId id="2147488783" r:id="rId10"/>
    <p:sldLayoutId id="2147488784" r:id="rId11"/>
    <p:sldLayoutId id="21474887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8473A38-398A-4C8F-83AA-806413FC1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54" r:id="rId1"/>
    <p:sldLayoutId id="2147488655" r:id="rId2"/>
    <p:sldLayoutId id="2147488656" r:id="rId3"/>
    <p:sldLayoutId id="2147488657" r:id="rId4"/>
    <p:sldLayoutId id="2147488658" r:id="rId5"/>
    <p:sldLayoutId id="2147488659" r:id="rId6"/>
    <p:sldLayoutId id="2147488660" r:id="rId7"/>
    <p:sldLayoutId id="2147488661" r:id="rId8"/>
    <p:sldLayoutId id="2147488662" r:id="rId9"/>
    <p:sldLayoutId id="2147488663" r:id="rId10"/>
    <p:sldLayoutId id="2147488664" r:id="rId11"/>
    <p:sldLayoutId id="21474886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F0E27E5-B955-4FFF-8658-ED48CEA608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66" r:id="rId1"/>
    <p:sldLayoutId id="2147488667" r:id="rId2"/>
    <p:sldLayoutId id="2147488668" r:id="rId3"/>
    <p:sldLayoutId id="2147488669" r:id="rId4"/>
    <p:sldLayoutId id="2147488670" r:id="rId5"/>
    <p:sldLayoutId id="2147488671" r:id="rId6"/>
    <p:sldLayoutId id="2147488672" r:id="rId7"/>
    <p:sldLayoutId id="2147488673" r:id="rId8"/>
    <p:sldLayoutId id="2147488674" r:id="rId9"/>
    <p:sldLayoutId id="2147488675" r:id="rId10"/>
    <p:sldLayoutId id="2147488676" r:id="rId11"/>
    <p:sldLayoutId id="21474886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6BD33B3-7BA4-4D8A-B831-23847BF2E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78" r:id="rId1"/>
    <p:sldLayoutId id="2147488679" r:id="rId2"/>
    <p:sldLayoutId id="2147488680" r:id="rId3"/>
    <p:sldLayoutId id="2147488681" r:id="rId4"/>
    <p:sldLayoutId id="2147488682" r:id="rId5"/>
    <p:sldLayoutId id="2147488683" r:id="rId6"/>
    <p:sldLayoutId id="2147488684" r:id="rId7"/>
    <p:sldLayoutId id="2147488685" r:id="rId8"/>
    <p:sldLayoutId id="2147488686" r:id="rId9"/>
    <p:sldLayoutId id="2147488687" r:id="rId10"/>
    <p:sldLayoutId id="2147488688" r:id="rId11"/>
    <p:sldLayoutId id="21474886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230EC02-D9D3-453B-A31E-6B4CBE9171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90" r:id="rId1"/>
    <p:sldLayoutId id="2147488691" r:id="rId2"/>
    <p:sldLayoutId id="2147488692" r:id="rId3"/>
    <p:sldLayoutId id="2147488693" r:id="rId4"/>
    <p:sldLayoutId id="2147488694" r:id="rId5"/>
    <p:sldLayoutId id="2147488695" r:id="rId6"/>
    <p:sldLayoutId id="2147488696" r:id="rId7"/>
    <p:sldLayoutId id="2147488697" r:id="rId8"/>
    <p:sldLayoutId id="2147488698" r:id="rId9"/>
    <p:sldLayoutId id="2147488699" r:id="rId10"/>
    <p:sldLayoutId id="2147488700" r:id="rId11"/>
    <p:sldLayoutId id="21474887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8A87BA6-51F1-4B97-B026-AB89D0F79E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02" r:id="rId1"/>
    <p:sldLayoutId id="2147488703" r:id="rId2"/>
    <p:sldLayoutId id="2147488704" r:id="rId3"/>
    <p:sldLayoutId id="2147488705" r:id="rId4"/>
    <p:sldLayoutId id="2147488706" r:id="rId5"/>
    <p:sldLayoutId id="2147488707" r:id="rId6"/>
    <p:sldLayoutId id="2147488708" r:id="rId7"/>
    <p:sldLayoutId id="2147488709" r:id="rId8"/>
    <p:sldLayoutId id="2147488710" r:id="rId9"/>
    <p:sldLayoutId id="2147488711" r:id="rId10"/>
    <p:sldLayoutId id="2147488712" r:id="rId11"/>
    <p:sldLayoutId id="2147488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FDDEE6F-D7E8-4A6A-9863-C81393A53A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14" r:id="rId1"/>
    <p:sldLayoutId id="2147488715" r:id="rId2"/>
    <p:sldLayoutId id="2147488716" r:id="rId3"/>
    <p:sldLayoutId id="2147488717" r:id="rId4"/>
    <p:sldLayoutId id="2147488718" r:id="rId5"/>
    <p:sldLayoutId id="2147488719" r:id="rId6"/>
    <p:sldLayoutId id="2147488720" r:id="rId7"/>
    <p:sldLayoutId id="2147488721" r:id="rId8"/>
    <p:sldLayoutId id="2147488722" r:id="rId9"/>
    <p:sldLayoutId id="2147488723" r:id="rId10"/>
    <p:sldLayoutId id="2147488724" r:id="rId11"/>
    <p:sldLayoutId id="21474887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EE129DA-A613-407C-985F-AD5C1BE19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26" r:id="rId1"/>
    <p:sldLayoutId id="2147488727" r:id="rId2"/>
    <p:sldLayoutId id="2147488728" r:id="rId3"/>
    <p:sldLayoutId id="2147488729" r:id="rId4"/>
    <p:sldLayoutId id="2147488730" r:id="rId5"/>
    <p:sldLayoutId id="2147488731" r:id="rId6"/>
    <p:sldLayoutId id="2147488732" r:id="rId7"/>
    <p:sldLayoutId id="2147488733" r:id="rId8"/>
    <p:sldLayoutId id="2147488734" r:id="rId9"/>
    <p:sldLayoutId id="2147488735" r:id="rId10"/>
    <p:sldLayoutId id="2147488736" r:id="rId11"/>
    <p:sldLayoutId id="21474887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9EF4F05-7E96-455D-844B-C53050D0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38" r:id="rId1"/>
    <p:sldLayoutId id="2147488739" r:id="rId2"/>
    <p:sldLayoutId id="2147488740" r:id="rId3"/>
    <p:sldLayoutId id="2147488741" r:id="rId4"/>
    <p:sldLayoutId id="2147488742" r:id="rId5"/>
    <p:sldLayoutId id="2147488743" r:id="rId6"/>
    <p:sldLayoutId id="2147488744" r:id="rId7"/>
    <p:sldLayoutId id="2147488745" r:id="rId8"/>
    <p:sldLayoutId id="2147488746" r:id="rId9"/>
    <p:sldLayoutId id="2147488747" r:id="rId10"/>
    <p:sldLayoutId id="2147488748" r:id="rId11"/>
    <p:sldLayoutId id="21474887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077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077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4032225" y="6021288"/>
            <a:ext cx="306005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69988" name="Seta para baixo 10"/>
          <p:cNvSpPr>
            <a:spLocks noChangeArrowheads="1"/>
          </p:cNvSpPr>
          <p:nvPr/>
        </p:nvSpPr>
        <p:spPr bwMode="auto">
          <a:xfrm rot="-1879668">
            <a:off x="7251700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999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088" y="1268413"/>
            <a:ext cx="774541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Em todas as minhas orações,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peço sempre com alegria por todos vós,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recordando-me da parte que tomastes na causa do Evangelho, desde o primeiro dia até ao presente.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plena confiança de que Aquele que começou em vós tão boa obra há de levá-la a bom termo,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de Cristo Jesus.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é testemunha de que vos amo a todos no coração de Cristo Jesus. Por isso Lhe peço que a vossa caridade cresça cada vez mais em ciência e discernimento, para que possais distinguir o que é melhor e vos torneis puros e irrepreensíveis para o dia de Cristo, na plenitude dos frutos de justiça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obtêm por Jesus Cristo,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louvor e glória de Deus”.        (Fl 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01" y="1954634"/>
            <a:ext cx="4618038" cy="3130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852986"/>
            <a:ext cx="8280275" cy="288027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Preparai o caminho do Senhor, endireitai as suas veredas,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toda a criatura verá a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Salvação que vem de Deus!  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71012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7101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101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7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8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7203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5288" y="1292225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décimo quinto ano do reinado do imperador Tibério,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Pôncio Pilatos era governador da Judeia,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Herodes tetrarca da Galileia, seu irmão Filipe tetrarca da região da Itureia e Traconítide e Lisânias tetrarca de Abilene, no pontificado de Anás e Caifás,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dirigida a palavra de Deus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João, filho de Zacarias, no deserto.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percorreu toda a zona do rio Jordão, pregando um batismo de penitência para a remissão dos pecados,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está escrito no livro dos oráculos do profeta Isaías: «Uma voz clama no deserto: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‘Preparai o caminho do Senhor, endireitai as suas veredas. Sejam alteados todos os vales e abatidos os montes e as colinas; endireitem-se os caminhos tortuosos e aplanem-se as veredas escarpadas;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toda a criatura verá a salvação de Deus’»”.       (Lc 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4083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640763" cy="3362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Senhor, que, ao enviar-nos o Filho Jesus, entrega-nos com Ele o Seu Espírito de Amor, que nos renova e prepara no dia a dia, para O recebermos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tempo e lugar.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 sua graça para todos os que,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boa vontade, trabalham nos caminhos do Senhor: </a:t>
            </a: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abaixando o orgulho das pessoas, e redimindo as misérias…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e, no meio da diversidade, andam os caminhos do perdão…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jovens e adultos são responsáveis nos seus compromissos...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as comunidades cristãs tentam viver melhor as Eucaristias… </a:t>
            </a: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146526" y="5445224"/>
            <a:ext cx="71183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dá-nos teu espírito!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751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25" y="1557338"/>
            <a:ext cx="3028950" cy="2016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3" y="3068638"/>
            <a:ext cx="2979737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331416" y="2237377"/>
            <a:ext cx="6985000" cy="3568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PREPARAI O CAMINHO DO SENHOR.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kumimoji="0" lang="pt-PT" sz="2000" b="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(2)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Preparai o caminho do Senhor;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escutai a Palavra de Deus,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– diz a voz do Mensageiro – .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Procurai o Senhor com humildade;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desejai a Sua vinda aos corações,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– diz a voz do Mensageiro – .</a:t>
            </a:r>
          </a:p>
        </p:txBody>
      </p:sp>
      <p:sp>
        <p:nvSpPr>
          <p:cNvPr id="176133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7613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61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221163"/>
            <a:ext cx="1727200" cy="1741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8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9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7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77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77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716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8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78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78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818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3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7920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501826" y="1246463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61795" name="WordArt 8"/>
          <p:cNvSpPr>
            <a:spLocks noChangeArrowheads="1" noChangeShapeType="1" noTextEdit="1"/>
          </p:cNvSpPr>
          <p:nvPr/>
        </p:nvSpPr>
        <p:spPr bwMode="auto">
          <a:xfrm>
            <a:off x="7524750" y="422116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61796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61797" name="Text Box 16"/>
          <p:cNvSpPr txBox="1">
            <a:spLocks noChangeArrowheads="1"/>
          </p:cNvSpPr>
          <p:nvPr/>
        </p:nvSpPr>
        <p:spPr bwMode="auto">
          <a:xfrm>
            <a:off x="395288" y="3068638"/>
            <a:ext cx="5976937" cy="235743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>
                <a:latin typeface="Arial" charset="0"/>
              </a:rPr>
              <a:t>- «Uma voz clama no deserto: </a:t>
            </a:r>
            <a:r>
              <a:rPr lang="pt-PT" sz="2300" i="1" baseline="0">
                <a:latin typeface="Arial" charset="0"/>
              </a:rPr>
              <a:t>“Preparai o caminho do Senhor…”</a:t>
            </a:r>
            <a:r>
              <a:rPr lang="pt-PT" sz="2300" baseline="0">
                <a:latin typeface="Arial" charset="0"/>
              </a:rPr>
              <a:t>». </a:t>
            </a:r>
            <a:r>
              <a:rPr lang="pt-PT" sz="2300" b="0" i="1" baseline="0">
                <a:latin typeface="Arial" charset="0"/>
              </a:rPr>
              <a:t>[3ª L./ Ev.</a:t>
            </a:r>
            <a:r>
              <a:rPr lang="pt-PT" sz="2300" b="0" baseline="0">
                <a:latin typeface="Arial" charset="0"/>
              </a:rPr>
              <a:t> - </a:t>
            </a:r>
            <a:r>
              <a:rPr lang="pt-PT" sz="2300" baseline="0">
                <a:latin typeface="Arial" charset="0"/>
              </a:rPr>
              <a:t>Lc 3</a:t>
            </a:r>
            <a:r>
              <a:rPr lang="pt-PT" sz="2300" b="0" i="1" baseline="0">
                <a:latin typeface="Arial" charset="0"/>
              </a:rPr>
              <a:t>]</a:t>
            </a:r>
            <a:r>
              <a:rPr lang="pt-PT" sz="23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>
                <a:latin typeface="Arial" charset="0"/>
              </a:rPr>
              <a:t>- “…A terra será nivelada, para que </a:t>
            </a:r>
            <a:r>
              <a:rPr lang="pt-PT" sz="2300" i="1" baseline="0">
                <a:latin typeface="Arial" charset="0"/>
              </a:rPr>
              <a:t>Israel</a:t>
            </a:r>
            <a:r>
              <a:rPr lang="pt-PT" sz="2300" baseline="0">
                <a:latin typeface="Arial" charset="0"/>
              </a:rPr>
              <a:t> caminhe em segurança…”</a:t>
            </a:r>
            <a:r>
              <a:rPr lang="pt-PT" sz="2300" b="0" i="1" baseline="0">
                <a:latin typeface="Arial" charset="0"/>
              </a:rPr>
              <a:t>[ 1ª Leit. </a:t>
            </a:r>
            <a:r>
              <a:rPr lang="pt-PT" sz="2300" b="0" baseline="0">
                <a:latin typeface="Arial" charset="0"/>
              </a:rPr>
              <a:t>/ </a:t>
            </a:r>
            <a:r>
              <a:rPr lang="pt-PT" sz="2300" baseline="0">
                <a:latin typeface="Arial" charset="0"/>
              </a:rPr>
              <a:t>Br 5</a:t>
            </a:r>
            <a:r>
              <a:rPr lang="pt-PT" sz="23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>
                <a:latin typeface="Arial" charset="0"/>
              </a:rPr>
              <a:t>- Amar a todos no coração de Cristo... à espera do </a:t>
            </a:r>
            <a:r>
              <a:rPr lang="pt-PT" sz="2300" i="1" baseline="0">
                <a:latin typeface="Arial" charset="0"/>
              </a:rPr>
              <a:t>dia do Senhor</a:t>
            </a:r>
            <a:r>
              <a:rPr lang="pt-PT" sz="2300" baseline="0">
                <a:latin typeface="Arial" charset="0"/>
              </a:rPr>
              <a:t>… </a:t>
            </a:r>
            <a:r>
              <a:rPr lang="pt-PT" sz="2300" b="0" i="1" baseline="0">
                <a:latin typeface="Arial" charset="0"/>
              </a:rPr>
              <a:t>[ 2ª Leit. </a:t>
            </a:r>
            <a:r>
              <a:rPr lang="pt-PT" sz="2300" b="0" baseline="0">
                <a:latin typeface="Arial" charset="0"/>
              </a:rPr>
              <a:t>/ </a:t>
            </a:r>
            <a:r>
              <a:rPr lang="pt-PT" sz="2300" baseline="0">
                <a:latin typeface="Arial" charset="0"/>
              </a:rPr>
              <a:t>Fl 1</a:t>
            </a:r>
            <a:r>
              <a:rPr lang="pt-PT" sz="2300" b="0" i="1" baseline="0">
                <a:latin typeface="Arial" charset="0"/>
              </a:rPr>
              <a:t>]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288" y="548680"/>
            <a:ext cx="8425184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Domingo 2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1000" b="1" smtClean="0">
                <a:latin typeface="Arial" charset="0"/>
              </a:rPr>
              <a:t> </a:t>
            </a:r>
            <a:r>
              <a:rPr lang="pt-PT" sz="1800" b="1" smtClean="0">
                <a:latin typeface="Arial" charset="0"/>
              </a:rPr>
              <a:t/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</a:t>
            </a:r>
            <a:r>
              <a:rPr lang="pt-PT" sz="2200" smtClean="0">
                <a:latin typeface="Arial" charset="0"/>
              </a:rPr>
              <a:t>(2ª)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4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4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400" i="1" smtClean="0">
                <a:latin typeface="Arial" charset="0"/>
              </a:rPr>
              <a:t>	      A- </a:t>
            </a:r>
            <a:r>
              <a:rPr lang="pt-PT" sz="2400" b="1" smtClean="0">
                <a:latin typeface="Arial" charset="0"/>
              </a:rPr>
              <a:t>Quando comemos deste pão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 bebemos deste cálice,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anunciamos, Senhor, a Vossa morte,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esperando a Vossa vinda gloriosa.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1200" i="1" smtClean="0">
                <a:latin typeface="Arial" charset="0"/>
              </a:rPr>
              <a:t> 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</a:t>
            </a:r>
            <a:r>
              <a:rPr lang="pt-PT" sz="1800" i="1" smtClean="0">
                <a:latin typeface="Arial" charset="0"/>
              </a:rPr>
              <a:t> </a:t>
            </a:r>
            <a:r>
              <a:rPr lang="pt-PT" sz="1800" smtClean="0">
                <a:latin typeface="Arial" charset="0"/>
              </a:rPr>
              <a:t>(3ª)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80227" name="Line 3"/>
          <p:cNvSpPr>
            <a:spLocks noChangeShapeType="1"/>
          </p:cNvSpPr>
          <p:nvPr/>
        </p:nvSpPr>
        <p:spPr bwMode="auto">
          <a:xfrm>
            <a:off x="1547813" y="1412875"/>
            <a:ext cx="2987675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8" name="Line 6"/>
          <p:cNvSpPr>
            <a:spLocks noChangeShapeType="1"/>
          </p:cNvSpPr>
          <p:nvPr/>
        </p:nvSpPr>
        <p:spPr bwMode="auto">
          <a:xfrm>
            <a:off x="2627313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7"/>
          <p:cNvSpPr>
            <a:spLocks noChangeShapeType="1"/>
          </p:cNvSpPr>
          <p:nvPr/>
        </p:nvSpPr>
        <p:spPr bwMode="auto">
          <a:xfrm>
            <a:off x="3649663" y="479742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Raio 8"/>
          <p:cNvSpPr>
            <a:spLocks noChangeArrowheads="1"/>
          </p:cNvSpPr>
          <p:nvPr/>
        </p:nvSpPr>
        <p:spPr bwMode="auto">
          <a:xfrm rot="15841732">
            <a:off x="1355725" y="3527426"/>
            <a:ext cx="377825" cy="1047750"/>
          </a:xfrm>
          <a:prstGeom prst="lightningBolt">
            <a:avLst/>
          </a:prstGeom>
          <a:solidFill>
            <a:schemeClr val="accent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12862" y="908720"/>
            <a:ext cx="34751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8023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8023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1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2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3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4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1258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81259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8126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126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6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737" y="607359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2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2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2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299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8330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8330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2898775"/>
            <a:ext cx="1657350" cy="276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2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25" y="2276475"/>
            <a:ext cx="3095625" cy="2319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2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3860800"/>
            <a:ext cx="1849437" cy="2465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25" name="Line 3"/>
          <p:cNvSpPr>
            <a:spLocks noChangeShapeType="1"/>
          </p:cNvSpPr>
          <p:nvPr/>
        </p:nvSpPr>
        <p:spPr bwMode="auto">
          <a:xfrm flipH="1" flipV="1">
            <a:off x="827088" y="1484313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55526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8432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8432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79425" y="1689212"/>
            <a:ext cx="8124825" cy="4643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PREPARAI O CAMINHO DO SENHOR!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ABRI AS PORTAS DOS VOSSOS CORAÇÕES!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VIRÁ O SALVADOR: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TODO O HOMEM HÁ DE VER A SALVAÇÃO DE DEUS.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Tira o vestido de tristeza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se é grande o mal, maior a angústia: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teu Salvador virá a ti</a:t>
            </a:r>
          </a:p>
          <a:p>
            <a:pPr marL="1257300" lvl="2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te vestirá de alegria!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 Aos que têm medo e se dispersam: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Nada temais, tende coragem!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É o Senhor que vem salvar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para a alegria vos conduz.</a:t>
            </a:r>
          </a:p>
        </p:txBody>
      </p:sp>
      <p:pic>
        <p:nvPicPr>
          <p:cNvPr id="18433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86663" y="606742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775" y="2818755"/>
            <a:ext cx="2807593" cy="3392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2133600"/>
            <a:ext cx="1673225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5348" name="Line 3"/>
          <p:cNvSpPr>
            <a:spLocks noChangeShapeType="1"/>
          </p:cNvSpPr>
          <p:nvPr/>
        </p:nvSpPr>
        <p:spPr bwMode="auto">
          <a:xfrm flipH="1" flipV="1">
            <a:off x="827088" y="1484313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55526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8535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8535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07874" y="1700808"/>
            <a:ext cx="809307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PREPARAI O CAMINHO DO SENHOR!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ABRI AS PORTAS DOS VOSSOS CORAÇÕES!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VIRÁ O SALVADOR: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TODO O HOMEM HÁ DE VER A SALVAÇÃO DE DEUS.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3. Vê as colinas que se abatem;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vê os abismos que se aplanam;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vê o caminho que se abre: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a gente salva é multidão.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4. Brotam as águas no deserto;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lugares áridos florescem;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terra pronta para o grão</a:t>
            </a:r>
          </a:p>
          <a:p>
            <a:pPr marL="1714500" lvl="3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e o vinho das uvas será bom.</a:t>
            </a:r>
          </a:p>
        </p:txBody>
      </p:sp>
      <p:pic>
        <p:nvPicPr>
          <p:cNvPr id="1853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99100" y="11715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8637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8637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54013" y="1916113"/>
            <a:ext cx="856932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Neste tempo de Advento, tal como em todo o tempo e lugar, encontramos pessoas que percorrem,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seu belo prazer,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os caminhos desta vida; outros, porém, tentam fazer o caminho sempre com outros irmãos…</a:t>
            </a: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evitaremos o primeiro caminho, e seguiremos este: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não o daqueles que se afastam do Senhor pelos prazeres…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não o dos que se deixam arrastar pelo ódio e a vingança…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sim como os que encontram Deus em todos os irmãos...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sim como os que seguem o Amor pela força do Espírito… </a:t>
            </a:r>
            <a:endParaRPr lang="pt-PT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146526" y="5301208"/>
            <a:ext cx="71183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Vamos preparar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caminhos do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53390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73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938" y="3008313"/>
            <a:ext cx="3438525" cy="2292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7396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8739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8740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54013" y="1772816"/>
            <a:ext cx="8569325" cy="4586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VAMOS PREPARAR OS CAMINHOS DO SENHOR!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VAMOS CONSTRUIR NOVA TERRA ONDE HAJA AMOR!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VIRÁ O SENHOR COM A AURORA,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BRILHARÁ CO’A MADRUGADA,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PROCLAMARÁ A VERDADE;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VIRÁ O SENHOR COM A FORÇA;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DESATARÁ AS CADEIAS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DAR-NOS-Á A LIBERDADE.</a:t>
            </a:r>
          </a:p>
          <a:p>
            <a:pPr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Irá sempre ao nosso lado;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guiará os nossos passos;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livrar-nos-á da escravidão.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Perdoará os pecados;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libertará da miséria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dar-nos-á a salvação.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003800" y="2708275"/>
            <a:ext cx="3816350" cy="369411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Visitará nossas casas,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encher-nos-á de esperança,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concederá o Seu perdão.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Cantaremos todos juntos,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todos seremos irmãos,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dar-nos-á a salvação.</a:t>
            </a:r>
          </a:p>
          <a:p>
            <a:pPr>
              <a:defRPr/>
            </a:pPr>
            <a:endParaRPr lang="pt-PT" sz="1800" spc="10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Fará viagem connosco,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não estaremos sozinhos,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ensinará a mansidão.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Será fiel às promessas,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consolará os que sofrem,</a:t>
            </a:r>
          </a:p>
          <a:p>
            <a:pPr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dar-nos-á a salvação.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1844675"/>
            <a:ext cx="4019550" cy="268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841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08770"/>
            <a:ext cx="2180853" cy="2199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8420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5516" y="1451205"/>
            <a:ext cx="7200900" cy="4718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SENHOR VIRÁ GOVERNAR COM JUSTIÇA.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SENHOR VIRÁ! O SENHOR VIRÁ!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As guerras e ódios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não terão lugar.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paz e o amor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hão de triunfar.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63500">
                  <a:schemeClr val="bg1"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Mentiras e fraudes,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miséria e terror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hão de ser banidos:</a:t>
            </a:r>
          </a:p>
          <a:p>
            <a:pPr marL="800100" lvl="1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Reinará o amor!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59" y="3967163"/>
            <a:ext cx="2687637" cy="237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19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87825"/>
            <a:ext cx="2038350" cy="2265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0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84650"/>
            <a:ext cx="2243138" cy="225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5763"/>
            <a:ext cx="3251200" cy="2328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2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660" y="573088"/>
            <a:ext cx="2309812" cy="195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3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404813"/>
            <a:ext cx="3074987" cy="230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4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0" y="4086374"/>
            <a:ext cx="1468438" cy="2366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372839" y="1896807"/>
            <a:ext cx="8684721" cy="305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“caminhos do Senhor”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são aqueles que conduzem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Salvação e Felicidade…  Outros caminhos deste mundo haverão de ser nivelados e endireitados para não conduzir à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infelicidade desgraçada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Este é o Caminho: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“Amar a todos no Coração de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Jesus” (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S. Paulo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38100">
                    <a:srgbClr val="000000">
                      <a:alpha val="2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)…</a:t>
            </a:r>
            <a:endParaRPr lang="pt-PT" sz="3400" i="1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38100">
                  <a:srgbClr val="000000">
                    <a:alpha val="2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28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220072" y="5445224"/>
            <a:ext cx="312863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99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421012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59" y="3967163"/>
            <a:ext cx="2687637" cy="237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19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187825"/>
            <a:ext cx="2038350" cy="2265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0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84650"/>
            <a:ext cx="2243138" cy="225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5763"/>
            <a:ext cx="3251200" cy="2328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2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660" y="573088"/>
            <a:ext cx="2309812" cy="195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3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404813"/>
            <a:ext cx="3074987" cy="230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4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0" y="4086374"/>
            <a:ext cx="1468438" cy="2366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372839" y="1896807"/>
            <a:ext cx="8684721" cy="305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34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“caminhos do Senhor”</a:t>
            </a:r>
            <a:r>
              <a:rPr lang="pt-PT" sz="34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 são aqueles que conduzem </a:t>
            </a:r>
            <a:r>
              <a:rPr lang="pt-PT" sz="340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lang="pt-PT" sz="34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Salvação e Felicidade…  Outros caminhos deste mundo haverão de ser nivelados e endireitados para não conduzir à </a:t>
            </a:r>
            <a:r>
              <a:rPr lang="pt-PT" sz="34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infelicidade desgraçada</a:t>
            </a:r>
            <a:r>
              <a:rPr lang="pt-PT" sz="3400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… Este é o Caminho: </a:t>
            </a:r>
            <a:r>
              <a:rPr lang="pt-PT" sz="34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“Amar a todos no Coração de </a:t>
            </a:r>
            <a:r>
              <a:rPr lang="pt-PT" sz="3400" i="1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Cristo Jesus” (</a:t>
            </a:r>
            <a:r>
              <a:rPr lang="pt-PT" sz="3400" i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S. Paulo</a:t>
            </a:r>
            <a:r>
              <a:rPr lang="pt-PT" sz="3400" i="1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38100">
                    <a:schemeClr val="bg1">
                      <a:alpha val="2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)…</a:t>
            </a:r>
            <a:endParaRPr lang="pt-PT" sz="3400" i="1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38100">
                  <a:schemeClr val="bg1">
                    <a:alpha val="2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28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2133600"/>
            <a:ext cx="3935413" cy="2951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4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4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6384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999851"/>
            <a:ext cx="1584176" cy="2551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ângulo 6"/>
          <p:cNvSpPr/>
          <p:nvPr/>
        </p:nvSpPr>
        <p:spPr>
          <a:xfrm>
            <a:off x="395536" y="1656571"/>
            <a:ext cx="8352928" cy="45807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VIRÁ,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ESPLENDOR DA SUA GLÓRIA,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VISITAR O SEU POVO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DAR-LHE A PAZ E A VIDA ETERNA.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150" baseline="0" dirty="0">
              <a:ln w="11430"/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Preparai, no deserto, o caminho do Senhor;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abri na estepe uma estrada para o nosso Deus!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Sejam alteados todos os vales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abatidos os montes e as colinas.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150" baseline="0" dirty="0">
              <a:ln w="11430"/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Eis o Senhor Deus que vem com poder,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braço dominará.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 Ele vem o prémio da vitória,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150" baseline="0" dirty="0">
                <a:ln w="11430"/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frutos da sua conquista O precedem.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74332" y="61057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328613"/>
            <a:ext cx="3719513" cy="4667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42925" y="923925"/>
            <a:ext cx="8288338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sz="1800" b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                                                          </a:t>
            </a:r>
            <a:r>
              <a:rPr kumimoji="0" lang="pt-PT" sz="1800" b="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1800" b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1800" b="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1800" i="1" spc="100" baseline="0" dirty="0">
                <a:solidFill>
                  <a:srgbClr val="FF66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VELA</a:t>
            </a:r>
            <a:r>
              <a:rPr kumimoji="0" lang="pt-PT" sz="1800" b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1800" b="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>
              <a:lnSpc>
                <a:spcPct val="90000"/>
              </a:lnSpc>
              <a:defRPr/>
            </a:pPr>
            <a:endParaRPr kumimoji="0" lang="pt-PT" sz="800" b="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lvl="1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memória de João Baptista </a:t>
            </a:r>
          </a:p>
          <a:p>
            <a:pPr lvl="1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de todos os profetas</a:t>
            </a:r>
          </a:p>
          <a:p>
            <a:pPr lvl="1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nos convidaram a preparar </a:t>
            </a:r>
          </a:p>
          <a:p>
            <a:pPr lvl="1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caminhos da tua vinda,</a:t>
            </a:r>
          </a:p>
          <a:p>
            <a:pPr lvl="1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nós acendemos hoje estas </a:t>
            </a:r>
            <a:r>
              <a:rPr kumimoji="0" lang="pt-PT" sz="2600" u="sng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lvl="2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cada um de nós, Senhor,</a:t>
            </a:r>
          </a:p>
          <a:p>
            <a:pPr lvl="2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 abra a sua vida para que possas</a:t>
            </a:r>
          </a:p>
          <a:p>
            <a:pPr lvl="2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endireitar os nossos caminhos</a:t>
            </a:r>
          </a:p>
          <a:p>
            <a:pPr lvl="2"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manter acesa a esperança.</a:t>
            </a:r>
          </a:p>
          <a:p>
            <a:pPr>
              <a:lnSpc>
                <a:spcPts val="2500"/>
              </a:lnSpc>
              <a:defRPr/>
            </a:pPr>
            <a:r>
              <a:rPr kumimoji="0" lang="pt-PT" sz="2600" spc="3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</a:t>
            </a:r>
            <a:r>
              <a:rPr kumimoji="0" lang="pt-PT" sz="26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908175" y="463017"/>
            <a:ext cx="4032250" cy="445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(Oração Inicial)</a:t>
            </a:r>
          </a:p>
        </p:txBody>
      </p:sp>
      <p:sp>
        <p:nvSpPr>
          <p:cNvPr id="164869" name="Line 4"/>
          <p:cNvSpPr>
            <a:spLocks noChangeShapeType="1"/>
          </p:cNvSpPr>
          <p:nvPr/>
        </p:nvSpPr>
        <p:spPr bwMode="auto">
          <a:xfrm flipV="1">
            <a:off x="1917700" y="908050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58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58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58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6794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00063" y="1341438"/>
            <a:ext cx="8393112" cy="5094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“Jerusalém, deixa a tua veste de luto e aflição e reveste para sempre a beleza da glória que vem de Deus.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Cobre-te com o manto da justiça que vem de Deus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coloca sobre a cabeça o diadema da glória do Eterno.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vai mostrar o teu esplendor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toda a criatura que há debaixo do céu;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te dará para sempre este nome: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«Paz da justiça e glória da piedade».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Levanta-te, Jerusalém, sobe ao alto 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olha para o Oriente: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vê os teus filhos reunidos desde o Poente ao Nascente,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ordem do Deus Santo,</a:t>
            </a:r>
          </a:p>
          <a:p>
            <a:pPr>
              <a:lnSpc>
                <a:spcPts val="30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felizes por Deus Se ter lembrado deles.</a:t>
            </a:r>
          </a:p>
        </p:txBody>
      </p:sp>
      <p:pic>
        <p:nvPicPr>
          <p:cNvPr id="16794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67575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144750">
            <a:off x="375821" y="5871122"/>
            <a:ext cx="1382139" cy="3248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6896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50913" y="1328738"/>
            <a:ext cx="7724775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Tinham-te deixado, caminhando a pé,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levados pelos inimigos;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agora é Deus que os reconduz a ti,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trazidos em triunfo, como filhos de reis.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decidiu abater todos os altos montes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colinas seculares e encher os vales,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 aplanar a terra, a fim de que Israel possa caminhar em segurança, na glória de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os bosques e todas as árvores aromáticas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darão sombra a Israel, por ordem de Deus,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Deus conduzirá Israel na alegria,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luz da sua glória, com a misericórdia e a justiça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d’Ele procedem”.      (Br 5)</a:t>
            </a:r>
          </a:p>
        </p:txBody>
      </p:sp>
      <p:pic>
        <p:nvPicPr>
          <p:cNvPr id="16896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2700" y="9921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891501" y="5733256"/>
            <a:ext cx="6784187" cy="6385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FEZ MARAVILHAS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EM FAVOR DO SEU POVO.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5075</TotalTime>
  <Words>2037</Words>
  <Application>Microsoft Office PowerPoint</Application>
  <PresentationFormat>Apresentação no Ecrã (4:3)</PresentationFormat>
  <Paragraphs>336</Paragraphs>
  <Slides>29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(2ª) P- Mistério admirável da nossa fé!        A- Quando comemos deste pão            e bebemos deste cálice,             anunciamos, Senhor, a Vossa morte,            esperando a Vossa vinda gloriosa.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363</cp:revision>
  <dcterms:created xsi:type="dcterms:W3CDTF">2006-05-02T09:35:59Z</dcterms:created>
  <dcterms:modified xsi:type="dcterms:W3CDTF">2013-11-14T11:02:25Z</dcterms:modified>
</cp:coreProperties>
</file>