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088" r:id="rId10"/>
    <p:sldMasterId id="2147491101" r:id="rId11"/>
    <p:sldMasterId id="2147491114" r:id="rId12"/>
    <p:sldMasterId id="2147494040" r:id="rId13"/>
    <p:sldMasterId id="2147494659" r:id="rId14"/>
  </p:sldMasterIdLst>
  <p:notesMasterIdLst>
    <p:notesMasterId r:id="rId44"/>
  </p:notesMasterIdLst>
  <p:sldIdLst>
    <p:sldId id="391" r:id="rId15"/>
    <p:sldId id="376" r:id="rId16"/>
    <p:sldId id="380" r:id="rId17"/>
    <p:sldId id="353" r:id="rId18"/>
    <p:sldId id="386" r:id="rId19"/>
    <p:sldId id="393" r:id="rId20"/>
    <p:sldId id="400" r:id="rId21"/>
    <p:sldId id="372" r:id="rId22"/>
    <p:sldId id="363" r:id="rId23"/>
    <p:sldId id="354" r:id="rId24"/>
    <p:sldId id="362" r:id="rId25"/>
    <p:sldId id="374" r:id="rId26"/>
    <p:sldId id="307" r:id="rId27"/>
    <p:sldId id="383" r:id="rId28"/>
    <p:sldId id="401" r:id="rId29"/>
    <p:sldId id="342" r:id="rId30"/>
    <p:sldId id="387" r:id="rId31"/>
    <p:sldId id="388" r:id="rId32"/>
    <p:sldId id="398" r:id="rId33"/>
    <p:sldId id="301" r:id="rId34"/>
    <p:sldId id="395" r:id="rId35"/>
    <p:sldId id="389" r:id="rId36"/>
    <p:sldId id="390" r:id="rId37"/>
    <p:sldId id="345" r:id="rId38"/>
    <p:sldId id="381" r:id="rId39"/>
    <p:sldId id="364" r:id="rId40"/>
    <p:sldId id="397" r:id="rId41"/>
    <p:sldId id="403" r:id="rId42"/>
    <p:sldId id="402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99FFCC"/>
    <a:srgbClr val="00FF00"/>
    <a:srgbClr val="990000"/>
    <a:srgbClr val="990033"/>
    <a:srgbClr val="FF9999"/>
    <a:srgbClr val="FF99CC"/>
    <a:srgbClr val="FF33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30" autoAdjust="0"/>
    <p:restoredTop sz="94628" autoAdjust="0"/>
  </p:normalViewPr>
  <p:slideViewPr>
    <p:cSldViewPr>
      <p:cViewPr varScale="1">
        <p:scale>
          <a:sx n="74" d="100"/>
          <a:sy n="74" d="100"/>
        </p:scale>
        <p:origin x="-17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6A088E3-72D4-4C67-A46E-7D887D74E1D6}" type="datetimeFigureOut">
              <a:rPr lang="pt-PT"/>
              <a:pPr>
                <a:defRPr/>
              </a:pPr>
              <a:t>14-11-2013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F92AC19-E922-4C15-A5EA-22C62828BC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9845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06204E-989D-44C8-977C-89A40E3B3495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E9B3E63-35A0-4690-AFFA-16BF2C577517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63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4E76312-BCF1-4E2F-A9B0-267CD962ADE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7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5F61DBD-4AFC-43D6-9E10-F32FAD2427F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85B3B-B634-47E2-99CB-9A0A06BBD6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879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4470D-A7E1-4A02-8D3C-E514394C1E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01157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42C84-CA67-4BB2-B7F0-A69ED309B0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7398898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E2DCDE-EB83-4880-88E9-9CF27BD584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132548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C6B0BF-B299-4101-9B0B-7843C5B28C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319721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ABE160-935F-4EEC-A763-4B698FE000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588113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0D8D1D-0D44-4E13-9135-DD81E7BB48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0976942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EFF722-5C60-48EA-B5BD-E1AF724E1A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1884719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3CFE7F-E0C8-4241-9ACB-EE2A3B2339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654396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BD588A-806E-4C9B-89DD-6FBB1D1B58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081822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45FCB9-4FE0-4BAA-9FB1-342DAD99A7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069206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13C1E4-20C6-4DAB-85EE-39B9B6E774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71544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AD94D-9A3C-4BD5-9A60-9BAFBBE6F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135427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3D0A3A-5463-4C98-AC13-EBD1F91870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4604903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6A59CC-1E5B-4F23-B2B5-4367774317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207081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764C58-F88E-4CEE-BEBF-87E956C085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9058860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A40C83-90D9-4663-9734-199F9E2188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8606992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B84C3D-6BE5-4CF8-BB9C-9EB680BDC4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231099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F5DCA6-587A-4151-ABBC-5D42EA4883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9299521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8A964A-5B9E-49C8-8029-B0A2100E5E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40270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AA8D39-DAF4-4403-B47D-F8E481A24F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342106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2D0E58-26C5-47A4-B056-D9CE0E6B22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2902977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145C7B-5399-4260-BBEF-FF0963CE7A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90756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26B73-E5D9-4AC3-9719-050EF6435E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674894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1DE460-C053-4190-A7A9-483DF24D97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3161077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584B34-2186-4C24-B52C-F648167306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2985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4C6820-F580-410F-9C4C-7806E00BB1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1813933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C71F68-0BE0-4146-A87B-7DB1F53223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9332159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6E9E5A-3904-4821-AFEB-C0FF0C140C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511172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F0EEE9-43BE-465A-82F3-29F0B23A1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2164265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F92D97-E2DD-4FE5-A46D-8B653C5B23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0320500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5D323-CD09-43EA-AFF8-168BA5CA8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3625168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30C657-385D-49DF-8A27-44D5281A24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3324065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142C32-4660-49AA-8C47-B5270FDD05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30863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3FA911-7021-41CA-A238-05A7E32902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7810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EFF2CC-F408-4614-ACBF-E61D1352B3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195026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0D8FB5-B7F4-4A66-A874-10E3E41F3D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200568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32E0CD-DE67-40DA-8083-55874B3531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141940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C2804C-2810-4FC4-AD5A-1E31EE5574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753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1D297E-685E-447B-A57F-D5D4115FAE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2708176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61894-0A8B-4E6D-9286-895213E782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095553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04F93C-34D3-4394-9BBD-0BB7ED5C2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9629017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31A776-5091-448D-97A6-9A91DAE6D4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989732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E0B098-224A-4C33-9D55-FBBBD2B285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945018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41FC96-5450-41BF-BE3F-53B63E1069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41468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9C66A8-529E-4A5E-A79C-96D9BD31FC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65181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7C0D13-2CF5-4536-8E5C-46868C347B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003960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E8EE20-8BC8-470E-B61F-4F609EB9AF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7252801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5E5A05-A266-44B9-B192-9816F3BE77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644071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9BDC0-7C85-4053-92CF-84E40A2C28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08182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1C383A-8F85-457F-878C-3104EE1896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588896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ADB-4347-4FB6-878E-71BBC323A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44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C992F-9E80-47ED-BC86-ED8902394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8729578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B18E6-3742-42F6-9B94-932B400171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1766088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B7339-DC85-461B-B0D4-212B5ED18C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6601078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13D8-5073-4091-AB69-034CAA320C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153241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504A67-AAF6-4E15-A47A-2958671143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264687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93543-491C-4612-9830-C038002F41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4210814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8518E-D074-4B5B-BC4B-0E752B0088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0163512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59015-7752-40D8-8A8B-EF5693AC34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4596477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E01DC-44EF-46FB-B13C-414458D3F3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1605153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0269B-F1A6-4FD5-847D-C890DFB6B5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6375359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DB8BD-CBFE-4342-AFAF-2B45BE5C7F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1243026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C98AB-0636-45C0-B60F-A0D732BA01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3315197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85B3B-B634-47E2-99CB-9A0A06BBD61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08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1A592-57B1-45B4-B06E-7E45D9B4E17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764611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8BBFE-67A7-453F-9AA8-005B03C57F1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40030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3E70DA-7C49-4AA1-8178-8BDEC187EF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23761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FF7F-1F9C-4E72-81E5-C7FF5D196A2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63301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B25F0-4171-44FD-B5A9-5023F25DF58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96902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254E4-71E4-426D-AB7F-5A1C7FDA7A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646351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C89AA-33F5-4C20-81F3-CA2758883BD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731530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98C8E-5D87-4E9B-99F0-845DB68DB2F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899066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62E54-1B29-49FD-8EC2-BA00669F3B9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148164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4470D-A7E1-4A02-8D3C-E514394C1E9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949003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AD94D-9A3C-4BD5-9A60-9BAFBBE6FA2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230222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26B73-E5D9-4AC3-9719-050EF6435EC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5441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1CCF7C-56AF-4388-BF8C-7533B2428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08895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3CFA53-C650-4AB1-8482-3D578063B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09553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19EA2D-B190-41AB-A663-210DD0B1D6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90662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1A592-57B1-45B4-B06E-7E45D9B4E1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988764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7142A4-78F1-4BBC-8539-B63E8FBA62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262085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8C200A-F4F9-45A0-B8F8-BC0DFB0FE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529824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E6245B-60C5-4935-94F6-91880EFCB6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89971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AEF360-F269-4EDC-AA3D-F03BE684BD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399442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E980B3-8A68-4375-BF80-14D109EF3B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149198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3798EF-20C7-4404-B1BA-801416B13B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28371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527CA7-B6C1-4DC4-9F24-A038C286F4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377790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5FB8C0-415D-4C4E-947C-A08118E83F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024187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C68400-8736-45A8-A9C0-82D0172649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71336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3CB404-C748-4A7E-A844-71BB204E55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6302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8BBFE-67A7-453F-9AA8-005B03C57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167563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28D5F6-67A8-440B-AF7F-C22A24BFDA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1055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0B336D-1871-43B6-8CF6-7F6EDBE353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300437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E91EE4-CABE-40B2-B754-670FECBAAD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823377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9BB396-790C-4E10-82E5-E0C2ABEBB8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828563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E6BB53-87FE-479F-88E1-1A7A818BB5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303552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94B97E-AE11-4E89-88A3-EBB277838C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234853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E2B9AB-10A5-4BF8-9D84-A2ED1D8714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94059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6CD613-BA91-42A5-A636-A4728F5FCF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07040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8A037C-CE2B-42FF-A016-60E0E414F8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967513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575ACE-017B-4F38-BDEA-710E1BC2AD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96833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FF7F-1F9C-4E72-81E5-C7FF5D196A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524562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435BA4-3F70-4F83-94C6-E9DDB6F5F7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8378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9C9C68-31BA-4318-A058-1A6845A59B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570919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CE31AD-B106-4BBB-B5F4-D99A444C7E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238243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B3434A-72D1-491C-A8C0-642B40BFD2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511939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2D34DC-A021-483E-910F-E21349F7B4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255510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EA8256-8EA4-4976-A9D3-A045087A15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77666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C921C1-E547-477E-B41F-A2E986104E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998227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4C9EA1-7661-471C-9343-0642639A35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227641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E9003-520E-46FD-ADFC-CD229A7C1B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2829142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25C463-F4C9-4F24-8E3B-F700CD097F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42868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B25F0-4171-44FD-B5A9-5023F25DF5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239168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CBC6BE-8F40-4A8B-9F3D-2879CD6334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350188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CD6363-AAD6-4A5B-8146-751CA88FA8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919623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1C7B07-EDF3-49AD-88E1-E132E482F9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147484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A83854-0305-490A-A9B8-4DB8B4F3A3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408837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EE478E-2AD1-4888-9937-9D8E95F5D3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854411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6C2301-BDBB-4260-A480-36E18A781D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043341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BEE636-DC34-449F-873C-331599AB9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196305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BD6D8A-41D9-4896-BC6F-A3E19BBCD7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559374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AF0060-EED1-4C84-A033-9AF2E589D6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959578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1AEF11-65D1-4606-ADF6-DF5790A129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517628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254E4-71E4-426D-AB7F-5A1C7FDA7A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851442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AFD388-9A61-4DBB-BF13-7DC556C77F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50182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6B0FAF-C4E6-4864-8191-06156C9DB6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9403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4101E0-D00F-45C7-ABA5-160296DEC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516466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2A02C2-0028-4704-8724-FCFDFE6454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579615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0EAEEA-7E84-4BE6-9D07-093038CEA6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507888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88E26F-20A8-4027-A26F-A83750EDA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813012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693DE5-0788-489E-B121-7E10E4E02A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98866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4523E8-CA98-487F-AD99-8CA73A82B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766624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A876CE-0111-429D-A261-54BB5BCFE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82179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892C8E-377D-48BE-8B08-2BFD87D88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361003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C89AA-33F5-4C20-81F3-CA2758883B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057665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CCF376-D99D-4B7E-83A6-A9A2260832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57057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8BAD27-71A2-426D-8BE4-ADC92D3256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396363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04D6E8-AC37-4B98-9E0B-A46F7996AB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217991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F9663D-2ECE-4711-9CF6-2E80E95851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45374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9E308-F110-4B8D-B159-389D2FC509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594310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E1D42C-9FA5-49EB-B859-203AA76A08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04819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E2515C-C520-49AD-B666-A68D8C437E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216782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DF70C5-8476-4AE0-B271-F31D0748CE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90844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652C28-A504-47EB-AFC7-9CE857961B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707909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58FE67-252C-4973-8E75-0405379ABA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318223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98C8E-5D87-4E9B-99F0-845DB68DB2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977219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3C0E6A-DCE1-4D74-BB75-93242A10BD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822755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22D76E-44E7-4F65-B60E-049016B150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231242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13387-E8E4-49F2-A3AB-DAE865B9D5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1419244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C850D3-F731-4EA6-8B4D-9C4E1D84E8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7519041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38AA12-261E-481E-82A5-DFAA5353CE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35820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AA9C2A-030C-4045-A58C-16C71FC22A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6169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FF254B-64EB-4D31-9578-FEB8332628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54520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1B66B6-C22D-4AA2-8C38-0545F1FA9A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829213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0D04FE-8D25-4345-9A91-936D2D89D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004871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2ECE58-96A1-4F1B-A213-ED1A03FCC4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496583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62E54-1B29-49FD-8EC2-BA00669F3B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3720717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036EB5-4D63-4932-B45E-A39F5C1A6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17051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13AB52-6F80-4712-9B6A-79084BB7C7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741419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AD0510-A746-4964-9B08-A0ADE6E527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289464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928928-68AB-4D57-9227-5CB8ED71CA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15728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A70B2E-99CF-4A62-9642-FA168139BE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1934815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0F55A-E2F2-49CE-B217-EDB70DC198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23304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779F2A-3D67-4F9C-890E-952CD8F3EB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2256841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DF7EA6-1C8E-4E33-89F2-F1E1BD1AE4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5950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79FBC4-F4CD-447E-BB5F-C2D4F287A2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778687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B47E99-5357-4701-AB1B-6BB02FC4B7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685070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736A6F-447A-486F-93DA-2ADA5C0A5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524" r:id="rId1"/>
    <p:sldLayoutId id="2147494491" r:id="rId2"/>
    <p:sldLayoutId id="2147494492" r:id="rId3"/>
    <p:sldLayoutId id="2147494493" r:id="rId4"/>
    <p:sldLayoutId id="2147494494" r:id="rId5"/>
    <p:sldLayoutId id="2147494495" r:id="rId6"/>
    <p:sldLayoutId id="2147494496" r:id="rId7"/>
    <p:sldLayoutId id="2147494497" r:id="rId8"/>
    <p:sldLayoutId id="2147494498" r:id="rId9"/>
    <p:sldLayoutId id="2147494499" r:id="rId10"/>
    <p:sldLayoutId id="2147494500" r:id="rId11"/>
    <p:sldLayoutId id="21474945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E28047-E6EF-4663-A2F9-475108DE39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621" r:id="rId1"/>
    <p:sldLayoutId id="2147494622" r:id="rId2"/>
    <p:sldLayoutId id="2147494623" r:id="rId3"/>
    <p:sldLayoutId id="2147494624" r:id="rId4"/>
    <p:sldLayoutId id="2147494625" r:id="rId5"/>
    <p:sldLayoutId id="2147494626" r:id="rId6"/>
    <p:sldLayoutId id="2147494627" r:id="rId7"/>
    <p:sldLayoutId id="2147494628" r:id="rId8"/>
    <p:sldLayoutId id="2147494629" r:id="rId9"/>
    <p:sldLayoutId id="2147494630" r:id="rId10"/>
    <p:sldLayoutId id="2147494631" r:id="rId11"/>
    <p:sldLayoutId id="21474946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B1CB6E-997A-4118-A259-0E73C9E2D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633" r:id="rId1"/>
    <p:sldLayoutId id="2147494634" r:id="rId2"/>
    <p:sldLayoutId id="2147494635" r:id="rId3"/>
    <p:sldLayoutId id="2147494636" r:id="rId4"/>
    <p:sldLayoutId id="2147494637" r:id="rId5"/>
    <p:sldLayoutId id="2147494638" r:id="rId6"/>
    <p:sldLayoutId id="2147494639" r:id="rId7"/>
    <p:sldLayoutId id="2147494640" r:id="rId8"/>
    <p:sldLayoutId id="2147494641" r:id="rId9"/>
    <p:sldLayoutId id="2147494642" r:id="rId10"/>
    <p:sldLayoutId id="2147494643" r:id="rId11"/>
    <p:sldLayoutId id="21474946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75FC82-9A4B-46FB-9E56-A378DE07C6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645" r:id="rId1"/>
    <p:sldLayoutId id="2147494646" r:id="rId2"/>
    <p:sldLayoutId id="2147494647" r:id="rId3"/>
    <p:sldLayoutId id="2147494648" r:id="rId4"/>
    <p:sldLayoutId id="2147494649" r:id="rId5"/>
    <p:sldLayoutId id="2147494650" r:id="rId6"/>
    <p:sldLayoutId id="2147494651" r:id="rId7"/>
    <p:sldLayoutId id="2147494652" r:id="rId8"/>
    <p:sldLayoutId id="2147494653" r:id="rId9"/>
    <p:sldLayoutId id="2147494654" r:id="rId10"/>
    <p:sldLayoutId id="2147494655" r:id="rId11"/>
    <p:sldLayoutId id="21474946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5B5CEF-6B46-4E83-B54D-1948A15AD0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658" r:id="rId1"/>
    <p:sldLayoutId id="2147494513" r:id="rId2"/>
    <p:sldLayoutId id="2147494514" r:id="rId3"/>
    <p:sldLayoutId id="2147494515" r:id="rId4"/>
    <p:sldLayoutId id="2147494516" r:id="rId5"/>
    <p:sldLayoutId id="2147494517" r:id="rId6"/>
    <p:sldLayoutId id="2147494518" r:id="rId7"/>
    <p:sldLayoutId id="2147494519" r:id="rId8"/>
    <p:sldLayoutId id="2147494520" r:id="rId9"/>
    <p:sldLayoutId id="2147494521" r:id="rId10"/>
    <p:sldLayoutId id="2147494522" r:id="rId11"/>
    <p:sldLayoutId id="21474945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736A6F-447A-486F-93DA-2ADA5C0A5CF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688120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660" r:id="rId1"/>
    <p:sldLayoutId id="2147494661" r:id="rId2"/>
    <p:sldLayoutId id="2147494662" r:id="rId3"/>
    <p:sldLayoutId id="2147494663" r:id="rId4"/>
    <p:sldLayoutId id="2147494664" r:id="rId5"/>
    <p:sldLayoutId id="2147494665" r:id="rId6"/>
    <p:sldLayoutId id="2147494666" r:id="rId7"/>
    <p:sldLayoutId id="2147494667" r:id="rId8"/>
    <p:sldLayoutId id="2147494668" r:id="rId9"/>
    <p:sldLayoutId id="2147494669" r:id="rId10"/>
    <p:sldLayoutId id="2147494670" r:id="rId11"/>
    <p:sldLayoutId id="21474946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AA13F3-2C3F-4D2F-B6B3-F71F4BF9AE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525" r:id="rId1"/>
    <p:sldLayoutId id="2147494526" r:id="rId2"/>
    <p:sldLayoutId id="2147494527" r:id="rId3"/>
    <p:sldLayoutId id="2147494528" r:id="rId4"/>
    <p:sldLayoutId id="2147494529" r:id="rId5"/>
    <p:sldLayoutId id="2147494530" r:id="rId6"/>
    <p:sldLayoutId id="2147494531" r:id="rId7"/>
    <p:sldLayoutId id="2147494532" r:id="rId8"/>
    <p:sldLayoutId id="2147494533" r:id="rId9"/>
    <p:sldLayoutId id="2147494534" r:id="rId10"/>
    <p:sldLayoutId id="2147494535" r:id="rId11"/>
    <p:sldLayoutId id="21474945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99D9D2-7FC7-43BB-A945-3879F5CD97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537" r:id="rId1"/>
    <p:sldLayoutId id="2147494538" r:id="rId2"/>
    <p:sldLayoutId id="2147494539" r:id="rId3"/>
    <p:sldLayoutId id="2147494540" r:id="rId4"/>
    <p:sldLayoutId id="2147494541" r:id="rId5"/>
    <p:sldLayoutId id="2147494542" r:id="rId6"/>
    <p:sldLayoutId id="2147494543" r:id="rId7"/>
    <p:sldLayoutId id="2147494544" r:id="rId8"/>
    <p:sldLayoutId id="2147494545" r:id="rId9"/>
    <p:sldLayoutId id="2147494546" r:id="rId10"/>
    <p:sldLayoutId id="2147494547" r:id="rId11"/>
    <p:sldLayoutId id="21474945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EC164B-D005-408E-BE9F-305A592D84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549" r:id="rId1"/>
    <p:sldLayoutId id="2147494550" r:id="rId2"/>
    <p:sldLayoutId id="2147494551" r:id="rId3"/>
    <p:sldLayoutId id="2147494552" r:id="rId4"/>
    <p:sldLayoutId id="2147494553" r:id="rId5"/>
    <p:sldLayoutId id="2147494554" r:id="rId6"/>
    <p:sldLayoutId id="2147494555" r:id="rId7"/>
    <p:sldLayoutId id="2147494556" r:id="rId8"/>
    <p:sldLayoutId id="2147494557" r:id="rId9"/>
    <p:sldLayoutId id="2147494558" r:id="rId10"/>
    <p:sldLayoutId id="2147494559" r:id="rId11"/>
    <p:sldLayoutId id="214749456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0A5693-3DA9-4E5B-BC7B-8F0A23C103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561" r:id="rId1"/>
    <p:sldLayoutId id="2147494562" r:id="rId2"/>
    <p:sldLayoutId id="2147494563" r:id="rId3"/>
    <p:sldLayoutId id="2147494564" r:id="rId4"/>
    <p:sldLayoutId id="2147494565" r:id="rId5"/>
    <p:sldLayoutId id="2147494566" r:id="rId6"/>
    <p:sldLayoutId id="2147494567" r:id="rId7"/>
    <p:sldLayoutId id="2147494568" r:id="rId8"/>
    <p:sldLayoutId id="2147494569" r:id="rId9"/>
    <p:sldLayoutId id="2147494570" r:id="rId10"/>
    <p:sldLayoutId id="2147494571" r:id="rId11"/>
    <p:sldLayoutId id="21474945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843614-7B1F-403B-825F-9A44ED8224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573" r:id="rId1"/>
    <p:sldLayoutId id="2147494574" r:id="rId2"/>
    <p:sldLayoutId id="2147494575" r:id="rId3"/>
    <p:sldLayoutId id="2147494576" r:id="rId4"/>
    <p:sldLayoutId id="2147494577" r:id="rId5"/>
    <p:sldLayoutId id="2147494578" r:id="rId6"/>
    <p:sldLayoutId id="2147494579" r:id="rId7"/>
    <p:sldLayoutId id="2147494580" r:id="rId8"/>
    <p:sldLayoutId id="2147494581" r:id="rId9"/>
    <p:sldLayoutId id="2147494582" r:id="rId10"/>
    <p:sldLayoutId id="2147494583" r:id="rId11"/>
    <p:sldLayoutId id="21474945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ECACEF-A637-4508-BD21-5B67BCBD35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585" r:id="rId1"/>
    <p:sldLayoutId id="2147494586" r:id="rId2"/>
    <p:sldLayoutId id="2147494587" r:id="rId3"/>
    <p:sldLayoutId id="2147494588" r:id="rId4"/>
    <p:sldLayoutId id="2147494589" r:id="rId5"/>
    <p:sldLayoutId id="2147494590" r:id="rId6"/>
    <p:sldLayoutId id="2147494591" r:id="rId7"/>
    <p:sldLayoutId id="2147494592" r:id="rId8"/>
    <p:sldLayoutId id="2147494593" r:id="rId9"/>
    <p:sldLayoutId id="2147494594" r:id="rId10"/>
    <p:sldLayoutId id="2147494595" r:id="rId11"/>
    <p:sldLayoutId id="21474945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9538DE-9870-40DE-93C2-8E10E67C14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597" r:id="rId1"/>
    <p:sldLayoutId id="2147494598" r:id="rId2"/>
    <p:sldLayoutId id="2147494599" r:id="rId3"/>
    <p:sldLayoutId id="2147494600" r:id="rId4"/>
    <p:sldLayoutId id="2147494601" r:id="rId5"/>
    <p:sldLayoutId id="2147494602" r:id="rId6"/>
    <p:sldLayoutId id="2147494603" r:id="rId7"/>
    <p:sldLayoutId id="2147494604" r:id="rId8"/>
    <p:sldLayoutId id="2147494605" r:id="rId9"/>
    <p:sldLayoutId id="2147494606" r:id="rId10"/>
    <p:sldLayoutId id="2147494607" r:id="rId11"/>
    <p:sldLayoutId id="21474946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6E91B4-A03E-4B96-B375-156B9A877A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609" r:id="rId1"/>
    <p:sldLayoutId id="2147494610" r:id="rId2"/>
    <p:sldLayoutId id="2147494611" r:id="rId3"/>
    <p:sldLayoutId id="2147494612" r:id="rId4"/>
    <p:sldLayoutId id="2147494613" r:id="rId5"/>
    <p:sldLayoutId id="2147494614" r:id="rId6"/>
    <p:sldLayoutId id="2147494615" r:id="rId7"/>
    <p:sldLayoutId id="2147494616" r:id="rId8"/>
    <p:sldLayoutId id="2147494617" r:id="rId9"/>
    <p:sldLayoutId id="2147494618" r:id="rId10"/>
    <p:sldLayoutId id="2147494619" r:id="rId11"/>
    <p:sldLayoutId id="21474946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6.wmf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6.wmf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1.png"/><Relationship Id="rId4" Type="http://schemas.openxmlformats.org/officeDocument/2006/relationships/image" Target="../media/image24.jpeg"/><Relationship Id="rId9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7.wmf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7.wmf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8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0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53604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60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11" descr="https://encrypted-tbn3.gstatic.com/images?q=tbn:ANd9GcQCPYMCS_QXIkThTE40FKbBjgqI8niXt3O0JNr-niing4K0Ep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1916113"/>
            <a:ext cx="3406775" cy="3097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8338" y="2420938"/>
            <a:ext cx="7038975" cy="3671887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Santo é o dia </a:t>
            </a:r>
            <a:endParaRPr lang="pt-PT" sz="40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nos trouxe a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luz.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Vinde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adorai o Senhor!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Hoje,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uma grande luz desceu sobre a terra!</a:t>
            </a:r>
            <a:endParaRPr lang="pt-PT" sz="40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62821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2824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6384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188" y="587692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63588" y="1455738"/>
            <a:ext cx="7696200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“No princípio era o Verbo e o Verbo estava com Deus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 Verbo era Deus. No princípio, Ele estava com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Tudo se fez por meio d’Ele, e sem Ele nada foi feito.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N’Ele estava a vida, e a vida era a luz dos homens.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luz brilha nas trevas, e as trevas não a receberam.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Apareceu um homem enviado por Deus, chamado João.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Veio como testemunha, para dar testemunho da luz,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fim de que todos acreditassem por meio dele.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não era a luz, mas veio para dar testemunho da luz.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Verbo era a luz verdadeira, que, vindo ao mundo,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ilumina todo o homem.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Estava no mundo,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 mundo, que foi feito por Ele, não O conheceu.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Veio para o que era seu,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os seus não O receberam.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63847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6486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8366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20700" y="1196975"/>
            <a:ext cx="8443913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àqueles que O receberam e acreditaram no seu nome,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deu-lhes o poder de se tornarem filhos de Deus.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Estes não nasceram do sangue,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nem da vontade da carne, nem da vontade do homem,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 Verbo fez-Se carne e habitou entre nós.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Nós vimos a sua glória, glória que Lhe vem do Pai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Filho Unigénito, cheio de graça e de verdade.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João dá testemunho d’Ele, exclamando: «É deste que eu dizia: ‘O que vem depois de mim passou à minha frente,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existia antes de mim’».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 verdade, foi da sua plenitude que todos nós recebemos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graça sobre graça. Porque, se a Lei foi dada por meio de Moisés, a graça e a verdade vieram por meio de Jesus Cristo.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Deus, nunca ninguém O viu.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Filho Unigénito, que está no seio do Pai,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é que O deu a conhecer”.        (Jo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64871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6589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6915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8300" y="1989138"/>
            <a:ext cx="8515350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Jesus, nascido para nós, Deus connosco, que é o Senhor, Príncipe da Paz. Que toda a família humana compreenda o significado desta Incarnação Divina na natureza humana.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 que “as nossas mãos humanas”: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entrelacem para caminhar até à unidade dos cristãos...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saibam acolher os que sofrem, e criem fraternidade…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abram aos inimigos para promovermos a concórdia...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unam na construção de verdadeiras comunidades…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92275" y="4992688"/>
            <a:ext cx="67881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FAZ  DE  NÓS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CONSTRUTORES  DA  PAZ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67939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782763"/>
            <a:ext cx="2474913" cy="1893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8963" name="Picture 14" descr="http://4.bp.blogspot.com/_jhw7rheNszw/SyX9PHnEgPI/AAAAAAAABMY/bTYay7Gev74/s400/media_nascimento-de-jesus-999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713" y="2349500"/>
            <a:ext cx="3825875" cy="3167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4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8965" name="Line 6"/>
          <p:cNvSpPr>
            <a:spLocks noChangeShapeType="1"/>
          </p:cNvSpPr>
          <p:nvPr/>
        </p:nvSpPr>
        <p:spPr bwMode="auto">
          <a:xfrm flipH="1">
            <a:off x="738188" y="1214438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949575" y="1125538"/>
            <a:ext cx="5583238" cy="51292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b="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Noite feliz, noite feliz!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Senhor, Deus de amor,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pobrezinho nasceu em Belém!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Eis na lapa Jesus, nosso Bem!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Dorme em paz, ó Jesus!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Dorme em paz, ó Jesus!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1400" kern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</a:t>
            </a:r>
            <a:r>
              <a:rPr kumimoji="0" lang="pt-PT" sz="2000" b="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Noite feliz, noite feliz!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Ó Jesus, Deus de luz,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quão amável é Teu coração,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que quiseste nascer nosso irmão,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e a nós todos salvar!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    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a nós todos salvar!</a:t>
            </a:r>
          </a:p>
        </p:txBody>
      </p:sp>
      <p:sp>
        <p:nvSpPr>
          <p:cNvPr id="168968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68969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83377" y="153275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68971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72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99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9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101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203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36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7204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501826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</p:spPr>
      </p:pic>
      <p:sp>
        <p:nvSpPr>
          <p:cNvPr id="154627" name="WordArt 8"/>
          <p:cNvSpPr>
            <a:spLocks noChangeArrowheads="1" noChangeShapeType="1" noTextEdit="1"/>
          </p:cNvSpPr>
          <p:nvPr/>
        </p:nvSpPr>
        <p:spPr bwMode="auto">
          <a:xfrm>
            <a:off x="7437438" y="4221163"/>
            <a:ext cx="5191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67" name="WordArt 15"/>
          <p:cNvSpPr>
            <a:spLocks noChangeArrowheads="1" noChangeShapeType="1" noTextEdit="1"/>
          </p:cNvSpPr>
          <p:nvPr/>
        </p:nvSpPr>
        <p:spPr bwMode="auto">
          <a:xfrm>
            <a:off x="395288" y="476821"/>
            <a:ext cx="8425184" cy="21600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 A T A L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do Nosso Senhor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JESUS CRISTO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572321" y="5876925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764335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54632" name="WordArt 9"/>
          <p:cNvSpPr>
            <a:spLocks noChangeArrowheads="1" noChangeShapeType="1" noTextEdit="1"/>
          </p:cNvSpPr>
          <p:nvPr/>
        </p:nvSpPr>
        <p:spPr bwMode="auto">
          <a:xfrm>
            <a:off x="6588125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54633" name="Text Box 11"/>
          <p:cNvSpPr txBox="1">
            <a:spLocks noChangeArrowheads="1"/>
          </p:cNvSpPr>
          <p:nvPr/>
        </p:nvSpPr>
        <p:spPr bwMode="auto">
          <a:xfrm>
            <a:off x="468313" y="3265488"/>
            <a:ext cx="5903912" cy="24669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Desde </a:t>
            </a:r>
            <a:r>
              <a:rPr lang="pt-PT" sz="2400" i="1" baseline="0" dirty="0">
                <a:latin typeface="Arial" charset="0"/>
              </a:rPr>
              <a:t>o início</a:t>
            </a:r>
            <a:r>
              <a:rPr lang="pt-PT" sz="2400" baseline="0" dirty="0">
                <a:latin typeface="Arial" charset="0"/>
              </a:rPr>
              <a:t>…  o </a:t>
            </a:r>
            <a:r>
              <a:rPr lang="pt-PT" sz="2400" i="1" baseline="0" dirty="0">
                <a:latin typeface="Arial" charset="0"/>
              </a:rPr>
              <a:t>Verbo</a:t>
            </a:r>
            <a:r>
              <a:rPr lang="pt-PT" sz="2400" baseline="0" dirty="0">
                <a:latin typeface="Arial" charset="0"/>
              </a:rPr>
              <a:t> - a Palavra - já era </a:t>
            </a:r>
            <a:r>
              <a:rPr lang="pt-PT" sz="2400" baseline="0" dirty="0" smtClean="0">
                <a:latin typeface="Arial" charset="0"/>
              </a:rPr>
              <a:t>DEUS…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</a:t>
            </a:r>
            <a:r>
              <a:rPr lang="pt-PT" sz="2000" baseline="0" dirty="0" smtClean="0">
                <a:latin typeface="Arial" charset="0"/>
              </a:rPr>
              <a:t>1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  <a:endParaRPr lang="pt-PT" sz="2400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 melhor Notícia: a </a:t>
            </a:r>
            <a:r>
              <a:rPr lang="pt-PT" sz="2400" i="1" baseline="0" dirty="0">
                <a:latin typeface="Arial" charset="0"/>
              </a:rPr>
              <a:t>Boa Nova </a:t>
            </a:r>
            <a:r>
              <a:rPr lang="pt-PT" sz="2400" baseline="0" dirty="0">
                <a:latin typeface="Arial" charset="0"/>
              </a:rPr>
              <a:t>da Salvação em JESUS… 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</a:t>
            </a:r>
            <a:r>
              <a:rPr lang="pt-PT" sz="2000" baseline="0" dirty="0" smtClean="0">
                <a:latin typeface="Arial" charset="0"/>
              </a:rPr>
              <a:t>52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</a:t>
            </a:r>
            <a:r>
              <a:rPr lang="pt-PT" sz="2400" i="1" baseline="0" dirty="0">
                <a:latin typeface="Arial" charset="0"/>
              </a:rPr>
              <a:t>verdadeiro Profeta</a:t>
            </a:r>
            <a:r>
              <a:rPr lang="pt-PT" sz="2400" baseline="0" dirty="0">
                <a:latin typeface="Arial" charset="0"/>
              </a:rPr>
              <a:t> é o próprio Filho de Deus, Jesus</a:t>
            </a:r>
            <a:r>
              <a:rPr lang="pt-PT" sz="24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Hb </a:t>
            </a:r>
            <a:r>
              <a:rPr lang="pt-PT" sz="2000" baseline="0" dirty="0" smtClean="0">
                <a:latin typeface="Arial" charset="0"/>
              </a:rPr>
              <a:t>1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0" name="WordArt 18"/>
          <p:cNvSpPr>
            <a:spLocks noChangeArrowheads="1" noChangeShapeType="1" noTextEdit="1"/>
          </p:cNvSpPr>
          <p:nvPr/>
        </p:nvSpPr>
        <p:spPr bwMode="auto">
          <a:xfrm>
            <a:off x="3419872" y="2780927"/>
            <a:ext cx="5328592" cy="3042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66FF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</a:t>
            </a:r>
            <a:r>
              <a:rPr lang="pt-PT" sz="3600" i="1" kern="10" baseline="0" dirty="0" smtClean="0">
                <a:ln w="11430"/>
                <a:solidFill>
                  <a:srgbClr val="66FF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SOLENIDADE</a:t>
            </a:r>
            <a:r>
              <a:rPr lang="pt-PT" sz="3600" i="1" kern="10" baseline="0" dirty="0" smtClean="0">
                <a:ln w="11430"/>
                <a:solidFill>
                  <a:srgbClr val="66FF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/ 25 de Dezembro </a:t>
            </a:r>
            <a:r>
              <a:rPr lang="pt-PT" sz="3600" i="1" kern="10" baseline="0" dirty="0">
                <a:ln w="11430"/>
                <a:solidFill>
                  <a:srgbClr val="66FF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7306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73066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7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4083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84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5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6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7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8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74091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092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09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4096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97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511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613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6133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7613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Picture 16" descr="https://encrypted-tbn1.gstatic.com/images?q=tbn:ANd9GcQOTEPeuUlu-HF46IG0Dwz_D36mUURI5iHv-7bDVVjPdPtOAv-k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775" y="1073150"/>
            <a:ext cx="1962150" cy="2324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55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013" y="3251200"/>
            <a:ext cx="3225800" cy="2722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7156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7157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01650" y="1487488"/>
            <a:ext cx="7165975" cy="488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Ó admirável noite em que nasceu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seio de Maria o Redentor!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humildade extrema apareceu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Quem é do Pai celeste resplendor.</a:t>
            </a:r>
          </a:p>
          <a:p>
            <a:pPr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Quem é do Pai celeste resplendor.</a:t>
            </a:r>
            <a:endParaRPr lang="pt-PT" sz="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EXULTEMOS DE ALEGRIA,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ADOREMOS O SENHOR!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VIRGEM SANTA MARIA</a:t>
            </a:r>
          </a:p>
          <a:p>
            <a:pPr lvl="2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NASCEU CRISTO O REDENTOR!</a:t>
            </a:r>
            <a:endParaRPr lang="pt-PT" sz="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Rejubilou a terra de alegria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 santo nascimento de Jesus: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seio imaculado de Maria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surgiu, em noite escura, a eterna luz.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Surgiu, em noite escura, a eterna luz.</a:t>
            </a:r>
          </a:p>
        </p:txBody>
      </p:sp>
      <p:sp>
        <p:nvSpPr>
          <p:cNvPr id="177159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77160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77163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64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43819" y="1700213"/>
            <a:ext cx="8348661" cy="378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Pai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Deus diz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Jesus: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«Tu és meu Filho; Eu hoje te gerei».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Saímos desta Eucaristia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( na Festa de Anos de Jesus )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Lhe dizemos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PARABÉNS!”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“MUITO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OBRIGADO!”,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porque: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depois do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“pecado original”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quando estávamos todos 	perdidos, o Pai prometeu-nos um Salvador...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Palavra fez-se carne no seio de Maria, e tornou-se 	fonte de paz, justiça e amor…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nasceu entre nós para dar vigor aos corações 	fatigados e libertar todos do Mal...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ao nascer Ele, a força do Espírito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infundiu-se 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nos nossos corações para sermos filhos de Deus…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7818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18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042988" y="5376863"/>
            <a:ext cx="785018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 jesus,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Nascido  entre  nós  por  amor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13" descr="https://encrypted-tbn3.gstatic.com/images?q=tbn:ANd9GcQPPx4NzVuVQm5z5_ifjViCqStsIWDSxazZyvf0YT14XKgG3tL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238" y="4581525"/>
            <a:ext cx="2943225" cy="1581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03" name="Picture 15" descr="https://encrypted-tbn3.gstatic.com/images?q=tbn:ANd9GcSs5agg8u0NOCHKbPVpKYCYIHo9cL5GB6KTjYlk-NVYUcV-YRK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844675"/>
            <a:ext cx="2447925" cy="3044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4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972021" y="1700213"/>
            <a:ext cx="6264275" cy="46783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CANTEMOS, CANTEMOS, 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CANTEMOS AO SENHOR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 CÂNTICO NOVO DE ALEGRIA!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 CÂNTICO NOVO DE ALEGRIA!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NAS TREVAS RAIOU O SOL DO AMOR,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HOUVE LUZ E A NOITE FEZ-SE DIA.</a:t>
            </a:r>
          </a:p>
          <a:p>
            <a:pPr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NAS TREVAS RAIOU O SOL DO AMOR,</a:t>
            </a:r>
          </a:p>
          <a:p>
            <a:pPr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HOUVE LUZ E A NOITE FEZ-SE DIA.</a:t>
            </a:r>
          </a:p>
          <a:p>
            <a:pPr>
              <a:defRPr/>
            </a:pPr>
            <a:r>
              <a:rPr lang="pt-PT" sz="1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pPr lvl="2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Cantemos, cantemos ao Senhor</a:t>
            </a:r>
          </a:p>
          <a:p>
            <a:pPr lvl="2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hinos jubilosos de esperança!</a:t>
            </a:r>
          </a:p>
          <a:p>
            <a:pPr lvl="2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Renasce p’ra nós o Salvador</a:t>
            </a:r>
          </a:p>
          <a:p>
            <a:pPr lvl="2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em cada sorriso de criança.</a:t>
            </a: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79209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10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 descr="http://1.bp.blogspot.com/_Sb0DYffkRE4/TQy7HQ-CuII/AAAAAAAAChc/rVS8U5LKpdw/s1600/feliz-natal-mensagens_269127102_00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20888"/>
            <a:ext cx="3814762" cy="27543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891239" y="765175"/>
            <a:ext cx="1714500" cy="2365375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033662" y="1270337"/>
            <a:ext cx="5778698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kumimoji="0" lang="pt-PT" dirty="0">
                <a:solidFill>
                  <a:srgbClr val="FFFF00"/>
                </a:solidFill>
                <a:latin typeface="Arial" charset="0"/>
                <a:cs typeface="+mn-cs"/>
              </a:rPr>
              <a:t>	</a:t>
            </a:r>
            <a:r>
              <a:rPr kumimoji="0" lang="pt-PT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  <a:r>
              <a:rPr kumimoji="0" lang="pt-PT" sz="23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#</a:t>
            </a:r>
            <a:r>
              <a:rPr kumimoji="0" lang="pt-PT" sz="230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 </a:t>
            </a:r>
            <a:r>
              <a:rPr kumimoji="0" lang="pt-PT" sz="23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SOL</a:t>
            </a:r>
            <a:r>
              <a:rPr kumimoji="0" lang="pt-PT" sz="2300" u="sng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É NATAL, É NATAL</a:t>
            </a:r>
            <a:r>
              <a:rPr kumimoji="0" lang="pt-PT" sz="2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! </a:t>
            </a:r>
          </a:p>
          <a:p>
            <a:pPr>
              <a:defRPr/>
            </a:pPr>
            <a:r>
              <a:rPr kumimoji="0" lang="pt-PT" sz="2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SALVAÇÃO E LUZ.                         </a:t>
            </a:r>
          </a:p>
          <a:p>
            <a:pPr>
              <a:defRPr/>
            </a:pPr>
            <a:r>
              <a:rPr kumimoji="0" lang="pt-PT" sz="23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DO</a:t>
            </a:r>
            <a:r>
              <a:rPr kumimoji="0" lang="pt-PT" sz="2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ALEGRI</a:t>
            </a:r>
            <a:r>
              <a:rPr kumimoji="0" lang="pt-PT" sz="2300" u="sng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A</a:t>
            </a:r>
            <a:r>
              <a:rPr kumimoji="0" lang="pt-PT" sz="23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SOL</a:t>
            </a:r>
            <a:r>
              <a:rPr kumimoji="0" lang="pt-PT" sz="2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,  CRISTÃOS,    </a:t>
            </a:r>
          </a:p>
          <a:p>
            <a:pPr>
              <a:spcAft>
                <a:spcPts val="1200"/>
              </a:spcAft>
              <a:defRPr/>
            </a:pPr>
            <a:r>
              <a:rPr kumimoji="0" lang="pt-PT" sz="23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RE(7)</a:t>
            </a:r>
            <a:r>
              <a:rPr kumimoji="0" lang="pt-PT" sz="2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JÁ NASCEU JESUS</a:t>
            </a:r>
            <a:r>
              <a:rPr kumimoji="0" lang="pt-PT" sz="2300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…</a:t>
            </a:r>
            <a:r>
              <a:rPr kumimoji="0" lang="pt-PT" sz="2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(2</a:t>
            </a:r>
            <a:r>
              <a:rPr kumimoji="0" lang="pt-PT" sz="2000" b="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) </a:t>
            </a:r>
            <a:r>
              <a:rPr kumimoji="0" lang="pt-PT" sz="2300" dirty="0" smtClean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SOL</a:t>
            </a:r>
            <a:r>
              <a:rPr kumimoji="0" lang="pt-PT" sz="23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  <a:endParaRPr kumimoji="0" lang="pt-PT" sz="23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3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1.</a:t>
            </a: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  <a:r>
              <a:rPr kumimoji="0" lang="pt-PT" sz="2300" i="1" dirty="0" err="1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SOL</a:t>
            </a:r>
            <a:r>
              <a:rPr kumimoji="0" lang="pt-PT" sz="23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Paz</a:t>
            </a: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na terra aos homens, </a:t>
            </a:r>
          </a:p>
          <a:p>
            <a:pPr>
              <a:defRPr/>
            </a:pP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alegria e </a:t>
            </a:r>
            <a:r>
              <a:rPr kumimoji="0" lang="pt-PT" sz="23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bem:</a:t>
            </a:r>
            <a:r>
              <a:rPr kumimoji="0" lang="pt-PT" sz="2300" i="1" dirty="0" err="1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la</a:t>
            </a:r>
            <a:r>
              <a:rPr kumimoji="0" lang="pt-PT" sz="2300" b="0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(</a:t>
            </a:r>
            <a:r>
              <a:rPr kumimoji="0" lang="pt-PT" sz="2300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DO</a:t>
            </a:r>
            <a:r>
              <a:rPr kumimoji="0" lang="pt-PT" sz="2300" b="0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)</a:t>
            </a: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foi a “boa </a:t>
            </a:r>
            <a:r>
              <a:rPr kumimoji="0" lang="pt-PT" sz="2300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RE(7)</a:t>
            </a: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nova”</a:t>
            </a:r>
          </a:p>
          <a:p>
            <a:pPr>
              <a:defRPr/>
            </a:pP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do anjo em </a:t>
            </a:r>
            <a:r>
              <a:rPr kumimoji="0" lang="pt-PT" sz="23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Belém.</a:t>
            </a:r>
            <a:r>
              <a:rPr kumimoji="0" lang="pt-PT" sz="2300" i="1" dirty="0" err="1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SOL</a:t>
            </a:r>
            <a:r>
              <a:rPr kumimoji="0" lang="pt-PT" sz="2300" i="1" dirty="0">
                <a:solidFill>
                  <a:srgbClr val="FFFF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(2)</a:t>
            </a:r>
            <a:r>
              <a:rPr kumimoji="0" lang="pt-PT" sz="23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#</a:t>
            </a:r>
          </a:p>
          <a:p>
            <a:pPr>
              <a:defRPr/>
            </a:pPr>
            <a:r>
              <a:rPr kumimoji="0" lang="pt-PT" sz="23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	</a:t>
            </a:r>
            <a:r>
              <a:rPr kumimoji="0" lang="pt-PT" sz="23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2.</a:t>
            </a: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A todos os homens </a:t>
            </a:r>
          </a:p>
          <a:p>
            <a:pPr>
              <a:defRPr/>
            </a:pP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	de boa vontade, </a:t>
            </a:r>
          </a:p>
          <a:p>
            <a:pPr>
              <a:defRPr/>
            </a:pP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	anunciou Jesus </a:t>
            </a:r>
          </a:p>
          <a:p>
            <a:pPr>
              <a:defRPr/>
            </a:pP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		nova humanidade.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(2)</a:t>
            </a:r>
            <a:r>
              <a:rPr kumimoji="0" lang="pt-PT" sz="23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#</a:t>
            </a:r>
            <a:r>
              <a:rPr kumimoji="0" lang="pt-PT" sz="23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+mn-cs"/>
              </a:rPr>
              <a:t> 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8335451">
            <a:off x="22001" y="1397558"/>
            <a:ext cx="2915105" cy="6924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 </a:t>
            </a:r>
            <a:r>
              <a:rPr lang="pt-PT" sz="3600" b="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(1)</a:t>
            </a:r>
            <a:endParaRPr lang="pt-PT" sz="3600" b="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92488"/>
            <a:ext cx="3816350" cy="28622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549400"/>
            <a:ext cx="2876550" cy="3679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Line 2"/>
          <p:cNvSpPr>
            <a:spLocks noChangeShapeType="1"/>
          </p:cNvSpPr>
          <p:nvPr/>
        </p:nvSpPr>
        <p:spPr bwMode="auto">
          <a:xfrm flipH="1" flipV="1">
            <a:off x="1259632" y="981075"/>
            <a:ext cx="0" cy="2952750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1331640" y="604838"/>
            <a:ext cx="7489825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kumimoji="0" lang="pt-PT" sz="2000" b="0" baseline="0" dirty="0">
                <a:solidFill>
                  <a:srgbClr val="F8F8F8"/>
                </a:solidFill>
                <a:latin typeface="Arial" charset="0"/>
              </a:rPr>
              <a:t>#</a:t>
            </a:r>
            <a:r>
              <a:rPr kumimoji="0" lang="pt-PT" sz="2000" baseline="0" dirty="0">
                <a:solidFill>
                  <a:srgbClr val="F8F8F8"/>
                </a:solidFill>
                <a:latin typeface="Arial" charset="0"/>
              </a:rPr>
              <a:t>   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DO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CANTEM, CANTEM OS ANJOS  A DEUS UM HINO.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re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SOL7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CANTEM, CANTEM OS HOMENS AO DEUS MENINO.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DO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CANTEM, CANTEM OS ANJOS A DEUS UM HINO.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re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FA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CANTEM, CANTEMOS 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DO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TODOS AO DEUS 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SOL7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MENI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NO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.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DO</a:t>
            </a:r>
            <a:endParaRPr kumimoji="0" lang="pt-PT" sz="2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</a:effectLst>
              <a:latin typeface="Arial" charset="0"/>
            </a:endParaRPr>
          </a:p>
          <a:p>
            <a:pPr>
              <a:lnSpc>
                <a:spcPct val="90000"/>
              </a:lnSpc>
              <a:defRPr/>
            </a:pPr>
            <a:r>
              <a:rPr kumimoji="0" lang="pt-PT" sz="18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  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  	</a:t>
            </a:r>
            <a:r>
              <a:rPr kumimoji="0" lang="pt-PT" sz="1800" b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1.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 </a:t>
            </a:r>
            <a:r>
              <a:rPr kumimoji="0" lang="pt-PT" sz="2000" dirty="0" err="1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la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Em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 Belém, à </a:t>
            </a:r>
            <a:r>
              <a:rPr kumimoji="0" lang="pt-PT" sz="2000" dirty="0" err="1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mi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meia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 noite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	– noite </a:t>
            </a:r>
            <a:r>
              <a:rPr kumimoji="0" lang="pt-PT" sz="2000" dirty="0" err="1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la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de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 tanta alegria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MI7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 –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	nasceu Jesus num 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presépio</a:t>
            </a:r>
            <a:r>
              <a:rPr kumimoji="0" lang="pt-PT" sz="2000" dirty="0" err="1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la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	– Filho da Virgem</a:t>
            </a:r>
            <a:r>
              <a:rPr kumimoji="0" lang="pt-PT" sz="2000" dirty="0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MI7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 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Maria</a:t>
            </a:r>
            <a:r>
              <a:rPr kumimoji="0" lang="pt-PT" sz="2000" dirty="0" err="1">
                <a:solidFill>
                  <a:srgbClr val="FFFF00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la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 – .  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 # </a:t>
            </a:r>
          </a:p>
          <a:p>
            <a:pPr>
              <a:lnSpc>
                <a:spcPct val="90000"/>
              </a:lnSpc>
              <a:defRPr/>
            </a:pPr>
            <a:endParaRPr kumimoji="0" lang="pt-PT" sz="1800" b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</a:effectLst>
              <a:latin typeface="Arial" charset="0"/>
            </a:endParaRPr>
          </a:p>
          <a:p>
            <a:pPr>
              <a:lnSpc>
                <a:spcPct val="90000"/>
              </a:lnSpc>
              <a:defRPr/>
            </a:pPr>
            <a:r>
              <a:rPr kumimoji="0" lang="pt-PT" sz="1800" b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		2.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 Em Belém, à meia noite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		– foi na noite de Natal –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		nasceu Jesus num presépio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		– maravilha sem igual! –   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</a:rPr>
              <a:t># </a:t>
            </a:r>
            <a:endParaRPr kumimoji="0" lang="pt-PT" sz="2000" b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</a:effectLst>
              <a:latin typeface="Arial" charset="0"/>
              <a:sym typeface="Wingdings" pitchFamily="2" charset="2"/>
            </a:endParaRPr>
          </a:p>
          <a:p>
            <a:pPr algn="ctr">
              <a:defRPr/>
            </a:pPr>
            <a:endParaRPr kumimoji="0" lang="pt-PT" sz="2000" b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</a:effectLst>
              <a:sym typeface="Wingdings" pitchFamily="2" charset="2"/>
            </a:endParaRPr>
          </a:p>
          <a:p>
            <a:pPr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			</a:t>
            </a:r>
            <a:r>
              <a:rPr kumimoji="0" lang="pt-PT" sz="1800" b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3.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 Em Belém, à meia noite, </a:t>
            </a:r>
          </a:p>
          <a:p>
            <a:pPr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			nasceu dos Céus um sorriso </a:t>
            </a:r>
          </a:p>
          <a:p>
            <a:pPr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			para nos abrir de novo </a:t>
            </a:r>
          </a:p>
          <a:p>
            <a:pPr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			as portas do Paraíso.</a:t>
            </a:r>
            <a:r>
              <a:rPr kumimoji="0" lang="pt-PT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sym typeface="Wingdings" pitchFamily="2" charset="2"/>
              </a:rPr>
              <a:t>   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Arial" charset="0"/>
                <a:sym typeface="Wingdings" pitchFamily="2" charset="2"/>
              </a:rPr>
              <a:t>#</a:t>
            </a:r>
          </a:p>
          <a:p>
            <a:pPr>
              <a:lnSpc>
                <a:spcPct val="90000"/>
              </a:lnSpc>
              <a:defRPr/>
            </a:pPr>
            <a:endParaRPr kumimoji="0" lang="pt-PT" sz="1800" b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sym typeface="Wingdings" pitchFamily="2" charset="2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37097" y="2065092"/>
            <a:ext cx="2945387" cy="7920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 </a:t>
            </a:r>
            <a:r>
              <a:rPr lang="pt-PT" sz="3600" b="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3600" b="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pt-PT" sz="3600" b="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pt-PT" sz="3600" b="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7289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221163"/>
            <a:ext cx="3121025" cy="2012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651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200" y="3411538"/>
            <a:ext cx="2633663" cy="2944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65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404813"/>
            <a:ext cx="4510088" cy="3006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653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333375"/>
            <a:ext cx="1866900" cy="2211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654" name="Picture 11" descr="http://pt.custodia.org/img/news/1456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525963"/>
            <a:ext cx="3302000" cy="1781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5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92113"/>
            <a:ext cx="1800225" cy="2316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6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5657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130308">
            <a:off x="485722" y="2043588"/>
            <a:ext cx="8374961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Desde os tempos mais antigos (Isaías)… </a:t>
            </a:r>
          </a:p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Melhor Notícia 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será sempre a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“Boa Nova” </a:t>
            </a:r>
          </a:p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Salvação… que foi realizada, no tempo, pelo «Verbo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a Palavra -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Incarnado» como “Deus connosco” (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«Emanuel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»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 …</a:t>
            </a:r>
            <a:endParaRPr lang="pt-PT" sz="31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565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508104" y="5576631"/>
            <a:ext cx="3128639" cy="730507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99FF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2504621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221163"/>
            <a:ext cx="3121025" cy="2012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651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200" y="3411538"/>
            <a:ext cx="2633663" cy="2944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65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404813"/>
            <a:ext cx="4510088" cy="3006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653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333375"/>
            <a:ext cx="1866900" cy="2211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654" name="Picture 11" descr="http://pt.custodia.org/img/news/1456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4525963"/>
            <a:ext cx="3302000" cy="1781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5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92113"/>
            <a:ext cx="1800225" cy="2316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6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5657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130308">
            <a:off x="485722" y="2043588"/>
            <a:ext cx="8374961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Desde os tempos mais antigos (Isaías)… </a:t>
            </a:r>
          </a:p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Melhor Notícia 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será sempre a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“Boa Nova” </a:t>
            </a:r>
          </a:p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Salvação… que foi realizada, no tempo, pelo «Verbo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a Palavra -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Incarnado» como “Deus connosco” (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«Emanuel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»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 …</a:t>
            </a:r>
            <a:endParaRPr lang="pt-PT" sz="31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565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8" descr="https://encrypted-tbn0.gstatic.com/images?q=tbn:ANd9GcR0RYov2CqZaAKdXxVy0sAwzAV98piCacepwKb60qAmgMBrm8a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700213"/>
            <a:ext cx="2879725" cy="1917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5" name="Picture 10" descr="http://i1.ytimg.com/vi/0kWD8-bfAiI/mq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141663"/>
            <a:ext cx="3394075" cy="1908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6" name="Picture 12" descr="https://encrypted-tbn3.gstatic.com/images?q=tbn:ANd9GcSgIYup69i2OuPouOhQAcvJowTyJ7_6lXfTYfa_oT7CSB6NpV7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196" y="4365625"/>
            <a:ext cx="2330917" cy="1871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782558" y="1340768"/>
            <a:ext cx="7821890" cy="48320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EXULTEMOS DE ALEGRIA NO SENHOR,</a:t>
            </a:r>
          </a:p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PORQUE NASCEU NA TERRA </a:t>
            </a:r>
          </a:p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NOSSO SALVADOR!</a:t>
            </a:r>
          </a:p>
          <a:p>
            <a:pPr lvl="1"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HOJE DESCEU SOBRE NÓS </a:t>
            </a:r>
          </a:p>
          <a:p>
            <a:pPr lvl="1"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VERDADEIRA PAZ!</a:t>
            </a:r>
          </a:p>
          <a:p>
            <a:pPr>
              <a:spcAft>
                <a:spcPts val="0"/>
              </a:spcAft>
              <a:defRPr/>
            </a:pPr>
            <a:endParaRPr lang="pt-PT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Grande é o Senhor e digno de louvor,</a:t>
            </a: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cidade do nosso Deus!</a:t>
            </a:r>
          </a:p>
          <a:p>
            <a:pPr>
              <a:spcAft>
                <a:spcPts val="0"/>
              </a:spcAft>
              <a:defRPr/>
            </a:pPr>
            <a:endParaRPr lang="pt-PT" i="1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Na cidade do nosso Deus:</a:t>
            </a: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Deus a consolidou para sempre!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71513" y="1268413"/>
            <a:ext cx="8108950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“Como são belos sobre os montes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pés do mensageiro que anuncia a paz,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traz a boa nova, que proclama a salvação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diz a Sião: «O teu Deus é rei».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Eis o grito das tuas sentinelas que levantam a voz.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juntas soltam brados de alegria,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veem com os próprios olhos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que volta para Sião.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Rompei todas em brados de alegria, ruínas de Jerusalém,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o Senhor consola o seu povo, resgata Jerusalém.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descobre o seu santo braço à vista de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as nações, e todos os confins da terra verão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salvação do nosso Deus”.           (Is 52)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885890">
            <a:off x="354680" y="5798000"/>
            <a:ext cx="1489728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60775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825625" y="5362575"/>
            <a:ext cx="709930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TODOS OS CONFINS DA TERRA</a:t>
            </a:r>
          </a:p>
          <a:p>
            <a:pPr>
              <a:spcAft>
                <a:spcPts val="0"/>
              </a:spcAft>
              <a:defRPr/>
            </a:pPr>
            <a:r>
              <a:rPr lang="pt-PT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VIRAM A SALVAÇÃO DO NOSSO DEUS.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61795" name="Seta para baixo 10"/>
          <p:cNvSpPr>
            <a:spLocks noChangeArrowheads="1"/>
          </p:cNvSpPr>
          <p:nvPr/>
        </p:nvSpPr>
        <p:spPr bwMode="auto">
          <a:xfrm rot="-1879668">
            <a:off x="6884988" y="6157913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1025" y="1125538"/>
            <a:ext cx="8239125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“Muitas vezes e de muitos modos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falou Deus antigamente aos nossos pais, pelos Profetas.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Nestes dias, que são os últimos, falou-nos por seu Filho,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fez herdeiro de todas as coisas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pelo qual também criou o universo.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Sendo o Filho esplendor da sua glória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imagem da sua substância, tudo sustenta com a sua palavra poderosa. Depois de ter realizado a purificação dos pecados, sentou-Se à direita da Majestade no alto dos Céus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ficou tanto acima dos Anjos quanto mais sublime que o deles é o nome que recebeu em herança.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qual dos Anjos, com efeito, disse Deus alguma vez: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«Tu és meu Filho, Eu hoje Te gerei»? E ainda: «Eu serei para Ele um Pai, e Ele será para Mim um Filho»?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de novo, quando introduziu no mundo o seu Primogénito, disse: «Adorem-n’O todos os Anjos de Deus»”.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122716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180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16915</TotalTime>
  <Words>1947</Words>
  <Application>Microsoft Office PowerPoint</Application>
  <PresentationFormat>Apresentação no Ecrã (4:3)</PresentationFormat>
  <Paragraphs>343</Paragraphs>
  <Slides>29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14</vt:i4>
      </vt:variant>
      <vt:variant>
        <vt:lpstr>Títulos dos diapositivos</vt:lpstr>
      </vt:variant>
      <vt:variant>
        <vt:i4>29</vt:i4>
      </vt:variant>
    </vt:vector>
  </HeadingPairs>
  <TitlesOfParts>
    <vt:vector size="43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10_Modelo de apresentação predefinido</vt:lpstr>
      <vt:lpstr>11_Modelo de apresentação predefinido</vt:lpstr>
      <vt:lpstr>12_Modelo de apresentação predefinido</vt:lpstr>
      <vt:lpstr>14_Modelo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1319</cp:revision>
  <dcterms:created xsi:type="dcterms:W3CDTF">2006-05-02T09:35:59Z</dcterms:created>
  <dcterms:modified xsi:type="dcterms:W3CDTF">2013-11-14T11:12:46Z</dcterms:modified>
</cp:coreProperties>
</file>