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3"/>
    <p:sldMasterId id="2147488267" r:id="rId4"/>
    <p:sldMasterId id="2147488280" r:id="rId5"/>
    <p:sldMasterId id="2147488293" r:id="rId6"/>
    <p:sldMasterId id="2147488306" r:id="rId7"/>
    <p:sldMasterId id="2147488319" r:id="rId8"/>
    <p:sldMasterId id="2147489588" r:id="rId9"/>
    <p:sldMasterId id="2147491049" r:id="rId10"/>
    <p:sldMasterId id="2147491075" r:id="rId11"/>
    <p:sldMasterId id="2147491088" r:id="rId12"/>
    <p:sldMasterId id="2147492906" r:id="rId13"/>
    <p:sldMasterId id="2147496437" r:id="rId14"/>
    <p:sldMasterId id="2147497287" r:id="rId15"/>
    <p:sldMasterId id="2147498189" r:id="rId16"/>
  </p:sldMasterIdLst>
  <p:notesMasterIdLst>
    <p:notesMasterId r:id="rId44"/>
  </p:notesMasterIdLst>
  <p:sldIdLst>
    <p:sldId id="391" r:id="rId17"/>
    <p:sldId id="376" r:id="rId18"/>
    <p:sldId id="380" r:id="rId19"/>
    <p:sldId id="353" r:id="rId20"/>
    <p:sldId id="386" r:id="rId21"/>
    <p:sldId id="393" r:id="rId22"/>
    <p:sldId id="412" r:id="rId23"/>
    <p:sldId id="372" r:id="rId24"/>
    <p:sldId id="400" r:id="rId25"/>
    <p:sldId id="354" r:id="rId26"/>
    <p:sldId id="374" r:id="rId27"/>
    <p:sldId id="307" r:id="rId28"/>
    <p:sldId id="383" r:id="rId29"/>
    <p:sldId id="413" r:id="rId30"/>
    <p:sldId id="342" r:id="rId31"/>
    <p:sldId id="387" r:id="rId32"/>
    <p:sldId id="388" r:id="rId33"/>
    <p:sldId id="410" r:id="rId34"/>
    <p:sldId id="411" r:id="rId35"/>
    <p:sldId id="395" r:id="rId36"/>
    <p:sldId id="389" r:id="rId37"/>
    <p:sldId id="390" r:id="rId38"/>
    <p:sldId id="405" r:id="rId39"/>
    <p:sldId id="404" r:id="rId40"/>
    <p:sldId id="381" r:id="rId41"/>
    <p:sldId id="396" r:id="rId42"/>
    <p:sldId id="415" r:id="rId4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66FFFF"/>
    <a:srgbClr val="CCFF66"/>
    <a:srgbClr val="99FFCC"/>
    <a:srgbClr val="990000"/>
    <a:srgbClr val="990033"/>
    <a:srgbClr val="FF9999"/>
    <a:srgbClr val="FF99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43" autoAdjust="0"/>
    <p:restoredTop sz="94628" autoAdjust="0"/>
  </p:normalViewPr>
  <p:slideViewPr>
    <p:cSldViewPr>
      <p:cViewPr varScale="1">
        <p:scale>
          <a:sx n="97" d="100"/>
          <a:sy n="97" d="100"/>
        </p:scale>
        <p:origin x="7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6.xml"/><Relationship Id="rId13" Type="http://schemas.openxmlformats.org/officeDocument/2006/relationships/slideMaster" Target="slideMasters/slideMaster11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5.xml"/><Relationship Id="rId12" Type="http://schemas.openxmlformats.org/officeDocument/2006/relationships/slideMaster" Target="slideMasters/slideMaster10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4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41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4.xml"/><Relationship Id="rId11" Type="http://schemas.openxmlformats.org/officeDocument/2006/relationships/slideMaster" Target="slideMasters/slideMaster9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3.xml"/><Relationship Id="rId15" Type="http://schemas.openxmlformats.org/officeDocument/2006/relationships/slideMaster" Target="slideMasters/slideMaster13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10" Type="http://schemas.openxmlformats.org/officeDocument/2006/relationships/slideMaster" Target="slideMasters/slideMaster8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14" Type="http://schemas.openxmlformats.org/officeDocument/2006/relationships/slideMaster" Target="slideMasters/slideMaster12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547E014-4557-4664-900D-9A5891AD3B0D}" type="datetimeFigureOut">
              <a:rPr lang="pt-PT"/>
              <a:pPr>
                <a:defRPr/>
              </a:pPr>
              <a:t>23/01/2015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9A2EF40-3AFE-44A1-A3F4-FB9DBE988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3333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10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BB3268-7093-409D-B170-940EF571937E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8098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20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C93A1D8-F972-4D3E-8DA9-9E79349658EC}" type="slidenum">
              <a:rPr lang="pt-PT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36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30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8A1354C6-7B36-4283-896B-4A218503F274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077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0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98697F93-3DF6-4399-B6C3-77C403A167F9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632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51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07A6C44-5C2F-4B23-880A-CED8AABEA5D6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852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95AE0-A1AF-4C72-B8D7-C00D8177DA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95811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95571-4396-4CAE-989C-EDE8A25A34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579365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87C45F-2169-4956-BF7A-133CCA1DF9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0711817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3ED339-1BDE-4511-889C-855AD7D9DD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7474130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FDF0AB-7E12-40C2-8272-326FCFEEF0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0596652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DF5009-DF01-45DA-9515-4628544973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2629415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7C3296-CF22-46BA-9938-32C2AE0FAD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6831964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67D2FA-B293-45AE-9E84-0CCFC7B1D6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3172334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53BC6C-F048-45B3-91F2-0D003A48F1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2251070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1FE278-6C88-4560-BA89-0DC6036E0E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6727948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C27F97-24DC-4A4E-B8A2-9CFD360DF7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6657608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992946-8FF9-4207-BA4D-1FC1993FF2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6226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0D1B2-6177-450F-BA80-F1739DB295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9683398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40F8B2-FD57-4EEB-9E3D-8CC37FE84F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7094212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E6B8E5-6707-417C-824D-71D45ABA94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191607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DCBF5E-D7C4-462D-B586-D7C7E5E130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2156150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5A18051-044D-4C6E-AC73-C7EBAC9E1B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739657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7BD61E-0C5F-4518-BBF4-4274417B4B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1783753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ABA8AE-A97B-4694-98F3-8700F2B06A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6643973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B71DCD-97A4-4D10-B284-9A7E6E5971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8188767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705717-C694-4BA0-9B5D-ED7A83BA40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5508593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F05F18-1DF9-4D3F-B016-A22D3BA9A6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8602890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789B78-6BD5-4BE9-AF80-984848C683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596933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987B8-6453-4C9A-A72C-11CC73E6F6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766751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71AE23-533A-4E78-8404-EEC8537973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7961121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98B9D-651B-452D-B32F-52AE2A578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4158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9ACEF-DD8D-43F8-8AE6-607D57087F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2228354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D929F-7E57-439D-AD13-1E61663F12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0207546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64539-B605-4636-A1DD-846382E25D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78582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436F2-B5ED-42B1-8E1B-4AA22057D2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0218080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9918D-DA89-45C7-84DF-C330ABCB0B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808904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BE24A-6151-4A43-BBC2-0FE635CFFC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3512681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A1761-91D3-451A-8148-07445C57A1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9616138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A2C6F-6D3B-4784-8544-760570D247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404135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D388B2-6CAB-4BFE-891B-D87854B0A0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51474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17D74-8E22-49B4-A02C-DB977CA652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253924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044EB-9CDF-4714-A717-EF1C4E2070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2922179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AEEC6-6E50-4FB8-81D8-AFA1C148EE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0926910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340AFD-5703-41D3-8C8D-20DD3540EA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8512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266E11-08FD-4AC1-B647-A56C9E0795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870927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7FE70F-617F-4D5B-A4BD-2255D391F9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8334667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4F7243-D2CD-4AA4-90E6-E82710D9BE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4951725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D7E5F7-2DA0-4447-81CF-BC638941A3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3364649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80ED0-81C4-4E28-B664-0A99014F38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63177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A2DC35-F698-4987-87DF-A66848F130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985645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9494B6-CA45-49E3-8BD1-508053108E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2671033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74AC4C-D3BF-4DD1-8364-50778F7BA6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5515203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151250-957D-4BAA-BCD8-A91BDE9884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7028110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F449BB-4A65-4031-9A17-36837A8F93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4781147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7846C3-88D1-4906-B080-DD2C7A266B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4930703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A064FF-0D9E-4A69-8C57-E5EA654E70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3642375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5DABF-0D7D-45FD-94C1-D72D26B01D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57876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0DC9C-8AE9-4869-8B52-931CA91931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812376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EC1B9-5F8D-4D29-AFEB-ACE873856C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613810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A7B88-CE4E-4DAA-9107-DB0F183173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3839509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2A5CC-45B0-4BA8-9A5A-752D7E9C0A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365374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FE10D8-E297-4FE2-AFB1-1D11308C6B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66362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95F1A-0317-4906-8215-2A0661AD81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9013494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83064-AFF9-4272-B928-2CDD0A29B2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237233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A8714-AA9E-4712-BAEB-251B6DC520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4106658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690C0-B553-45D6-B5AC-1210678F65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6245901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035CE-5ED0-468E-8ACC-F034C99587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6241981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A5940-606A-416F-BB12-855495B9B7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1372204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1589F-EE3B-470D-A5DE-01E085C5A9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7641111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95AE0-A1AF-4C72-B8D7-C00D8177DA7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6126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9E795-39B4-4F1A-8056-BB8D54C8F87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684372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27F68-9209-4852-AB68-526010BCD4C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418826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B147E1-F682-4A42-AB04-0726B061A9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288941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0D913-333D-44E5-8A3D-8D16992E883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180281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D2CA7-3D8F-4BC1-9B03-221F38C1507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416247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12DA0-E6CA-482C-8110-F906388925D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550257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710B5-491D-45A4-89C4-69976497FAA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215774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9C14BF-3224-4C3E-B8F3-9CE6E07F351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975747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2BAE1-F7A7-4ADA-990C-DD465BF2C06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971190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95571-4396-4CAE-989C-EDE8A25A348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283958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0D1B2-6177-450F-BA80-F1739DB295F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550177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987B8-6453-4C9A-A72C-11CC73E6F6A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4661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B55CCF-39DB-4020-B6FA-772CAAC15C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47453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5037E9-F74F-4393-B2ED-716005C1BA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676999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AAE88E-5859-4006-9254-74CD76F75A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113794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9E795-39B4-4F1A-8056-BB8D54C8F8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68603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20910F-9F03-459D-8A7B-294B7CEAB3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525424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A4074A-07BD-4A0E-B2F3-8612B7B391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398415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5F10E1-7BDE-48B5-858F-DA93CC82F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434379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7547F1-AA9C-485E-AA7A-F6B11902CB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356416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6E77CC-80A5-413B-B92E-B001F32A45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107588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BD9762-B95E-495B-BD97-2BDD2689B9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46143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EE1C8C-B4E3-41CF-97E3-720851FA1A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097274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2F8D8B-CF35-451F-8725-FDF2349484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735229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82E2B4-60C1-4978-BBC5-33C371082A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020146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F5205D-1D8F-4A9D-85EA-631D0DBDBC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174405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27F68-9209-4852-AB68-526010BCD4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0698648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DC7475-9C2E-4C28-AE9E-BE219740C5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507174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956FB3-FDEF-4F93-A62B-91FBE763A2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780575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B7B41E-BFF3-4F45-94E7-DA617E2150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770352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C1B99B-A023-4650-A1DD-616B5D5AFB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550908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87EAF1-A7A6-4310-8E2F-700E56D284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6488359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4E7D3F-AD37-4B86-A6B0-CD7B915AFB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704648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C4C200-059F-4354-8A7F-EE85141B7A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3306897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475F10-0929-460F-A0E5-2ACE83A394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01183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F1969DA-0D97-4CE5-AD6E-7072BF538E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7972772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819CBC-0641-4ABD-8D0C-C76BE5D84F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633435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0D913-333D-44E5-8A3D-8D16992E88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8109184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3501BD-2F7B-4BD1-A7E3-194A924377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9370500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7A5A7F-BDBB-42AB-832C-89B501B991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115857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68B7CA-E9AF-4FD4-A3BA-4BFBF5F04E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696202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A1BF56-32D8-4AA5-8A2C-1B27DBD1A8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665993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F33932-F59C-4C9D-8C49-8D6143BEDD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7196193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219A96-1966-4DB3-A27F-102AD55056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775751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6C8E31-DFF4-48DA-9DA1-6B318EAAC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357123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27C7DE-B409-41B2-8202-ECDED93A0E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1048765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FF6184-AD36-4C32-90DE-55EFA4900B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0877832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D0A7D6-1327-4499-9A75-7FEA1341FF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36366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D2CA7-3D8F-4BC1-9B03-221F38C150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116955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791D65-E609-4816-A8CB-FE74CAEA5D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384612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9461E5-C045-4380-B478-898F6B9F0E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185985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AA3775-4C56-4FE6-AFD1-4078703C57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696163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EA2DE3-D7E2-432F-B1E8-0769A8AFE3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062946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5B345F-371D-40CE-8506-7124E6BEA6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5935190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4C31FD-F702-43AC-84E4-5133176396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238984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1443DF-B92A-487C-9B9C-4F92A57245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704260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6972F8-5058-461B-BD35-7F511AFB67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640163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3075C2-3350-4079-8CF8-D294527BF1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3805425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CBA2A4-C7EE-4EA9-AF54-F7812B6F72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29561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12DA0-E6CA-482C-8110-F906388925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583505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F4F42C-9804-47E9-8144-68511A6EAE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445055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8664E4-CA9B-4DC1-90D5-10118ACED7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65291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BEE5A1-FEC1-43B8-9955-BBB4500037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5956619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4CD978-A555-449D-B1CD-ABDDB91FDE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1091343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B0380C-796C-4120-B760-B824C7ED7C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1884350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F159F8-4D95-4517-9D44-A038D71119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748261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94F079-DCEF-4026-9F50-EC75687EDB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350632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CA5CF0-FD28-4FCC-83F2-D5E4B8BED3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5720196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5FFE7CD-2719-4E89-B356-428AD80D9B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0362332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172B75-A109-44AC-8C96-6779C60D0B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4626435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710B5-491D-45A4-89C4-69976497FA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852064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42E89B-70D7-49D0-9420-EA27B241CF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981534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159723-AD7C-4C08-8150-C31C9B1B29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769080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E19F13-8170-43E5-88F1-225B3437F2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6801211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053A2-C837-40AC-A200-9369FBC405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21597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883909-2BB4-4118-A988-C428526EE3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2047098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F2FE8D-30DA-4DD4-B4CF-DEE5DDEFA9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948624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5244F6-BDE9-47CA-870E-5313242A98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401485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C04057-4881-4AB9-BA48-5B733EA17E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1033547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2C2B76-B367-40B1-AE35-6CE889E75C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7471547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14FF9A-F465-48CB-8D3C-F7134DBF32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241534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9C14BF-3224-4C3E-B8F3-9CE6E07F35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6094670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5F2331-2252-4661-B761-2952746D76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827723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A4B76F-646E-4E07-8263-FBBEE0D467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1381231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92B41A-0703-450A-8DB5-AF30AD96B4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8886109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F91388-B579-4BF9-9034-5FA0427F8E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937245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F3162E-5A2A-4FA9-A68C-5E725D7EB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4987083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917D42-04FD-44B9-827C-D32E76B128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00319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1608B9-F18E-4970-B37A-3CA824B875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1596394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AEEBEF-1FE8-46F3-9DEE-2F76FDBA44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4984873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17EB1A-D164-4F45-9A98-311701E127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0361349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6CF62B-4EF7-4C48-B763-3763B2B2D7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299774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2BAE1-F7A7-4ADA-990C-DD465BF2C0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5544665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64099A-DAA9-4C02-B26E-499427577A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53221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ED0797-9B48-470A-967D-4D03CCB33F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556071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0EE977-A9C9-4533-96F7-0480D84A0C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6090134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53DBBD-DFB3-41B1-A779-CCCAF0A42B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0921165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19EB45-8607-4A23-A7C8-A6DA21D838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427743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389847-229A-4A09-AA01-C733BB7954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657045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0148CE-D3CA-41C1-81FB-5857F1D110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707608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59FA8E-3ADD-452A-B565-12D11E7328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67781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95C58A-828F-4BAB-BD39-DD6016537B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9009432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DFCE60-70A6-469B-83AC-D717ACAB97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354033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DCCDD0-594F-49CF-93D6-B8FCBDC950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052" r:id="rId1"/>
    <p:sldLayoutId id="2147498008" r:id="rId2"/>
    <p:sldLayoutId id="2147498009" r:id="rId3"/>
    <p:sldLayoutId id="2147498010" r:id="rId4"/>
    <p:sldLayoutId id="2147498011" r:id="rId5"/>
    <p:sldLayoutId id="2147498012" r:id="rId6"/>
    <p:sldLayoutId id="2147498013" r:id="rId7"/>
    <p:sldLayoutId id="2147498014" r:id="rId8"/>
    <p:sldLayoutId id="2147498015" r:id="rId9"/>
    <p:sldLayoutId id="2147498016" r:id="rId10"/>
    <p:sldLayoutId id="2147498017" r:id="rId11"/>
    <p:sldLayoutId id="21474980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4E7491-FA1A-47B5-A43B-247EA546FD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149" r:id="rId1"/>
    <p:sldLayoutId id="2147498150" r:id="rId2"/>
    <p:sldLayoutId id="2147498151" r:id="rId3"/>
    <p:sldLayoutId id="2147498152" r:id="rId4"/>
    <p:sldLayoutId id="2147498153" r:id="rId5"/>
    <p:sldLayoutId id="2147498154" r:id="rId6"/>
    <p:sldLayoutId id="2147498155" r:id="rId7"/>
    <p:sldLayoutId id="2147498156" r:id="rId8"/>
    <p:sldLayoutId id="2147498157" r:id="rId9"/>
    <p:sldLayoutId id="2147498158" r:id="rId10"/>
    <p:sldLayoutId id="2147498159" r:id="rId11"/>
    <p:sldLayoutId id="214749816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56DDD5-A9F0-4198-AEA2-944C830870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161" r:id="rId1"/>
    <p:sldLayoutId id="2147498019" r:id="rId2"/>
    <p:sldLayoutId id="2147498020" r:id="rId3"/>
    <p:sldLayoutId id="2147498021" r:id="rId4"/>
    <p:sldLayoutId id="2147498022" r:id="rId5"/>
    <p:sldLayoutId id="2147498023" r:id="rId6"/>
    <p:sldLayoutId id="2147498024" r:id="rId7"/>
    <p:sldLayoutId id="2147498025" r:id="rId8"/>
    <p:sldLayoutId id="2147498026" r:id="rId9"/>
    <p:sldLayoutId id="2147498027" r:id="rId10"/>
    <p:sldLayoutId id="2147498028" r:id="rId11"/>
    <p:sldLayoutId id="21474980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98CB1C-EE0F-446B-BEB7-962C80DC52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163" r:id="rId1"/>
    <p:sldLayoutId id="2147498164" r:id="rId2"/>
    <p:sldLayoutId id="2147498165" r:id="rId3"/>
    <p:sldLayoutId id="2147498166" r:id="rId4"/>
    <p:sldLayoutId id="2147498167" r:id="rId5"/>
    <p:sldLayoutId id="2147498168" r:id="rId6"/>
    <p:sldLayoutId id="2147498169" r:id="rId7"/>
    <p:sldLayoutId id="2147498170" r:id="rId8"/>
    <p:sldLayoutId id="2147498171" r:id="rId9"/>
    <p:sldLayoutId id="2147498172" r:id="rId10"/>
    <p:sldLayoutId id="2147498173" r:id="rId11"/>
    <p:sldLayoutId id="214749817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589BCE-45C1-4AFC-8CE9-54D7110BF0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175" r:id="rId1"/>
    <p:sldLayoutId id="2147498041" r:id="rId2"/>
    <p:sldLayoutId id="2147498042" r:id="rId3"/>
    <p:sldLayoutId id="2147498043" r:id="rId4"/>
    <p:sldLayoutId id="2147498044" r:id="rId5"/>
    <p:sldLayoutId id="2147498045" r:id="rId6"/>
    <p:sldLayoutId id="2147498046" r:id="rId7"/>
    <p:sldLayoutId id="2147498047" r:id="rId8"/>
    <p:sldLayoutId id="2147498048" r:id="rId9"/>
    <p:sldLayoutId id="2147498049" r:id="rId10"/>
    <p:sldLayoutId id="2147498050" r:id="rId11"/>
    <p:sldLayoutId id="21474980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DCCDD0-594F-49CF-93D6-B8FCBDC950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01837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8190" r:id="rId1"/>
    <p:sldLayoutId id="2147498191" r:id="rId2"/>
    <p:sldLayoutId id="2147498192" r:id="rId3"/>
    <p:sldLayoutId id="2147498193" r:id="rId4"/>
    <p:sldLayoutId id="2147498194" r:id="rId5"/>
    <p:sldLayoutId id="2147498195" r:id="rId6"/>
    <p:sldLayoutId id="2147498196" r:id="rId7"/>
    <p:sldLayoutId id="2147498197" r:id="rId8"/>
    <p:sldLayoutId id="2147498198" r:id="rId9"/>
    <p:sldLayoutId id="2147498199" r:id="rId10"/>
    <p:sldLayoutId id="2147498200" r:id="rId11"/>
    <p:sldLayoutId id="214749820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92A572-C496-4CC7-9099-E91E1D175A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053" r:id="rId1"/>
    <p:sldLayoutId id="2147498054" r:id="rId2"/>
    <p:sldLayoutId id="2147498055" r:id="rId3"/>
    <p:sldLayoutId id="2147498056" r:id="rId4"/>
    <p:sldLayoutId id="2147498057" r:id="rId5"/>
    <p:sldLayoutId id="2147498058" r:id="rId6"/>
    <p:sldLayoutId id="2147498059" r:id="rId7"/>
    <p:sldLayoutId id="2147498060" r:id="rId8"/>
    <p:sldLayoutId id="2147498061" r:id="rId9"/>
    <p:sldLayoutId id="2147498062" r:id="rId10"/>
    <p:sldLayoutId id="2147498063" r:id="rId11"/>
    <p:sldLayoutId id="214749806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A24E41-8F36-4BBA-B0ED-7902AA9FE8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065" r:id="rId1"/>
    <p:sldLayoutId id="2147498066" r:id="rId2"/>
    <p:sldLayoutId id="2147498067" r:id="rId3"/>
    <p:sldLayoutId id="2147498068" r:id="rId4"/>
    <p:sldLayoutId id="2147498069" r:id="rId5"/>
    <p:sldLayoutId id="2147498070" r:id="rId6"/>
    <p:sldLayoutId id="2147498071" r:id="rId7"/>
    <p:sldLayoutId id="2147498072" r:id="rId8"/>
    <p:sldLayoutId id="2147498073" r:id="rId9"/>
    <p:sldLayoutId id="2147498074" r:id="rId10"/>
    <p:sldLayoutId id="2147498075" r:id="rId11"/>
    <p:sldLayoutId id="21474980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38196F-65B0-4615-86EA-E04FCA772D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077" r:id="rId1"/>
    <p:sldLayoutId id="2147498078" r:id="rId2"/>
    <p:sldLayoutId id="2147498079" r:id="rId3"/>
    <p:sldLayoutId id="2147498080" r:id="rId4"/>
    <p:sldLayoutId id="2147498081" r:id="rId5"/>
    <p:sldLayoutId id="2147498082" r:id="rId6"/>
    <p:sldLayoutId id="2147498083" r:id="rId7"/>
    <p:sldLayoutId id="2147498084" r:id="rId8"/>
    <p:sldLayoutId id="2147498085" r:id="rId9"/>
    <p:sldLayoutId id="2147498086" r:id="rId10"/>
    <p:sldLayoutId id="2147498087" r:id="rId11"/>
    <p:sldLayoutId id="214749808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5511B4-261C-4886-84E5-9A9D400AC0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089" r:id="rId1"/>
    <p:sldLayoutId id="2147498090" r:id="rId2"/>
    <p:sldLayoutId id="2147498091" r:id="rId3"/>
    <p:sldLayoutId id="2147498092" r:id="rId4"/>
    <p:sldLayoutId id="2147498093" r:id="rId5"/>
    <p:sldLayoutId id="2147498094" r:id="rId6"/>
    <p:sldLayoutId id="2147498095" r:id="rId7"/>
    <p:sldLayoutId id="2147498096" r:id="rId8"/>
    <p:sldLayoutId id="2147498097" r:id="rId9"/>
    <p:sldLayoutId id="2147498098" r:id="rId10"/>
    <p:sldLayoutId id="2147498099" r:id="rId11"/>
    <p:sldLayoutId id="214749810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C4D44E-537A-4383-9088-57BC00ACA0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101" r:id="rId1"/>
    <p:sldLayoutId id="2147498102" r:id="rId2"/>
    <p:sldLayoutId id="2147498103" r:id="rId3"/>
    <p:sldLayoutId id="2147498104" r:id="rId4"/>
    <p:sldLayoutId id="2147498105" r:id="rId5"/>
    <p:sldLayoutId id="2147498106" r:id="rId6"/>
    <p:sldLayoutId id="2147498107" r:id="rId7"/>
    <p:sldLayoutId id="2147498108" r:id="rId8"/>
    <p:sldLayoutId id="2147498109" r:id="rId9"/>
    <p:sldLayoutId id="2147498110" r:id="rId10"/>
    <p:sldLayoutId id="2147498111" r:id="rId11"/>
    <p:sldLayoutId id="214749811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C158B8-0FAB-4AFC-A1D3-AC9973498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113" r:id="rId1"/>
    <p:sldLayoutId id="2147498114" r:id="rId2"/>
    <p:sldLayoutId id="2147498115" r:id="rId3"/>
    <p:sldLayoutId id="2147498116" r:id="rId4"/>
    <p:sldLayoutId id="2147498117" r:id="rId5"/>
    <p:sldLayoutId id="2147498118" r:id="rId6"/>
    <p:sldLayoutId id="2147498119" r:id="rId7"/>
    <p:sldLayoutId id="2147498120" r:id="rId8"/>
    <p:sldLayoutId id="2147498121" r:id="rId9"/>
    <p:sldLayoutId id="2147498122" r:id="rId10"/>
    <p:sldLayoutId id="2147498123" r:id="rId11"/>
    <p:sldLayoutId id="214749812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ED7756-027C-4735-99CC-3D066AE5A4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125" r:id="rId1"/>
    <p:sldLayoutId id="2147498126" r:id="rId2"/>
    <p:sldLayoutId id="2147498127" r:id="rId3"/>
    <p:sldLayoutId id="2147498128" r:id="rId4"/>
    <p:sldLayoutId id="2147498129" r:id="rId5"/>
    <p:sldLayoutId id="2147498130" r:id="rId6"/>
    <p:sldLayoutId id="2147498131" r:id="rId7"/>
    <p:sldLayoutId id="2147498132" r:id="rId8"/>
    <p:sldLayoutId id="2147498133" r:id="rId9"/>
    <p:sldLayoutId id="2147498134" r:id="rId10"/>
    <p:sldLayoutId id="2147498135" r:id="rId11"/>
    <p:sldLayoutId id="214749813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8D31B6-D020-42A4-B63F-A64236CABA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137" r:id="rId1"/>
    <p:sldLayoutId id="2147498138" r:id="rId2"/>
    <p:sldLayoutId id="2147498139" r:id="rId3"/>
    <p:sldLayoutId id="2147498140" r:id="rId4"/>
    <p:sldLayoutId id="2147498141" r:id="rId5"/>
    <p:sldLayoutId id="2147498142" r:id="rId6"/>
    <p:sldLayoutId id="2147498143" r:id="rId7"/>
    <p:sldLayoutId id="2147498144" r:id="rId8"/>
    <p:sldLayoutId id="2147498145" r:id="rId9"/>
    <p:sldLayoutId id="2147498146" r:id="rId10"/>
    <p:sldLayoutId id="2147498147" r:id="rId11"/>
    <p:sldLayoutId id="214749814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image" Target="../media/image16.wmf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4.xml"/><Relationship Id="rId5" Type="http://schemas.openxmlformats.org/officeDocument/2006/relationships/image" Target="../media/image15.wmf"/><Relationship Id="rId4" Type="http://schemas.openxmlformats.org/officeDocument/2006/relationships/image" Target="../media/image16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10.png"/><Relationship Id="rId4" Type="http://schemas.openxmlformats.org/officeDocument/2006/relationships/image" Target="../media/image23.jpeg"/><Relationship Id="rId9" Type="http://schemas.openxmlformats.org/officeDocument/2006/relationships/image" Target="../media/image15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5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2.xml"/><Relationship Id="rId6" Type="http://schemas.openxmlformats.org/officeDocument/2006/relationships/image" Target="../media/image15.wmf"/><Relationship Id="rId5" Type="http://schemas.openxmlformats.org/officeDocument/2006/relationships/image" Target="../media/image16.wmf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5.wmf"/><Relationship Id="rId4" Type="http://schemas.openxmlformats.org/officeDocument/2006/relationships/image" Target="../media/image1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6.xml"/><Relationship Id="rId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3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42340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4234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Picture 8" descr="http://www.quadrangularbarueri.com.br/wp-content/uploads/2012/12/Jesus-Glorificado-300x2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125538"/>
            <a:ext cx="3421063" cy="2951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5" name="Picture 9" descr="http://farm4.static.flickr.com/3036/2742935100_283ce29f88.jpg?v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7" y="3221205"/>
            <a:ext cx="2160414" cy="3087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51557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51560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55625" y="2060575"/>
            <a:ext cx="7545388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8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Abriram-se os céus e ouviu-se a voz do Pai: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8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«Este é o meu Filho muito </a:t>
            </a:r>
            <a:r>
              <a:rPr lang="pt-PT" sz="48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amado.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8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8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Escutai-O!». </a:t>
            </a:r>
            <a:endParaRPr lang="pt-BR" sz="48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11188" y="1292225"/>
            <a:ext cx="8272462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Naquele tempo, o povo estava na expectativa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todos pensavam em seus corações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João não seria o Messias.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João tomou a palavra e disse-lhes: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«Eu batizo-vos com água,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vai chegar quem é mais forte do que eu,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 qual não sou digno de desatar as correias das sandálias.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batizar-vos-á com o Espírito Santo e com o fogo».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Quando todo o povo recebeu o batismo,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Jesus também foi batizado;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e, enquanto orava, o céu abriu-se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o Espírito Santo desceu sobre Ele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forma corporal, como uma pomba.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do céu fez-se ouvir uma voz: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«Tu és o meu Filho muito amado: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Ti pus toda a minha complacência»”.        (Lc 3)</a:t>
            </a:r>
            <a:endParaRPr lang="pt-BR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5258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5360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4627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365125" y="1844675"/>
            <a:ext cx="8599488" cy="3262313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Oramos... ao Pai de Jesus, que se revelou, junto com o Espírito Santo, no Batismo de Jesus no Jordão, ao declarar a todos que esse Jesus, o Salvador, era o Seu Filho muito Amado. </a:t>
            </a:r>
          </a:p>
          <a:p>
            <a:pPr lvl="2">
              <a:defRPr/>
            </a:pP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</a:rPr>
              <a:t>      E nós pedimos-Lhe que nos envie esse Espírito:</a:t>
            </a:r>
          </a:p>
          <a:p>
            <a:pPr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 marL="0"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~ porque, no Batismo, fomos marcados com o sinal da Cruz…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~ porque somos os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ramos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, enxertados na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videira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de Cristo…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~ porque fomos arrancados do mal e fortalecidos no Espírito...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~ porque, batizados, formamos um Corpo nesta Comunidade…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2052638" y="5186363"/>
            <a:ext cx="5472112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VENHA A NÓS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ESPÍRITO DE JESUS!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5565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4" name="Picture 19" descr="https://encrypted-tbn1.gstatic.com/images?q=tbn:ANd9GcQWyr-gvJcQEbRBtCIbxTh1cX0DzNlllOJsNhNPituWZZiULI7Y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080844"/>
            <a:ext cx="2448271" cy="32677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75" name="Picture 17" descr="https://encrypted-tbn1.gstatic.com/images?q=tbn:ANd9GcQgzpg1h8xvIWXsyfoZuWVW8lwHRKaeMQ_zTQiiitW9RJ-X1Wc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763" y="4389438"/>
            <a:ext cx="2476500" cy="1847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67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6677" name="Line 6"/>
          <p:cNvSpPr>
            <a:spLocks noChangeShapeType="1"/>
          </p:cNvSpPr>
          <p:nvPr/>
        </p:nvSpPr>
        <p:spPr bwMode="auto">
          <a:xfrm flipH="1">
            <a:off x="684213" y="1268413"/>
            <a:ext cx="2159000" cy="16557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56679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/>
          </a:p>
        </p:txBody>
      </p:sp>
      <p:sp>
        <p:nvSpPr>
          <p:cNvPr id="156680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64539" y="1579794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56682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83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917575" y="1916832"/>
            <a:ext cx="7718425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VIMOS TRAZER, SENHOR, </a:t>
            </a:r>
          </a:p>
          <a:p>
            <a:pPr lvl="2"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VOSSO ALTAR,</a:t>
            </a:r>
          </a:p>
          <a:p>
            <a:pPr lvl="2"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QUE HÁ EM NÓS MELHOR </a:t>
            </a:r>
          </a:p>
          <a:p>
            <a:pPr lvl="2"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OFERTAR:</a:t>
            </a:r>
          </a:p>
          <a:p>
            <a:pPr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ALMA E O CORAÇÃO DE TODOS NÓS</a:t>
            </a:r>
          </a:p>
          <a:p>
            <a:pPr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ESTÃO SOBRE O ALTAR, SÃO PARA VÓS!</a:t>
            </a:r>
          </a:p>
          <a:p>
            <a:pPr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</a:t>
            </a: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ALMA E O CORAÇÃO DE TODOS NÓS</a:t>
            </a:r>
          </a:p>
          <a:p>
            <a:pPr>
              <a:defRPr/>
            </a:pP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ESTÃO SOBRE O ALTAR, SÃO PARA VÓS!</a:t>
            </a:r>
          </a:p>
          <a:p>
            <a:pPr>
              <a:defRPr/>
            </a:pP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Primeiro, a alma onde brilha a luz,</a:t>
            </a:r>
          </a:p>
          <a:p>
            <a:pPr>
              <a:defRPr/>
            </a:pP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o Batismo lhe trouxe por Jesus! </a:t>
            </a:r>
          </a:p>
          <a:p>
            <a:pPr lvl="2"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E o coração também, cheio de amor,</a:t>
            </a:r>
          </a:p>
          <a:p>
            <a:pPr lvl="2"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quer amar-Vos cada vez melhor!</a:t>
            </a:r>
          </a:p>
        </p:txBody>
      </p:sp>
      <p:sp>
        <p:nvSpPr>
          <p:cNvPr id="156685" name="AutoShape 17" descr="data:image/jpeg;base64,/9j/4AAQSkZJRgABAQAAAQABAAD/2wCEAAkGBhQSERUUEhQVFRUVFRQYGBcVFxQXFBgUGBUXGBQYFBcaHCYeGBsjGRYVHy8gIycpLCwsFR4xNTAqNSYrLCkBCQoKDgwOGg8PGikcHBwpKSkpKSwsKSksKSkpKSkpKSkpKSkpKSkpKSkpKSkpKSkpKSkpLCwsKSwpLCwpKSksKf/AABEIAMkA+wMBIgACEQEDEQH/xAAcAAABBQEBAQAAAAAAAAAAAAAEAQIDBQYABwj/xABCEAACAQIDBQUFBQYEBgMAAAABAhEAAwQhMQUSQVFhBiJxgZETMkKhsVJicsHRFCMz4fDxB3OSshU0U4Ki0iRDwv/EABkBAAMBAQEAAAAAAAAAAAAAAAABAwIEBf/EACIRAAICAwEBAAIDAQAAAAAAAAABAhEDITESQTJRBCJhE//aAAwDAQACEQMRAD8A9hilrhS10HKNpppxpppgMNNNPNRsaYiNqjansaiY0hjHNQuakc1C5oNEbGoWNSMahakBGxqF6kc1C7UrGiJ6hc1IxqBzSGRXDUDmpXNDF5pAMdqiY0rvUbtQaQwmonNOY1C7UhiMaiY0rvUFy5SAbcehbtykvX6CvX6QzsRdoG49LduUBjNoqmuZ5DXz5UDJmqF6pr21XJkGOg086ns7XB98eY/SkMNao5py3AwkGabSA+uIpDXUlXOUQ0wmnGmMa0A1jUbU5jUbUxjGNRMae5qJjWRoY5qBzUjGoHNIY1jULGnOahdqQDGNDXrkTUzNVNtTFwwHVfof0FYlKjSVhl3EQpPKaGF6VBqtxu0gAynUD8j+lOfaCm13TmVOXHT+Ype1Zry6CcRfCxPH6zVddxcOV65eZ/vQGP2gSikmYJbxAEj55ULfut7RW6KfImpyzJGljYZi8bu3QOBK/OpP2zeaBpVTtG5JdvsoI8SMvrRWzlhBzjPxpQn6bo040g9nqC5cqG9iOtD3r+WVU9IzRLcvUHexFNv3CNcshQV27lTTsBbt6gsTilUSxj+uFV+P28BknePPh/Oq3C4O7iXhZY8SfdUdeQpNjolxe2Gc7tuR1+I+HKrXZfZQghsQNdF/9z+VXuA7L27CqykM4GbH5wPhFTteLZDIcT/6j8+lYbHRRbQ7Ko+dvuHkB3fTh5VnNo7GuWffGXBhmP5VvAm6cif18edNuKHBVhIOojun1oA84VyNDFEf8Qbp6Vpcb2URpKEp01X+VUtzs3eBICg9QRB9adiPsCkNdNNLV0nMhCajY041GxpgNJqNjTiaiY0ANY1C5p7GoHakaGO1QMae5qF2rIDGahbuIA1kVLcegr+JXQkTy40NjFe+DVBtB9/vCRJPkUJGXORPpTtp3jbUlR1AmAT0PCg8JbLwqn+Id9CeuTg8iDOVcf8AJk0ki2JW7K97hNyG6A/hIgnyMGoVlWK8RK+veX8xU+0cEyQ7aBmQHmoyz6EZelDXQd8RxG7PXVZ9Irlt2dDVDUcvbtnLusUPmePy+dSYlMrZngBn90gU5FClgcg+64/ECDQ9xzdf2SfCzy2WhMwBzoewir0LtDdHtSxAE2wJORGR+n0qDCbYtsCN+CDxBEzpBp+P7MM0vJcxoxM+tUGJ2Pe03CeuWQ6VvHNR+mpYZM0zCQn3mz5QBTEO8GI+J9xfqfpWcs4+9hoD5qQRBkgE5SvI1ptkFCEZTKWkLE83Os9c49aJN1ZKqdMrO0G01S4w1IgADoBrWU2tjmcwTpqBpNbDE7MVnVmB32DO08ATl5n86dY2LbW4WZAzZST7qHUZaZdapHIkqBx+md2J2Oe8A9wm2h0y7zeA4Dqa2eHwtuzbCqoQDlqTxnixqe3ieAgn5Dx+sUnsc5zJ5nKNcgOQk1W7JgtxSxzyH2Tx8T65aVxtDiaJu2yImM6iKCmFg26RlP55VCUzmi2SmMg0M5UxApUg5T+v61HvdPQ0UtudCfLX0NQFP6z/AFoA+i5ppNJNITXZRyiM1RMaVjUbNQMRjUTNSlqiZqQxrtUDtT3ehrj0hiO9DXLlMxGIEHPyzqqxGPIzGngT8x+lZsAx8UKzvaDClW9vbubjd0MHJNlxoN5eB6iibu1QwPPoZ+X8qq8TtF/gbdbhIyPQzp/WtSyTjVMpGLvQ2xj2vBrTpuXMzuk92B8VtjqunhRXZqwbblW74t99XGWbCCINSbJxKXrib6gMAwK+Xw9MqtrigA5aZcsuFeZPI+M9HDiXSg21c7tq3qT7VjzIJ1HmR6VUWzz/AKOhjzAPnWixhW0GvPCjd9mhbSWP9vSs9iVz7s6T6DvDxgHzFC2hZtSBtq7QFsLkCx3oB0jRp8yRRXZTCkITEsTnnx8TVB2gYtctqIPd9QSIP5eVX7bFa6ltVuFd0gnXPOSZGh1rdKkgxr6jV4S0SMxHQEGo79sAlTkeoyPgdD5GhrWOK5CczlPIUDZ29ea61q7ahJgNuuDrAMnJhxy0ip+Lsv7qin7V4AMo4GcvGD+lU/ZjFe/aYwpIuMfupOQ6GVNXHaYMwCjMzlwmATr5VmdlWz7dQZHvAjiIHukeVWx/ic+fpq7dwklyJYkQOvwL4AZ0SUAXdnOZJ+1c/Qa/KmWkgb54SF5Fj7zHpy8OtNdwFkndEa8d3ifE1MgIb621ZyeJA5s095o5a/KpluDeUTqu9GenD8z51XlSW32TvMP3aN7ttT8TdeNOsYeHG5JyAZzJLcgo5dapF0DRbAT/AD5/19KjZKaFYRvkITosy/8ApHHIa0FjsWwlEQycjJk/90deAiqf9LM+QlCDl6DjTxYmdPOhsMGRe80t0ifXhU6GVmII55zVIysTRDcsAHIwagZT0ox5/tUO74Vswe8Gmk0pNRs1dxzDSajY0rGonasjQ1jUDvT3ah3ekMY70PcanXHoG9iwNSPUUgBcbbjMEj5j0qgxgcZjdIPEGrrE4mdM/A1SYtQxiWUk6wQPM5j1qU+G4gj2/aGCN08CSCDpoQNakdl0YG2Z0bNZ5bxmPOpr+wGtjUsuXe1GvHiPGoGvXBAZQ66Z566CeI8a8uU/R2xjQfsjZkXd+dBlGmetaC+RG8c44HKq3ZlkIsAQOXCmbYxUIam9s64KkYrtRtd8bilsAFbdkyQD7zR+hgeJojEXZNvMjPJuB4CRw5GjNmbGhSfic77GM5OevITSY/AGGDCZzyyhufnVvS4Qnjk3Zm9qYbdxVqNCYg8BP8/lW/tILdmYnh1rJYqz7RIafaLmp+8Bl65elabZ+PkKGyOUzwNZn8K4NJ2SYUJcYQSComD5gx0zqLaPcMVapeTjEjiKz/aHaKqCSRU+8OluKKLbmK3gRwAMx1BA9Saz+xJOJQERmV6xBn5fWp8ftDd3lMEyTKmRMCIPr60T2SmXvMJKKLdvrcblzIGfSuiOos4c0ky/cbz56DIDgFHDxJzPQV1y0TEkGM1U6E/9R/uj4RxpU13jBA0PDq7c5Og6V13EKpg5zmZ94/i5T/KsETk2bvKWZt1ZlmYZuTrp9PKlxGM3AFQ+zBGsA3j4L8A8Y8KXF4wkADI8OmUZdevpXf8AD91ZEdTK69RMz4+lAARxLbwCd3Xead662Wm9GQ8KJVZEQBGoHH8R19Jp/wCzcXfdBGQAJY/nFOt3uFtN1VjvtEz48D4SaTGPNlUEmF/3nkEUacqVcId0EAg8unKqzGbMu3HBNzd4ZDvx04gdTVvhkCqACchHM+ddGFasnMHBnofnQt26oMfvPJWI8iBFGXUNxiEyAyZtDMaKeBggzmKKtAKN0JAHAARXQYPYTULU8tUTmu1nKNLVCzUrNUDvWRjbj0O9yluvQ1y5SAjvtPGq/EpIzJ8oom7cqvxd4AZzQBV4rDNJKufLIjxjX0qtOKYyjPmZAzWT4HQ+FGYq5bbUk/1z1qkuYCWzZrikjuXGWI6Fs/nXJmlrR0Y0/oZhb16zIW4zD7FzP/SRNFDaSNBZDbuEga91p8Mp9KCs4JUEKLw6b3tFHSKkvWUYEF9w82QiDwP0rzPp2I0uHviKrNuXRBHOqnD9o1B3XIDDIicvFTxHUUTdxaXIO8Ikca00+nVFpl9giAM9ANfCgcUTcMgDd4frUbXd4AaLy4mmtaAGQNJI1JgN6zumjcPikMb+vMVFE5fWlTDCYOU6U2rGpUF3mtx3XI8hWI7TuFIzJk1q8ZgN0VX3djbyhiJgnUURpMzNtrRlMJsJ7jr7yoeLZSOMDl1rRLbQwiStpBurujNmOTt4n8+FF3bW8pVYQ6GdETpzJoobNCWgxkaBVjvMuQEfZH5VRys4Wm2BFYyWFCDj7qdSeLVFgrgMm1pqbziS3P2YOg6mjr2zi/8AGEabttZynmPiPWp2GYTdMQBuqBMD7TfDRZgCCAiVBf73AnxObH5U8WiSOfIR8zoPnU97CtvRkFAyAMAePE0x8O66gADPl4HnWbNInTDLq5AnxJ9AZY+MCuxuMAyDBQMpyLkdABC+VCHCknPPoJg+v6UPetMAfZgzoCi72fiDI9RQFCbPEuWVzuZSG3c24ny5VYWk9pmmS8Wylvw8CJBBmq7B7NZsnDdQYBPPI9c8jVycR7NSzNCDVu6APxcvOuyHCLJ7YCKFUboAgAaVR4jtzhrbFCzEqYJVSVnoeNZntX20N2bVgkW9GbQt0Xkv1rHzVKEfYLPUNy5TWuVBcuV3HKK9yh7lym3LtDXLtZYC3blC3LlI92oLjUh2NuPQWJZo7pz5kZVLfvgAk5AanpWU2t2zQStoqxz7ze6PD7X0rMpKPRxi5cC2xFwMVYWCD8RJB9DFTrctt3R7MmdN7e+kxWJXAftD7925dcn7MQJ0H3R0itJh9hWLIBDpvCJlgWHTeGc15OeSk7O6EWkF4jZ4B7otn8LAH0MUq5Tk3+rSomxds5bzP4KYy5k60gCkZI/ATEa8Myagv9N0NxOBR8mUHx3T6kCagw3Zm3vgqq5GdOPDjFG4HB79wRbMcSzDzgRr51tLGz7Pst5B7uTDRh16jwq8INoXtJ7KnC7OAE8edEHZ5Iq2tYOR3RI0pzbFY8D5VFxaZ2RkjN3tm+tQGzIIOorRX8Lu5EVRbTfdYGso0A3MSY9m2Z+E8fA1b3cGFQDko+lU+GcNfWdBmfKrHamOAHU0Ppr4D4bYe/fGhVQGaM8joPGr6/gwxk/D7vIeVQ7MtKslPjAo7EOEWWMAaz86JMzFIx2NvBGgsS+hGeQGnHTpQhxhOW95SAPGMqi2z2vwpuG3ZAZnyLlCyyeRn5ihrTNlpylW7vzkGqU6OSajegy9iWHuT4juiOhAJPypbbrMmWP3mgeudCPcOsKwH9ar+lRft9siSGEfZeT8yCKWzJZ37r7u8ip+EQ8+IJzrO2tp4x2IVbpHIDcH0yHSiBbt3SLlolnB/hturP4jIB8c601rGJZt7962bagCTmAOgjI+FXxwTJydAuwLrCf2i2LYGcs4P+qdBWB7bdpxibpWz3bC5KBlvkfE3PpTO1fap8U5ALLaB7qTmRzfmenCs5XUlRNnV1dSVoR9XtdqC5dqJrtQvdrsZyDrlyh7j0j3Kq9r7ctYdd+84UcBqzHkqjM0rGHM1ZvtD20sYaVJ37n2FOY/GdF+vSsZ2h/xEu3pSxNq2eM/vGHU/COg9ayXs2NRllXwvDD9Zc7X7T38We+26nBFyXz4sepqbY2xEYg3WHRQcz4nlVLawra/3q+7OW2W5mgu72QtnePHXLWuTI7XToiqNDa2cF7q3VQTICiREfFOp09KscPv7pC3EJ5rYO91ggCrPDNeUDeSzZgcZJA6113HgL3rwbpaUT6iYrz3NsqCJhmiWLcJkIg8pJim4fYAvNL3WC5ZJLMSNRvED1pWuhzAsu5JHeusYA45E/lWs2Rs0BRFOOtm4w9FnsrCIyhEIIiNxhBgchU+M2HkNyQx7sHr9QNfKof2OM6uDtFv2V3PvIpAPGTAB+ddmLMpaaJ5MPnaM/e2kylrdnITBaNIyheXKaDODJzJaee80+s0ds/DiMqPu4Xu1zTyNs6YRjFGWxWNu282YunHezYeB18qqttNKE9J/SKtdtruqwnI86zW0Md/8Rl4q26Dxg5gepNOK9Dk/Jn72OdmPszuxOcTmBMVZYLaxuorGN4ZHORIoJMOAYGgj1Cgz8/nQFkMru1uI97dOQPODwIrdJkVN3s3GF2qqCc18zHpWZ7T7fv4r92gIt/Hu5sVn+suNBXdqEncNtgx5ld31BqWxh90Hene+Ld1A4FOgrNKO2NyvhJszBWVXuJvEan/AO0eR/KjLNsH3Lqg8pKt03lNQLht8ZtJ4MpIPkKR7RPduAXOp7tweBiG8KV2yVNHXcI6N3g0nMPbnfHioMMPShDtBGb2d4Kx4MO4xH3uE9DQ+KW7ojXHXTXviOY4Udc2AlvDG/iiYjQlSxJ0VYMq/jIqscdk3Ilt7FsWibtx922M4YH5Z5noKyXaPtIb53E3lsqe6pOp+0w59OFVuO2i9yAzMVWQikzuj+uNCV1KNE2xxaRTaUV1MBKSlpKYj6YNyoMRigoLMQoAzJIAA6k6Vm+0PbqxhpUH2lz7CnIH77aDwzNeZ7d7T38U37xu6NEXJB5cT1NdM8iRGGNs2faP/EtVlMKAx/6jDuj8A+LxOXjXnuNx73mL3GZ2OpYz/YdBUFOC1zSk5HVGCjwQW5oi3hebAT4k+gzptsE6a/L1416J2L7CM4F7EIRbiQDIL8idDu+YnwqbY26MrszstdvsFtyeZhgAOpJAXzrXbJ7KJhVLqxa+cg0jcUcQD4Vc4nFWbZKcvgSIH/aMqCO0QxhbNwgc2Cj0iuWeTVIathLXcs1tTzuHeP6nhrS2mJ+KfwLAHPPjQyYiDPs1XxJJ+VT3sS+7IAEDUgKAPE1zUUEwuFi6p3SBPvFySTxymK3OAyFYPZMtdUk73Ge8fCCTkOgit9hEyrT4XxcCrjZ65UC+PLK1kZhmUk8gDp5kCm7QvlRSbBwxPeOpP9qUXW0VkrVFphcNuiosTeiasbhCis9tfGAA0CRlO1O0gDHWsticUConSS/kIVJ8W3v9NSbYvh2a67QindAHvs2u7bXicxnoKisYJgN9wJugKVGijRQPwj5k1df1RzzlbpEmj9O75yIP0pow26O6Mw5Hk0g/WlnuofukHxH8s6PcAEZHOGganuzU26MIB/YhC65Tx5kxUjWhoD3tQY4cQKks3JWeak/yp0byzHuH5VmxlarqHKaA5xPunmp5fpXX1vXrnsBusRB3x7p3slmNOGlAYixcxTM9lYCmIkSRrPpWx2G64DCm/iCpK8oDknS2eZOUHxrrx4t2yE5/EB49cPs7De0ck3mndtk5l/i1zCg615ntbbl3EGbjSATuqMlWfsil2/ty5i77XrhzY5Ae6q8FXoKrq6iSOpa6K6kaOpJrjSUwsWaSurqBBdLFOApawWoSKO2RsO/irgt4e09xjwUZDqx0UdTW1/w//wAJrmMIvYoPaw+RAiLl0fdn3V+96c69wwWx7WHtrbsIttFGSqIHnzPU1pRslLIo8PPeyP8AhGmF3buKIu3RBCD+Ep+rkczl041q9tNCGDmRAggehOQHzo3b22Vw1vfuEAZDPMidMtTXn21Nr37xNxTu2zoSrBio4/dH1rGR+VpE43J7BLtllJkpbzMkwT0OZpLF9Ob3W5sd22PACAaCtWFcyFa4R8TGEB4knn4Cihfz3Vgn7sAc9TmfKvOfTtXCc4tEHeZF6DvHyAFD4vaSmCRlw38ieULrTtwkgTLHQA8ep1NKuECyXEEnICSSfEZt5etLQi47LtZuqS5Zbm/CzAyOkKf71fYhrtrQBx8/MCvJdrYm7ZxNtis2sxuzImNGjQ8orb9mu06XhuJd3SMty5oo+6RnPjVHHVl8ciwv7XDEb6kDiRnWq2eFVAQQQRINY/bCZzubqxGoM9RFTbB2vFplJyU5efCsOLLqSqi+2ltECvPu1naYIhM+A5mo+2PbFbQIBljooOfn0rH7GwT4l/2jEHuqe6vAtwy5fWrRhStnPPJWkWmw9kzuvcBa48nPRV1aBw5T1q3xJyXxZonLkB6CusXIFx+CKVHj/eB5ULiS2+qLoqqT5nP5SfKsN+nZARLZ9numN4D5gwPlFQ2cX3FMme8pOfl+XrRPtouKOBJB81B/SgccYS4BorkjnwP50UaTC8EmbJkDnPhwHz+VDWNrNaACoXNyVyzgjIaePyqrt4x77H2QIKxLTqf5mfWrDB7cTAW7j3BvXmKm0kkEHOWbkBHnpVYYt7Jzn+jYbQxNjA2faXt1YACKoEvloo4nSvIO0faW5i7m83dQe6i+6o6/aPWoNt7dvYu6bl9t5tBwUDko4Cq4CuyiCRwFOiuiuNBsSkNcTXRTFYldXV1Ajq6urqANX2T7HX9oXdyyIVY37jTuIDpPM6wo1jhrXs/Z/wDwqweEdWKm/cWDv3cwGHFUHdGfOa1Wxti2cLaWzYQIi8BqTxZj8RPEmjMTcCgnUgEhR7x8PPKa2oE5ZGybfgTwGZnKBQ2JxhMqmRAXvkSM9QvMgfWh7svvK0bhUDdP/lJ4/SlBit0RsAxOAR33mtqxmZYSZiAemQArJdq8Mhvd4bzgCFz3dNQNAOtb3TOsd28wd87j2Qu6Ru3GJJ3RPdP3RmZMVHPFuGiuOSUtmYa7C9/JYgW01J5CBU9nCsc2YWrcafF88ly86jvXLWEySLlwj3p3vQ6AeGdQeye5+8vkRwB935Ez4amvKo7bDLd0ARYUKBrcI16ic28dKb7VTmMgdXObtzCf1HjTXB3QXEDPdtjIeLxw0yoC+7MYGZJjkPBRwGXjRr4CVldj23iN0ZKZg6GDzOs6edTbT7IEKMRg2O8BJtnUj7h/I1oMDswWRMbznidAeQ5nrVtgtn7q1tSotjVmQwO171y0DEyIPMEZEMDmCDQG39vPhkVEEs5P0HCjO1eEuYa4buGObnvW4kF/tKOZ41XbFwty7ca9iV78DdBEQOg4TlVk1+Qp2tFFb2W7TcvElydDw5f2rUWnKKO7C2xCiDm5HLjFGPhgploi2pJ63Cch6/So4LulsatBaM4XU1iU/RKiW/K2La6lmX6zn5kUrrDu33gvpuj6k0WyFr8/Cg+nvEeeXlVWbn7tDOdy6T/5H9BUxjrab2IUfe+iUFjc7j2kBLOTI5IuZPoD8qMw21rFm+73W3Y341JJUKDA8qzWP7Wm0zmzHtXDK10/Ch0W2OB5mq44OT3wxJ0jWdou1GHweF9jbVWvtBAEQndHeb8hXlmMxTXDvMSWOs85qF3JMnMnidSetdXaSSEAp1dSE0GqoSkJrppKZmxaVnyA5U2uoEdXV1dQB1dXV1AH19cxRG8qe+FEE+6CZiecRP8AekOpY6kAE8SBp9T61GHpS3OulnLYpM5U4JFOVRrTqQDAKgxGHVlIfMERHSjOFQXEz6D50CswmOt2MMCti0N4zurBMHViGOYHHxiqxLcQ90hrhEhQZS2OBMat8/rW82js5TLESxEeXL1rz7H7Nu+0NpQMszHuLy8W1NednwPqOrHk+MGxe0AWgknMQo95jwnh+lH4S2LILvAc5BRqBwA68zTdmbAGHU3bzAsJgzkB06n86ha8XcudWMW15ADI+Oc+dcqVHR0vdlYP2g3y0tIWBnu56HkYzNF3MKRu973pHejxy6xWKxOGe3cL4a69p53TxR7mjFl0JAynpQ1/C3mYe3xTlUAAKgL3jwHM9etbpF45EkWe0F3sRulpCd7hlynw71Jg23mZxounGXPu+QFD4bZITeUMxEzcdzLsRw/rSaNwd8SQNElmI5nRZ6AfOpy29E272C48QYPu2xvvyLfCPqa7ZWGYLcvR+8eAo5FtPQd7yrsXbLMqH4j7W6dAAZ3QfL6URZxgtW7uJY90HdtqeLaA/U0zNj9okWbNwqZKKqTzcnP61VY/Z7Nubkk2LftN0aliQAP9xpwx63l9gJa4ge8+WW9nur1MFTVPt3t1uWns4eQ7gLcuaEKJlU6kn3vGKtjxv1sxKX6KjtFiEthrJAe7KkuCSqZS6jmxJg8orNV2tPVK7OGEmxAtLSmmsaDfBCaaTXU9rfEafPz5UybdkddS0lAjq6urqAOrq6uoA6urq6gD61trT1Nda0ruddZyEqHP+vnUm9TLPCnCigHBaWM2nnFINRTT+ZpUIgxSb2lUW1mtWFG+wDOZgnNo4LzMxlxrS8PSqTb/ALo/EfoaxkimqNRezL4rCXcW3cUKoAI39As++8a8SF6DSg0wXsgS2dxsg0AbqjVgOH9q2uF/h3PwD6Vk9ufxR/l//o152eCxxVHVim5NleiboDR0QeP50K1olpzKqcp+J/teANG3Pdt+f+005/4Xna+tcxcExLsqhVEsxHqfdE69TS4e0o/daqneuN9phnun6+lF3P49r8Tf7DQFn+Df/wAw/UUUFkO1L5tWWdgS99hAHvbpMKo5zAAo3C7NuG0l7aCDDYfDiAjcbh952HGNAOJJpb3/AD2C/wA61/serT/Hn/krP+eP9rV1/wAeCa9Mhkm/Sieddo+36lWs4G37K2Z3rhA9s86mfgn1rEkzXNXLXQNIciU8nlScK6sFqoa7VGaU0hrSIyexKcrxTa6mI6urq6gDqUiuFPvanxNAEddXV1AHV1dXUAf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6686" name="AutoShape 19" descr="data:image/jpeg;base64,/9j/4AAQSkZJRgABAQAAAQABAAD/2wCEAAkGBhQSERUUEhQVFRUVFRQYGBcVFxQXFBgUGBUXGBQYFBcaHCYeGBsjGRYVHy8gIycpLCwsFR4xNTAqNSYrLCkBCQoKDgwOGg8PGikcHBwpKSkpKSwsKSksKSkpKSkpKSkpKSkpKSkpKSkpKSkpKSkpKSkpLCwsKSwpLCwpKSksKf/AABEIAMkA+wMBIgACEQEDEQH/xAAcAAABBQEBAQAAAAAAAAAAAAAEAQIDBQYABwj/xABCEAACAQIDBQUFBQYEBgMAAAABAhEAAwQhMQUSQVFhBiJxgZETMkKhsVJicsHRFCMz4fDxB3OSshU0U4Ki0iRDwv/EABkBAAMBAQEAAAAAAAAAAAAAAAABAwIEBf/EACIRAAICAwEBAAIDAQAAAAAAAAABAhEDITESQTJRBCJhE//aAAwDAQACEQMRAD8A9hilrhS10HKNpppxpppgMNNNPNRsaYiNqjansaiY0hjHNQuakc1C5oNEbGoWNSMahakBGxqF6kc1C7UrGiJ6hc1IxqBzSGRXDUDmpXNDF5pAMdqiY0rvUbtQaQwmonNOY1C7UhiMaiY0rvUFy5SAbcehbtykvX6CvX6QzsRdoG49LduUBjNoqmuZ5DXz5UDJmqF6pr21XJkGOg086ns7XB98eY/SkMNao5py3AwkGabSA+uIpDXUlXOUQ0wmnGmMa0A1jUbU5jUbUxjGNRMae5qJjWRoY5qBzUjGoHNIY1jULGnOahdqQDGNDXrkTUzNVNtTFwwHVfof0FYlKjSVhl3EQpPKaGF6VBqtxu0gAynUD8j+lOfaCm13TmVOXHT+Ype1Zry6CcRfCxPH6zVddxcOV65eZ/vQGP2gSikmYJbxAEj55ULfut7RW6KfImpyzJGljYZi8bu3QOBK/OpP2zeaBpVTtG5JdvsoI8SMvrRWzlhBzjPxpQn6bo040g9nqC5cqG9iOtD3r+WVU9IzRLcvUHexFNv3CNcshQV27lTTsBbt6gsTilUSxj+uFV+P28BknePPh/Oq3C4O7iXhZY8SfdUdeQpNjolxe2Gc7tuR1+I+HKrXZfZQghsQNdF/9z+VXuA7L27CqykM4GbH5wPhFTteLZDIcT/6j8+lYbHRRbQ7Ko+dvuHkB3fTh5VnNo7GuWffGXBhmP5VvAm6cif18edNuKHBVhIOojun1oA84VyNDFEf8Qbp6Vpcb2URpKEp01X+VUtzs3eBICg9QRB9adiPsCkNdNNLV0nMhCajY041GxpgNJqNjTiaiY0ANY1C5p7GoHakaGO1QMae5qF2rIDGahbuIA1kVLcegr+JXQkTy40NjFe+DVBtB9/vCRJPkUJGXORPpTtp3jbUlR1AmAT0PCg8JbLwqn+Id9CeuTg8iDOVcf8AJk0ki2JW7K97hNyG6A/hIgnyMGoVlWK8RK+veX8xU+0cEyQ7aBmQHmoyz6EZelDXQd8RxG7PXVZ9Irlt2dDVDUcvbtnLusUPmePy+dSYlMrZngBn90gU5FClgcg+64/ECDQ9xzdf2SfCzy2WhMwBzoewir0LtDdHtSxAE2wJORGR+n0qDCbYtsCN+CDxBEzpBp+P7MM0vJcxoxM+tUGJ2Pe03CeuWQ6VvHNR+mpYZM0zCQn3mz5QBTEO8GI+J9xfqfpWcs4+9hoD5qQRBkgE5SvI1ptkFCEZTKWkLE83Os9c49aJN1ZKqdMrO0G01S4w1IgADoBrWU2tjmcwTpqBpNbDE7MVnVmB32DO08ATl5n86dY2LbW4WZAzZST7qHUZaZdapHIkqBx+md2J2Oe8A9wm2h0y7zeA4Dqa2eHwtuzbCqoQDlqTxnixqe3ieAgn5Dx+sUnsc5zJ5nKNcgOQk1W7JgtxSxzyH2Tx8T65aVxtDiaJu2yImM6iKCmFg26RlP55VCUzmi2SmMg0M5UxApUg5T+v61HvdPQ0UtudCfLX0NQFP6z/AFoA+i5ppNJNITXZRyiM1RMaVjUbNQMRjUTNSlqiZqQxrtUDtT3ehrj0hiO9DXLlMxGIEHPyzqqxGPIzGngT8x+lZsAx8UKzvaDClW9vbubjd0MHJNlxoN5eB6iibu1QwPPoZ+X8qq8TtF/gbdbhIyPQzp/WtSyTjVMpGLvQ2xj2vBrTpuXMzuk92B8VtjqunhRXZqwbblW74t99XGWbCCINSbJxKXrib6gMAwK+Xw9MqtrigA5aZcsuFeZPI+M9HDiXSg21c7tq3qT7VjzIJ1HmR6VUWzz/AKOhjzAPnWixhW0GvPCjd9mhbSWP9vSs9iVz7s6T6DvDxgHzFC2hZtSBtq7QFsLkCx3oB0jRp8yRRXZTCkITEsTnnx8TVB2gYtctqIPd9QSIP5eVX7bFa6ltVuFd0gnXPOSZGh1rdKkgxr6jV4S0SMxHQEGo79sAlTkeoyPgdD5GhrWOK5CczlPIUDZ29ea61q7ahJgNuuDrAMnJhxy0ip+Lsv7qin7V4AMo4GcvGD+lU/ZjFe/aYwpIuMfupOQ6GVNXHaYMwCjMzlwmATr5VmdlWz7dQZHvAjiIHukeVWx/ic+fpq7dwklyJYkQOvwL4AZ0SUAXdnOZJ+1c/Qa/KmWkgb54SF5Fj7zHpy8OtNdwFkndEa8d3ifE1MgIb621ZyeJA5s095o5a/KpluDeUTqu9GenD8z51XlSW32TvMP3aN7ttT8TdeNOsYeHG5JyAZzJLcgo5dapF0DRbAT/AD5/19KjZKaFYRvkITosy/8ApHHIa0FjsWwlEQycjJk/90deAiqf9LM+QlCDl6DjTxYmdPOhsMGRe80t0ifXhU6GVmII55zVIysTRDcsAHIwagZT0ox5/tUO74Vswe8Gmk0pNRs1dxzDSajY0rGonasjQ1jUDvT3ah3ekMY70PcanXHoG9iwNSPUUgBcbbjMEj5j0qgxgcZjdIPEGrrE4mdM/A1SYtQxiWUk6wQPM5j1qU+G4gj2/aGCN08CSCDpoQNakdl0YG2Z0bNZ5bxmPOpr+wGtjUsuXe1GvHiPGoGvXBAZQ66Z566CeI8a8uU/R2xjQfsjZkXd+dBlGmetaC+RG8c44HKq3ZlkIsAQOXCmbYxUIam9s64KkYrtRtd8bilsAFbdkyQD7zR+hgeJojEXZNvMjPJuB4CRw5GjNmbGhSfic77GM5OevITSY/AGGDCZzyyhufnVvS4Qnjk3Zm9qYbdxVqNCYg8BP8/lW/tILdmYnh1rJYqz7RIafaLmp+8Bl65elabZ+PkKGyOUzwNZn8K4NJ2SYUJcYQSComD5gx0zqLaPcMVapeTjEjiKz/aHaKqCSRU+8OluKKLbmK3gRwAMx1BA9Saz+xJOJQERmV6xBn5fWp8ftDd3lMEyTKmRMCIPr60T2SmXvMJKKLdvrcblzIGfSuiOos4c0ky/cbz56DIDgFHDxJzPQV1y0TEkGM1U6E/9R/uj4RxpU13jBA0PDq7c5Og6V13EKpg5zmZ94/i5T/KsETk2bvKWZt1ZlmYZuTrp9PKlxGM3AFQ+zBGsA3j4L8A8Y8KXF4wkADI8OmUZdevpXf8AD91ZEdTK69RMz4+lAARxLbwCd3Xead662Wm9GQ8KJVZEQBGoHH8R19Jp/wCzcXfdBGQAJY/nFOt3uFtN1VjvtEz48D4SaTGPNlUEmF/3nkEUacqVcId0EAg8unKqzGbMu3HBNzd4ZDvx04gdTVvhkCqACchHM+ddGFasnMHBnofnQt26oMfvPJWI8iBFGXUNxiEyAyZtDMaKeBggzmKKtAKN0JAHAARXQYPYTULU8tUTmu1nKNLVCzUrNUDvWRjbj0O9yluvQ1y5SAjvtPGq/EpIzJ8oom7cqvxd4AZzQBV4rDNJKufLIjxjX0qtOKYyjPmZAzWT4HQ+FGYq5bbUk/1z1qkuYCWzZrikjuXGWI6Fs/nXJmlrR0Y0/oZhb16zIW4zD7FzP/SRNFDaSNBZDbuEga91p8Mp9KCs4JUEKLw6b3tFHSKkvWUYEF9w82QiDwP0rzPp2I0uHviKrNuXRBHOqnD9o1B3XIDDIicvFTxHUUTdxaXIO8Ikca00+nVFpl9giAM9ANfCgcUTcMgDd4frUbXd4AaLy4mmtaAGQNJI1JgN6zumjcPikMb+vMVFE5fWlTDCYOU6U2rGpUF3mtx3XI8hWI7TuFIzJk1q8ZgN0VX3djbyhiJgnUURpMzNtrRlMJsJ7jr7yoeLZSOMDl1rRLbQwiStpBurujNmOTt4n8+FF3bW8pVYQ6GdETpzJoobNCWgxkaBVjvMuQEfZH5VRys4Wm2BFYyWFCDj7qdSeLVFgrgMm1pqbziS3P2YOg6mjr2zi/8AGEabttZynmPiPWp2GYTdMQBuqBMD7TfDRZgCCAiVBf73AnxObH5U8WiSOfIR8zoPnU97CtvRkFAyAMAePE0x8O66gADPl4HnWbNInTDLq5AnxJ9AZY+MCuxuMAyDBQMpyLkdABC+VCHCknPPoJg+v6UPetMAfZgzoCi72fiDI9RQFCbPEuWVzuZSG3c24ny5VYWk9pmmS8Wylvw8CJBBmq7B7NZsnDdQYBPPI9c8jVycR7NSzNCDVu6APxcvOuyHCLJ7YCKFUboAgAaVR4jtzhrbFCzEqYJVSVnoeNZntX20N2bVgkW9GbQt0Xkv1rHzVKEfYLPUNy5TWuVBcuV3HKK9yh7lym3LtDXLtZYC3blC3LlI92oLjUh2NuPQWJZo7pz5kZVLfvgAk5AanpWU2t2zQStoqxz7ze6PD7X0rMpKPRxi5cC2xFwMVYWCD8RJB9DFTrctt3R7MmdN7e+kxWJXAftD7925dcn7MQJ0H3R0itJh9hWLIBDpvCJlgWHTeGc15OeSk7O6EWkF4jZ4B7otn8LAH0MUq5Tk3+rSomxds5bzP4KYy5k60gCkZI/ATEa8Myagv9N0NxOBR8mUHx3T6kCagw3Zm3vgqq5GdOPDjFG4HB79wRbMcSzDzgRr51tLGz7Pst5B7uTDRh16jwq8INoXtJ7KnC7OAE8edEHZ5Iq2tYOR3RI0pzbFY8D5VFxaZ2RkjN3tm+tQGzIIOorRX8Lu5EVRbTfdYGso0A3MSY9m2Z+E8fA1b3cGFQDko+lU+GcNfWdBmfKrHamOAHU0Ppr4D4bYe/fGhVQGaM8joPGr6/gwxk/D7vIeVQ7MtKslPjAo7EOEWWMAaz86JMzFIx2NvBGgsS+hGeQGnHTpQhxhOW95SAPGMqi2z2vwpuG3ZAZnyLlCyyeRn5ihrTNlpylW7vzkGqU6OSajegy9iWHuT4juiOhAJPypbbrMmWP3mgeudCPcOsKwH9ar+lRft9siSGEfZeT8yCKWzJZ37r7u8ip+EQ8+IJzrO2tp4x2IVbpHIDcH0yHSiBbt3SLlolnB/hturP4jIB8c601rGJZt7962bagCTmAOgjI+FXxwTJydAuwLrCf2i2LYGcs4P+qdBWB7bdpxibpWz3bC5KBlvkfE3PpTO1fap8U5ALLaB7qTmRzfmenCs5XUlRNnV1dSVoR9XtdqC5dqJrtQvdrsZyDrlyh7j0j3Kq9r7ctYdd+84UcBqzHkqjM0rGHM1ZvtD20sYaVJ37n2FOY/GdF+vSsZ2h/xEu3pSxNq2eM/vGHU/COg9ayXs2NRllXwvDD9Zc7X7T38We+26nBFyXz4sepqbY2xEYg3WHRQcz4nlVLawra/3q+7OW2W5mgu72QtnePHXLWuTI7XToiqNDa2cF7q3VQTICiREfFOp09KscPv7pC3EJ5rYO91ggCrPDNeUDeSzZgcZJA6113HgL3rwbpaUT6iYrz3NsqCJhmiWLcJkIg8pJim4fYAvNL3WC5ZJLMSNRvED1pWuhzAsu5JHeusYA45E/lWs2Rs0BRFOOtm4w9FnsrCIyhEIIiNxhBgchU+M2HkNyQx7sHr9QNfKof2OM6uDtFv2V3PvIpAPGTAB+ddmLMpaaJ5MPnaM/e2kylrdnITBaNIyheXKaDODJzJaee80+s0ds/DiMqPu4Xu1zTyNs6YRjFGWxWNu282YunHezYeB18qqttNKE9J/SKtdtruqwnI86zW0Md/8Rl4q26Dxg5gepNOK9Dk/Jn72OdmPszuxOcTmBMVZYLaxuorGN4ZHORIoJMOAYGgj1Cgz8/nQFkMru1uI97dOQPODwIrdJkVN3s3GF2qqCc18zHpWZ7T7fv4r92gIt/Hu5sVn+suNBXdqEncNtgx5ld31BqWxh90Hene+Ld1A4FOgrNKO2NyvhJszBWVXuJvEan/AO0eR/KjLNsH3Lqg8pKt03lNQLht8ZtJ4MpIPkKR7RPduAXOp7tweBiG8KV2yVNHXcI6N3g0nMPbnfHioMMPShDtBGb2d4Kx4MO4xH3uE9DQ+KW7ojXHXTXviOY4Udc2AlvDG/iiYjQlSxJ0VYMq/jIqscdk3Ilt7FsWibtx922M4YH5Z5noKyXaPtIb53E3lsqe6pOp+0w59OFVuO2i9yAzMVWQikzuj+uNCV1KNE2xxaRTaUV1MBKSlpKYj6YNyoMRigoLMQoAzJIAA6k6Vm+0PbqxhpUH2lz7CnIH77aDwzNeZ7d7T38U37xu6NEXJB5cT1NdM8iRGGNs2faP/EtVlMKAx/6jDuj8A+LxOXjXnuNx73mL3GZ2OpYz/YdBUFOC1zSk5HVGCjwQW5oi3hebAT4k+gzptsE6a/L1416J2L7CM4F7EIRbiQDIL8idDu+YnwqbY26MrszstdvsFtyeZhgAOpJAXzrXbJ7KJhVLqxa+cg0jcUcQD4Vc4nFWbZKcvgSIH/aMqCO0QxhbNwgc2Cj0iuWeTVIathLXcs1tTzuHeP6nhrS2mJ+KfwLAHPPjQyYiDPs1XxJJ+VT3sS+7IAEDUgKAPE1zUUEwuFi6p3SBPvFySTxymK3OAyFYPZMtdUk73Ge8fCCTkOgit9hEyrT4XxcCrjZ65UC+PLK1kZhmUk8gDp5kCm7QvlRSbBwxPeOpP9qUXW0VkrVFphcNuiosTeiasbhCis9tfGAA0CRlO1O0gDHWsticUConSS/kIVJ8W3v9NSbYvh2a67QindAHvs2u7bXicxnoKisYJgN9wJugKVGijRQPwj5k1df1RzzlbpEmj9O75yIP0pow26O6Mw5Hk0g/WlnuofukHxH8s6PcAEZHOGganuzU26MIB/YhC65Tx5kxUjWhoD3tQY4cQKks3JWeak/yp0byzHuH5VmxlarqHKaA5xPunmp5fpXX1vXrnsBusRB3x7p3slmNOGlAYixcxTM9lYCmIkSRrPpWx2G64DCm/iCpK8oDknS2eZOUHxrrx4t2yE5/EB49cPs7De0ck3mndtk5l/i1zCg615ntbbl3EGbjSATuqMlWfsil2/ty5i77XrhzY5Ae6q8FXoKrq6iSOpa6K6kaOpJrjSUwsWaSurqBBdLFOApawWoSKO2RsO/irgt4e09xjwUZDqx0UdTW1/w//wAJrmMIvYoPaw+RAiLl0fdn3V+96c69wwWx7WHtrbsIttFGSqIHnzPU1pRslLIo8PPeyP8AhGmF3buKIu3RBCD+Ep+rkczl041q9tNCGDmRAggehOQHzo3b22Vw1vfuEAZDPMidMtTXn21Nr37xNxTu2zoSrBio4/dH1rGR+VpE43J7BLtllJkpbzMkwT0OZpLF9Ob3W5sd22PACAaCtWFcyFa4R8TGEB4knn4Cihfz3Vgn7sAc9TmfKvOfTtXCc4tEHeZF6DvHyAFD4vaSmCRlw38ieULrTtwkgTLHQA8ep1NKuECyXEEnICSSfEZt5etLQi47LtZuqS5Zbm/CzAyOkKf71fYhrtrQBx8/MCvJdrYm7ZxNtis2sxuzImNGjQ8orb9mu06XhuJd3SMty5oo+6RnPjVHHVl8ciwv7XDEb6kDiRnWq2eFVAQQQRINY/bCZzubqxGoM9RFTbB2vFplJyU5efCsOLLqSqi+2ltECvPu1naYIhM+A5mo+2PbFbQIBljooOfn0rH7GwT4l/2jEHuqe6vAtwy5fWrRhStnPPJWkWmw9kzuvcBa48nPRV1aBw5T1q3xJyXxZonLkB6CusXIFx+CKVHj/eB5ULiS2+qLoqqT5nP5SfKsN+nZARLZ9numN4D5gwPlFQ2cX3FMme8pOfl+XrRPtouKOBJB81B/SgccYS4BorkjnwP50UaTC8EmbJkDnPhwHz+VDWNrNaACoXNyVyzgjIaePyqrt4x77H2QIKxLTqf5mfWrDB7cTAW7j3BvXmKm0kkEHOWbkBHnpVYYt7Jzn+jYbQxNjA2faXt1YACKoEvloo4nSvIO0faW5i7m83dQe6i+6o6/aPWoNt7dvYu6bl9t5tBwUDko4Cq4CuyiCRwFOiuiuNBsSkNcTXRTFYldXV1Ajq6urqANX2T7HX9oXdyyIVY37jTuIDpPM6wo1jhrXs/Z/wDwqweEdWKm/cWDv3cwGHFUHdGfOa1Wxti2cLaWzYQIi8BqTxZj8RPEmjMTcCgnUgEhR7x8PPKa2oE5ZGybfgTwGZnKBQ2JxhMqmRAXvkSM9QvMgfWh7svvK0bhUDdP/lJ4/SlBit0RsAxOAR33mtqxmZYSZiAemQArJdq8Mhvd4bzgCFz3dNQNAOtb3TOsd28wd87j2Qu6Ru3GJJ3RPdP3RmZMVHPFuGiuOSUtmYa7C9/JYgW01J5CBU9nCsc2YWrcafF88ly86jvXLWEySLlwj3p3vQ6AeGdQeye5+8vkRwB935Ez4amvKo7bDLd0ARYUKBrcI16ic28dKb7VTmMgdXObtzCf1HjTXB3QXEDPdtjIeLxw0yoC+7MYGZJjkPBRwGXjRr4CVldj23iN0ZKZg6GDzOs6edTbT7IEKMRg2O8BJtnUj7h/I1oMDswWRMbznidAeQ5nrVtgtn7q1tSotjVmQwO171y0DEyIPMEZEMDmCDQG39vPhkVEEs5P0HCjO1eEuYa4buGObnvW4kF/tKOZ41XbFwty7ca9iV78DdBEQOg4TlVk1+Qp2tFFb2W7TcvElydDw5f2rUWnKKO7C2xCiDm5HLjFGPhgploi2pJ63Cch6/So4LulsatBaM4XU1iU/RKiW/K2La6lmX6zn5kUrrDu33gvpuj6k0WyFr8/Cg+nvEeeXlVWbn7tDOdy6T/5H9BUxjrab2IUfe+iUFjc7j2kBLOTI5IuZPoD8qMw21rFm+73W3Y341JJUKDA8qzWP7Wm0zmzHtXDK10/Ch0W2OB5mq44OT3wxJ0jWdou1GHweF9jbVWvtBAEQndHeb8hXlmMxTXDvMSWOs85qF3JMnMnidSetdXaSSEAp1dSE0GqoSkJrppKZmxaVnyA5U2uoEdXV1dQB1dXV1AH19cxRG8qe+FEE+6CZiecRP8AekOpY6kAE8SBp9T61GHpS3OulnLYpM5U4JFOVRrTqQDAKgxGHVlIfMERHSjOFQXEz6D50CswmOt2MMCti0N4zurBMHViGOYHHxiqxLcQ90hrhEhQZS2OBMat8/rW82js5TLESxEeXL1rz7H7Nu+0NpQMszHuLy8W1NednwPqOrHk+MGxe0AWgknMQo95jwnh+lH4S2LILvAc5BRqBwA68zTdmbAGHU3bzAsJgzkB06n86ha8XcudWMW15ADI+Oc+dcqVHR0vdlYP2g3y0tIWBnu56HkYzNF3MKRu973pHejxy6xWKxOGe3cL4a69p53TxR7mjFl0JAynpQ1/C3mYe3xTlUAAKgL3jwHM9etbpF45EkWe0F3sRulpCd7hlynw71Jg23mZxounGXPu+QFD4bZITeUMxEzcdzLsRw/rSaNwd8SQNElmI5nRZ6AfOpy29E272C48QYPu2xvvyLfCPqa7ZWGYLcvR+8eAo5FtPQd7yrsXbLMqH4j7W6dAAZ3QfL6URZxgtW7uJY90HdtqeLaA/U0zNj9okWbNwqZKKqTzcnP61VY/Z7Nubkk2LftN0aliQAP9xpwx63l9gJa4ge8+WW9nur1MFTVPt3t1uWns4eQ7gLcuaEKJlU6kn3vGKtjxv1sxKX6KjtFiEthrJAe7KkuCSqZS6jmxJg8orNV2tPVK7OGEmxAtLSmmsaDfBCaaTXU9rfEafPz5UybdkddS0lAjq6urqAOrq6uoA6urq6gD61trT1Nda0ruddZyEqHP+vnUm9TLPCnCigHBaWM2nnFINRTT+ZpUIgxSb2lUW1mtWFG+wDOZgnNo4LzMxlxrS8PSqTb/ALo/EfoaxkimqNRezL4rCXcW3cUKoAI39As++8a8SF6DSg0wXsgS2dxsg0AbqjVgOH9q2uF/h3PwD6Vk9ufxR/l//o152eCxxVHVim5NleiboDR0QeP50K1olpzKqcp+J/teANG3Pdt+f+005/4Xna+tcxcExLsqhVEsxHqfdE69TS4e0o/daqneuN9phnun6+lF3P49r8Tf7DQFn+Df/wAw/UUUFkO1L5tWWdgS99hAHvbpMKo5zAAo3C7NuG0l7aCDDYfDiAjcbh952HGNAOJJpb3/AD2C/wA61/serT/Hn/krP+eP9rV1/wAeCa9Mhkm/Sieddo+36lWs4G37K2Z3rhA9s86mfgn1rEkzXNXLXQNIciU8nlScK6sFqoa7VGaU0hrSIyexKcrxTa6mI6urq6gDqUiuFPvanxNAEddXV1AHV1dXUAf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770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872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30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9747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48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9749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pic>
        <p:nvPicPr>
          <p:cNvPr id="159752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53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89921" y="117293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 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anunciamos,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esperando 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      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e 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Salvador 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0771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077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273425" y="42211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1366837" y="5076826"/>
            <a:ext cx="246063" cy="1065212"/>
          </a:xfrm>
          <a:prstGeom prst="lightningBolt">
            <a:avLst/>
          </a:prstGeom>
          <a:solidFill>
            <a:srgbClr val="99FFCC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60778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9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686550" y="4437063"/>
            <a:ext cx="2376488" cy="1617662"/>
          </a:xfrm>
        </p:spPr>
      </p:pic>
      <p:sp>
        <p:nvSpPr>
          <p:cNvPr id="143363" name="WordArt 8"/>
          <p:cNvSpPr>
            <a:spLocks noChangeArrowheads="1" noChangeShapeType="1" noTextEdit="1"/>
          </p:cNvSpPr>
          <p:nvPr/>
        </p:nvSpPr>
        <p:spPr bwMode="auto">
          <a:xfrm>
            <a:off x="7581900" y="4221163"/>
            <a:ext cx="51911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370" name="WordArt 5"/>
          <p:cNvSpPr>
            <a:spLocks noChangeArrowheads="1" noChangeShapeType="1"/>
          </p:cNvSpPr>
          <p:nvPr/>
        </p:nvSpPr>
        <p:spPr bwMode="auto">
          <a:xfrm>
            <a:off x="2572321" y="5948933"/>
            <a:ext cx="3223815" cy="5044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7787367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43366" name="WordArt 9"/>
          <p:cNvSpPr>
            <a:spLocks noChangeArrowheads="1" noChangeShapeType="1" noTextEdit="1"/>
          </p:cNvSpPr>
          <p:nvPr/>
        </p:nvSpPr>
        <p:spPr bwMode="auto">
          <a:xfrm>
            <a:off x="6732588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43368" name="WordArt 20"/>
          <p:cNvSpPr>
            <a:spLocks noChangeArrowheads="1" noChangeShapeType="1" noTextEdit="1"/>
          </p:cNvSpPr>
          <p:nvPr/>
        </p:nvSpPr>
        <p:spPr bwMode="auto">
          <a:xfrm>
            <a:off x="1908770" y="2708275"/>
            <a:ext cx="55435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baseline="0" dirty="0" smtClean="0">
                <a:ln w="19050">
                  <a:solidFill>
                    <a:srgbClr val="CCFFCC"/>
                  </a:solidFill>
                  <a:round/>
                  <a:headEnd/>
                  <a:tailEnd/>
                </a:ln>
                <a:solidFill>
                  <a:srgbClr val="66FFFF"/>
                </a:solidFill>
                <a:latin typeface="Arial"/>
                <a:cs typeface="Arial"/>
              </a:rPr>
              <a:t>- Domingo </a:t>
            </a:r>
            <a:r>
              <a:rPr lang="pt-PT" sz="3600" i="1" kern="10" baseline="0" dirty="0">
                <a:ln w="19050">
                  <a:solidFill>
                    <a:srgbClr val="CCFFCC"/>
                  </a:solidFill>
                  <a:round/>
                  <a:headEnd/>
                  <a:tailEnd/>
                </a:ln>
                <a:solidFill>
                  <a:srgbClr val="66FFFF"/>
                </a:solidFill>
                <a:latin typeface="Arial"/>
                <a:cs typeface="Arial"/>
              </a:rPr>
              <a:t>1 do Tempo Comum </a:t>
            </a:r>
            <a:r>
              <a:rPr lang="pt-PT" sz="3600" i="1" kern="10" baseline="0" dirty="0" smtClean="0">
                <a:ln w="19050">
                  <a:solidFill>
                    <a:srgbClr val="CCFFCC"/>
                  </a:solidFill>
                  <a:round/>
                  <a:headEnd/>
                  <a:tailEnd/>
                </a:ln>
                <a:solidFill>
                  <a:srgbClr val="66FFFF"/>
                </a:solidFill>
                <a:latin typeface="Arial"/>
                <a:cs typeface="Arial"/>
              </a:rPr>
              <a:t>-</a:t>
            </a:r>
            <a:endParaRPr lang="pt-PT" sz="3600" i="1" kern="10" baseline="0" dirty="0">
              <a:ln w="19050">
                <a:solidFill>
                  <a:srgbClr val="CCFFCC"/>
                </a:solidFill>
                <a:round/>
                <a:headEnd/>
                <a:tailEnd/>
              </a:ln>
              <a:solidFill>
                <a:srgbClr val="66FFFF"/>
              </a:solidFill>
              <a:latin typeface="Arial"/>
              <a:cs typeface="Arial"/>
            </a:endParaRPr>
          </a:p>
        </p:txBody>
      </p:sp>
      <p:sp>
        <p:nvSpPr>
          <p:cNvPr id="143369" name="Text Box 16"/>
          <p:cNvSpPr txBox="1">
            <a:spLocks noChangeArrowheads="1"/>
          </p:cNvSpPr>
          <p:nvPr/>
        </p:nvSpPr>
        <p:spPr bwMode="auto">
          <a:xfrm>
            <a:off x="539750" y="3338513"/>
            <a:ext cx="5976938" cy="24669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No Batismo de Jesus, manifesta-se </a:t>
            </a:r>
            <a:r>
              <a:rPr lang="pt-PT" sz="2400" i="1" baseline="0" dirty="0">
                <a:latin typeface="Arial" charset="0"/>
              </a:rPr>
              <a:t>toda</a:t>
            </a:r>
            <a:r>
              <a:rPr lang="pt-PT" sz="2400" baseline="0" dirty="0">
                <a:latin typeface="Arial" charset="0"/>
              </a:rPr>
              <a:t> a </a:t>
            </a:r>
            <a:r>
              <a:rPr lang="pt-PT" sz="2400" i="1" baseline="0" dirty="0" smtClean="0">
                <a:latin typeface="Arial" charset="0"/>
              </a:rPr>
              <a:t>SS. Trindade</a:t>
            </a:r>
            <a:r>
              <a:rPr lang="pt-PT" sz="2400" baseline="0" dirty="0">
                <a:latin typeface="Arial" charset="0"/>
              </a:rPr>
              <a:t>... </a:t>
            </a:r>
            <a:r>
              <a:rPr lang="pt-PT" sz="2000" b="0" i="1" baseline="0" dirty="0" smtClean="0">
                <a:latin typeface="Arial" charset="0"/>
              </a:rPr>
              <a:t>[ 3ª </a:t>
            </a:r>
            <a:r>
              <a:rPr lang="pt-PT" sz="2000" b="0" i="1" baseline="0" dirty="0">
                <a:latin typeface="Arial" charset="0"/>
              </a:rPr>
              <a:t>L. / 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Lc </a:t>
            </a:r>
            <a:r>
              <a:rPr lang="pt-PT" sz="2000" baseline="0" dirty="0" smtClean="0">
                <a:latin typeface="Arial" charset="0"/>
              </a:rPr>
              <a:t>3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baseline="0" dirty="0" smtClean="0">
                <a:latin typeface="Arial" charset="0"/>
              </a:rPr>
              <a:t> </a:t>
            </a:r>
            <a:endParaRPr lang="pt-PT" sz="2400" baseline="0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Sobre o </a:t>
            </a:r>
            <a:r>
              <a:rPr lang="pt-PT" sz="2400" i="1" baseline="0" dirty="0">
                <a:latin typeface="Arial" charset="0"/>
              </a:rPr>
              <a:t>Servo</a:t>
            </a:r>
            <a:r>
              <a:rPr lang="pt-PT" sz="2400" baseline="0" dirty="0">
                <a:latin typeface="Arial" charset="0"/>
              </a:rPr>
              <a:t> do Senhor repousará o seu Espírito…  </a:t>
            </a:r>
            <a:r>
              <a:rPr lang="pt-PT" sz="2000" b="0" i="1" baseline="0" dirty="0" smtClean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</a:t>
            </a:r>
            <a:r>
              <a:rPr lang="pt-PT" sz="2000" baseline="0" dirty="0" smtClean="0">
                <a:latin typeface="Arial" charset="0"/>
              </a:rPr>
              <a:t>42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Pedro afirma que Deus </a:t>
            </a:r>
            <a:r>
              <a:rPr lang="pt-PT" sz="2400" i="1" baseline="0" dirty="0">
                <a:latin typeface="Arial" charset="0"/>
              </a:rPr>
              <a:t>ungiu</a:t>
            </a:r>
            <a:r>
              <a:rPr lang="pt-PT" sz="2400" baseline="0" dirty="0">
                <a:latin typeface="Arial" charset="0"/>
              </a:rPr>
              <a:t> Jesus com a força do </a:t>
            </a:r>
            <a:r>
              <a:rPr lang="pt-PT" sz="2400" baseline="0" dirty="0" smtClean="0">
                <a:latin typeface="Arial" charset="0"/>
              </a:rPr>
              <a:t>Espírito... </a:t>
            </a:r>
            <a:r>
              <a:rPr lang="pt-PT" sz="2000" b="0" i="1" baseline="0" dirty="0" smtClean="0">
                <a:latin typeface="Arial" charset="0"/>
              </a:rPr>
              <a:t>[ 2ª Leit.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At 10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  <p:sp>
        <p:nvSpPr>
          <p:cNvPr id="10" name="WordArt 15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4936" cy="20162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40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BATISMO</a:t>
            </a:r>
          </a:p>
          <a:p>
            <a:pPr algn="ctr">
              <a:lnSpc>
                <a:spcPts val="40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do SENHOR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4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1795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796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797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798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799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1802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61803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61804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1808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09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633429" y="60786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282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49275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2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913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63844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3845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638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50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14" descr="http://cavaleirodedeus.files.wordpress.com/2012/10/batismo-de-jesus.jpg?w=5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185988"/>
            <a:ext cx="4351338" cy="2897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67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486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288" y="1844675"/>
            <a:ext cx="7921625" cy="426085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 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	EM CRISTO JESUS !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TODOS NÓS, QUE COMUNGAMOS 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MESMO SENHOR,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 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CRISTO JESUS !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1. Há um só Corpo e um só Espírito.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Vós fostes chamados a uma só Esperança.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Há um só Senhor, uma só Fé, um só Batismo.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Um só Deus e Pai, 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está acima de todos e em todos. </a:t>
            </a:r>
          </a:p>
        </p:txBody>
      </p:sp>
      <p:pic>
        <p:nvPicPr>
          <p:cNvPr id="16487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661275" y="6075363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4871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64872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64875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876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031264"/>
            <a:ext cx="2735661" cy="50082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5891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5892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185738" y="1552575"/>
            <a:ext cx="8569325" cy="4900613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		       EM CRISTO JESUS !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TODOS NÓS, QUE COMUNGAMOS 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MESMO SENHOR,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 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CRISTO JESUS !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Esforçai-vos por manter a unidade do espírito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pelo vínculo da paz.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Com toda a humildade, doçura e paciência,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suportai-vos uns aos outros na caridade.</a:t>
            </a:r>
          </a:p>
          <a:p>
            <a:pPr lvl="3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5. A cada um de nós foi dada a graça,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segundo a medida do dom de Cristo.</a:t>
            </a:r>
          </a:p>
        </p:txBody>
      </p:sp>
      <p:sp>
        <p:nvSpPr>
          <p:cNvPr id="165894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65895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65898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899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900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902415" y="1145292"/>
            <a:ext cx="265112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Line 9"/>
          <p:cNvSpPr>
            <a:spLocks noChangeShapeType="1"/>
          </p:cNvSpPr>
          <p:nvPr/>
        </p:nvSpPr>
        <p:spPr bwMode="auto">
          <a:xfrm>
            <a:off x="409575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969963" y="14128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71600" y="980877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</a:t>
            </a:r>
          </a:p>
        </p:txBody>
      </p:sp>
      <p:pic>
        <p:nvPicPr>
          <p:cNvPr id="166918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919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323850" y="1741488"/>
            <a:ext cx="8640763" cy="36322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2788" lvl="2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sermos “filhos muito amados de Deus” depende de cada um de nós, porque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Ele é, de facto, «o Pai de todos»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(como diz a própria Palavra de Deus). Se imitarmos cada vez mais a Jesus, o nosso Irmão mais velho, poderemos escutar – com verdade – aquelas palavras do Pai.</a:t>
            </a:r>
          </a:p>
          <a:p>
            <a:pPr lvl="1">
              <a:lnSpc>
                <a:spcPts val="2300"/>
              </a:lnSpc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	Portanto, comprometamo-nos, mais uma vez, a: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não olhar apenas para a terra mas também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para os céus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...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manifestar em nós o Amor de Deus, pelo Espírito Santo… 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seguir Jesus, porque também nós fomos batizados n’Ele…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sermos autênticos irmãos porque verdadeiros filhos de Deus.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611188" y="5616575"/>
            <a:ext cx="8208962" cy="4762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3000" cap="all" spc="25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TU ÉS O MEU FILHO MUITO AMADO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3" y="887413"/>
            <a:ext cx="3241675" cy="3968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844" name="Line 2"/>
          <p:cNvSpPr>
            <a:spLocks noChangeShapeType="1"/>
          </p:cNvSpPr>
          <p:nvPr/>
        </p:nvSpPr>
        <p:spPr bwMode="auto">
          <a:xfrm flipV="1">
            <a:off x="749300" y="887413"/>
            <a:ext cx="2527300" cy="1533525"/>
          </a:xfrm>
          <a:prstGeom prst="line">
            <a:avLst/>
          </a:prstGeom>
          <a:noFill/>
          <a:ln w="412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749300" y="2636838"/>
            <a:ext cx="8208963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lvl="1">
              <a:lnSpc>
                <a:spcPct val="90000"/>
              </a:lnSpc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SENHOR, TU ÉS A LUZ</a:t>
            </a:r>
          </a:p>
          <a:p>
            <a:pPr lvl="1">
              <a:lnSpc>
                <a:spcPct val="90000"/>
              </a:lnSpc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QUE ILUMINA A TERRA INTEIRA;</a:t>
            </a:r>
          </a:p>
          <a:p>
            <a:pPr lvl="1">
              <a:lnSpc>
                <a:spcPct val="90000"/>
              </a:lnSpc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TU ÉS A LUZ QUE ILUMINA A MINHA VIDA!</a:t>
            </a:r>
          </a:p>
          <a:p>
            <a:pPr>
              <a:lnSpc>
                <a:spcPct val="90000"/>
              </a:lnSpc>
              <a:defRPr/>
            </a:pPr>
            <a:endParaRPr kumimoji="0" lang="pt-PT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lnSpc>
                <a:spcPct val="90000"/>
              </a:lnSpc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Cantai ao Senhor um cântico novo,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cantai ao Senhor terra inteira.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Cantai ao Senhor, bendizei o seu nome!</a:t>
            </a:r>
          </a:p>
          <a:p>
            <a:pPr>
              <a:lnSpc>
                <a:spcPct val="90000"/>
              </a:lnSpc>
              <a:defRPr/>
            </a:pPr>
            <a:endParaRPr kumimoji="0" lang="pt-PT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  <a:sym typeface="Wingdings" pitchFamily="2" charset="2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9704898">
            <a:off x="327945" y="1061229"/>
            <a:ext cx="2944614" cy="5747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31" descr="http://4.bp.blogspot.com/-OqmXjVkuZtw/T3zVOpbEjOI/AAAAAAAACK4/lI-GbEhXMuk/s1600/Espiri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46500"/>
            <a:ext cx="3619338" cy="26215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29" descr="http://www.derradeirasgracas.com/images/Catequese%20do%20Papa%20Bento%20XVI/MISSA%20do%20batismo%2009.01.20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14338"/>
            <a:ext cx="2841625" cy="1890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27" descr="https://encrypted-tbn3.gstatic.com/images?q=tbn:ANd9GcQyAoqef6WAFwfcK_ix7TWXvqTTqX8HeH_SSAySs2lR7kVPFZA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788140"/>
            <a:ext cx="2476079" cy="36206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5" descr="https://encrypted-tbn2.gstatic.com/images?q=tbn:ANd9GcTtxc069JT1Bj7tsUqm8HgwBF07h76nbn7Bc5duPN8Px9koaZGrk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14338"/>
            <a:ext cx="2671763" cy="1890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23" descr="http://setimodia.files.wordpress.com/2008/04/batismo-c3a1gua-fogo-espc3adrito-sant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573016"/>
            <a:ext cx="2433022" cy="27950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7" descr="http://blog.cancaonova.com/amigosdoceu/2013/01/09/files/2012/06/primeiro-luminoso-Batismo-de-Jesus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414338"/>
            <a:ext cx="2733675" cy="2733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393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023787">
            <a:off x="350120" y="1514684"/>
            <a:ext cx="8810217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defRPr/>
            </a:pPr>
            <a:r>
              <a:rPr lang="pt-BR" sz="3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Este “batismo” seria </a:t>
            </a:r>
            <a:r>
              <a:rPr lang="pt-BR" sz="30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“a 2ª Epifania” de Jesus…</a:t>
            </a:r>
            <a:r>
              <a:rPr lang="pt-BR" sz="3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João 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Batista começa por esclarecer a dúvida do povo… ao dizer a todos que ele não era o Massias… pois apenas batizava com água, enquanto que Jesus, o Salvador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batiza no fogo do Espírito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O que, aliás, já tinha sido anunciado pelo profeta Isaías… </a:t>
            </a:r>
          </a:p>
        </p:txBody>
      </p:sp>
      <p:sp>
        <p:nvSpPr>
          <p:cNvPr id="144395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44396" name="AutoShape 17" descr="data:image/jpeg;base64,/9j/4AAQSkZJRgABAQAAAQABAAD/2wCEAAkGBhQSEBUUEhQWFRUWGBcXFxgYFxQYFxwXFRYVFxYXGRUYHCYeGhwjHBoUHy8gJCcpLCwsFR4xNTAqNSYrLCkBCQoKDgwOGg8PGikkHBwpLCwpLCkpKSksKSwpKSksKSksKSksKSkpKSksKSksKSwpLCkpKSkpKSwsLCwsLCkpLP/AABEIAO8A0wMBIgACEQEDEQH/xAAbAAACAgMBAAAAAAAAAAAAAAAABgQFAgMHAf/EADwQAAEDAgQDBQcCBQMFAQAAAAEAAhEDIQQFEjEGQVEiYXGBkRMyobHB0fAHIxRCYnLhUoLxFSQzkqIX/8QAGQEAAwEBAQAAAAAAAAAAAAAAAAIDBAEF/8QAIxEAAgIDAQEAAgIDAAAAAAAAAAECEQMhMRJBE1EiYQQyUv/aAAwDAQACEQMRAD8A4chCEACEIQAIQhAAhCEACEIQAIQvWMJMC5QB4iEx5Jwe6sZe4Nb3OaXek2TVhOFMLSI1U9Y5lxk+ilLLFDqDZznC4F9Qwxpd4BFfAvYSHMcI6grtPsWNZNKNMbQLf4VLmeHETyPXr0+3gp/m/ob8ZylCYcwyQEkt7J+H+FRVqJaYcIKtGalwRxaNaEITighCEACEIQBkwrwleIQAIQhAAhCEACEIQAIQhAAhCEACEIQB6Gqyy/Bnfa3zso+FpQASDBV5lpbM7RyJH2UMs2lSL44fWb8Lg9A1DU09W7q8yrNhV/bc7tgWd/qA6jql/MM71WLbDyVayuZltiLg81njFvpVof8AC1zTeWnY37r8wecrfi/UEfDqqHLc1FVnasR/8nqO49Fc0Xl/Y53LO882+Yg+S5VaFRRYylD+74EclTZnl+q0wRseoKZqzA4Rt0VXiaRi+4sV1Np2gasUMRhXMPaHnyWlMeKw2tuk+I8Uv1KZaSDuFrhP0jPKNGCEIVBQQhCABCEIAEIQgAQhCABCEIAEIQgAQhCABCEIAYuGqDaksO948oTZR4DfWb2LJF4cxWjEUzy1Aetl1yjn9T2wp0uyGtlzoBPgJssGZNS0bMTtCbjv0yxFMTc90EfFLmLyetT3pkBdyyDiCpXqmm9xMC+oN+i0cUYBhaRAv+dFxZGujuJxDKsaadW+xsU3/wAUYBBgtuCqt/DDjUMi24IWeELml1N27TAPcRMFNKSltCeGi4xTgYcLau14O/mso+OpbOHOx7iPwLXTf2HNnaC36qUwa2Ec9/MfhSilNiqfZnoqDNaNtXPY/RNDmbgqkzKhY94snxupCyVoX0IKFtM4IQhAAhCEACEIQAIQhAAhCEACEIQAIQhAAhCEAZMMGV2Hh7IKuMy5mJou01oew85LDFh1IjzXHQu/fo/i9OTi4aBWq3cQB/KZv4qGevNl8P8AtRL/AE7yB2FwrnVifbVSS8kyRcwJ6qVm7ZBheNzMONnAgE3aZBjmCtGLxMgrFJ+nZucaKLE4eBySbxNiXtEMaLmdQ94EcvknTH1uylXGO1OXU6EZX4TE6mgkQeY/OSlYLFgOj07x91GxFEsdqAtzHctdYSA5viPsmv6RaLHHsgyNjt+fmxVXiKOoEddvFWVLECrStYixHT/HP1UAO7RB3+q79FE+vT0uI6Fa1b59gofrGzt/Hmqhbou1ZmapghCExwEIQgAQhCABCEIAEIQgAQhCABCEIAEIQgAV3lme1PZtwxP7ZdMX3Jv4juVIpuUYcurNjkdR8G3KWaTWxoNp6Oh5ZxU8spYehSbqbAc4mBJ3t6pkfi3G5EHmuXur+yqNcCbOm3RdLx+bUvYNLTMgeq86SrZ6KlZSZpjrlV1B0lQMwzRs736LflD9RS0znS2xNDspcrvNIyBLeYTg5nZuqrFZfJ2QpUK0UbMV7NwqsMtPvDkR0KmZhTB01GXa74f55KBj8vdSktEtO4WOXZgG23Y6xHQ/TxVqtWiTVMnexbWpFp3v68j+dEnYmgWOLTuE3smi4P8AeYbHz5OHIrXxFk4qM9rT3G46j7hVxTrROcbE9C9IXi1EAQhCABCEIAEIQgAQhCABCEIAEIQgAQhSsuoa6jRylcbpWdSss8j4VqYgatm9YufAK8PD3sh2ZB2Mb+ab+HaI06BYxyVjmWTBrCQy5539D1Xnzyym/wCjbHGoo5Vi8F1mVFfVqNYQHEt+X2TNmeEiZVFAaTPRdxz/AGDRSFxmSmzIjsVQ0Mt1P6N/LK+ymhAkcinzNNaFgqGxhstlHDSdkZRRNTYJjweVlYzQUOJyXUIhKmZcEPkup27uRXXKWXbTC3OytpF/onhNrhKVHDKFV9E6KzYGwJ2PcVPw79BkGW8wen5zXVMw4GpVWQRO5M/ALn2c8C4nCkupNdVpg7AGR4LU4MhaYk8Q5V7N+tvuPuO4m8KmTrrBGh7TpdYtIgg+B2KVczwBo1Cw+R6g7FWxT9Kn0lONERCEKwgIQhAHpC8WS8hAAV4vSvEAC9QvEACF6gBAHiveGcMS/VHQA8p3jxhUrQn7hDLtTKNjpJL3G0S0uDWx1gFQzyqBbDD0xy4aZoNxdPGKc2pRvExskY5qKZJ0XvbY/ZR2cXB86Zaeh3XnI2tFVxLQIcQOqUcfTsmXHZlqJJMpXzHEaiYVILYjIeEfLw3qU+5bl3YgBIWVU9VZvcuuZFh7BPm0zkSdw9g9CZKGHkWWjL8MOn5+fNX2DwvdddxwvospEbD5dtzVnRyZu7gCR3WH3W6s8UW3947fnQfZV789LZAa2B4k35nqtHiMemdyb4WGHwogG99wvMZhmBskAnw+ypqmf1qYDg0VG822aY7jz81oxHFTKjTDixwF2n3h9DeyopxE8sT+MMtoVHHUzQ4/ztjVziRz81zrO8t9owsMa2e6RzHT85p8z7GhznGUnZhUm/MG3fHJQk6dot1Uc+IXin5vRAqEjZ1/A8x6qAtSdqyDVMEL1eLpwzheLNrUNSnTWQgBbHNWLWSu2B4QvAFmRyXkICjFegLJtIrc3CE7BcbSBI0sXSv07dNMMLSC1znB02uGt0geN0jYHJ6j3hoaSSYAgrpWU5fUwoBNNzWBsAmASZmSJm5lZs8k1RpwWpF9nmUVKul2H0tqAEO1e6QeZjn3qry/girTp1a2Kc2zS4aNhHetruJ3SO0GzboqviHjgjD1cO5vacQBUa4uBb91ljvSNs0vgkY7Hl7zo92bqDVr2Kn1MsJbqa6JFwoH8G5x0sBceZC1R8md2XPCmEk6ua6xk2BsO9c34WYabmteII5ELqWUTFlKW5Ct0iFmH6hYfC1NEayLGDsed43Voz9TqRZ+2QwkCzh2jPQ7eSq8y/Rxtft0qoaTJIqAu3/0ubeO4z4qpZ+jdWHxi26ad5DXRI/l3G32TpSQjcGXZ4xfVqtETMNl3MuIA+J7lb4nMmsnU5rJtLjA1TtP5zSVwrkrxiwKriWgh7Sf5tMECOocRdTv1J4OfiDrpVCwGCW302EE23OxRH+XTjq9FiziX2h7ABMwSIIPgUrcZZuKJa64eYJHLTPaHmFL4Nyd9IexJJvq1EQbRYk8phUH6l4IyBM6TpnuJ+6XV0NRR47jI1LMZF9yST6cvis6GML2yQqrDYFu+6tGQE0mvhyiozSjId5OHpdUiZcXT26XHrsltwhXxO1RHIvoLxeoViZmCvFlC9SjGIKyK8ARErgHrVsa2Sim26uMoyl9ao2mxupzjYBLKVDLZYcG8G1MdXDWCGCC93Jon57wu2YPhDC4WnFOm2QLuN3HvLt/RZ8HcPtwOG0G7z2nu6uPIdwFh5nmqniriX2dgss3+y0ImrG4aSdIiOn3UXMMOX0HtBJJFustuFZcOn2lHU9wl146Dl5x81vxOG03G33UKdGhOtHIK1HU4tq2IBN59VUCi5rt7A7bjyldLzvJGVRJH38iEkZjw45rjpe6O8yqwdaOsrMZjDpv5Jw4Dwja1BwDbt94iPeM7n0Su3h6BLyuofprk4pUnDTGog+rR9ITNxqkJb6KnEOBfQIe3+Ugn6/BdVyDRoYxsEloJIvNtyfwWSzxVl8hwIsVYcEYzXQAG7Bocf7dvUR6ruNbolk4OWMx5azS3s6rA9B/M77KTRpfsGRDQ10DnEG57zuqdpDngkEgbmLW5DuH3UvOM8aKLwzciJgwAbGVe62Z6sSsGSK7D0kGf7bHzV2/MmGNR8u87qkxzD2XDpB8jAHoN1TZjXcWv01A3Q0O7Q68hG/JZVKi1DjjMzaNveFvI8lz/jKqx7XtcRq0k8hzse+6qncWua79xxkEE8pjlt3Kr4rz9tYBzQ0kiNQiYmYI5Xn0SxjKUrKKkiry6pIU51TZVOWu/PFT2O7XkrSVMQyxZt6FLL0z4sSw+CWagVcJLIYQhehC0EjeAsm0wUF0heBymOeFvJbKNLuWVMgqwwNAuIAuTsBvJMABJKVHUjbk+SPrVAym0vcdgB+W79l2bgbgxuBYataDVcIsZDW82g8ybSe4BT+EOE2YDDa3j9547ZPIb6B3D4nyS/mPEbmPeyZabjuI+6zym0WhCxozziWmxp63XIuI88NWpYXOwCtMTh8XjJdQoVKo5lrTE9NRt5KLlPAmMFXVWw1VvSWyPVshcpvbKKkW/CuJq9hhkC2o2+BT1i3D2YAuo2UcLPcAQ0mLXOm/2V5ieG3QCXN5CLoUH+glONiZVYS6BefW63s4Aq1SNRFNp5u3/wDUK9x+XtpOZT06g4O1kbiAIB6A38YRhM5OHGioSaZkBxBJZ0nclvy8EiSUqZ1tuNogf/nWEaJqF9TrJLW+jYPxV3g8LSpDstiL79I7/BbP4ltVpAI93r0IAj1Kj0aZDO/ZaPKvRmbb6YY51Go6HsB3N/zvUbL8DhqJPsmloc7URqJBMAbEmLQouKqS8ggSIj4j88VEdW07X/AlU9jVaLx2a7xYEz/iFEfjveI3iCNwR0PzVf8AxkbwALxPLnP50Vrh3sDC4DcWJ7u6No+aG7OVRT12kgkRMEkdw8d+aT84xQkgCQfHaOnVNmMrDVIMHuv159En59Oq57JnlseYUCgoZjT1En8hL7m3hNlagB5JdxlGH253WnDLqFlskYQ6VOp7zzUHC0+asMI3mVyQGyp7pnp9ClZ+6bXXBnxSpUaqYfomQwQstKFoIm1bGslZOpLJjIUmx0gDCuj/AKSZIKuM9o8S2iNV/wDUbM+p8lz+k6Su4fpPgm08E6oT2qjiTt7reyB8yoyY8UXHFubFtMwVzfKQMRjabahOhzu1v7oBc71AOyv+K6xq1hRYRLjE8hO58Bdb6HC9PDuDqZ1nm4i/fHQHos77ZqS0dDwGtzAKLWU2NsLE27hpEeS34nM2UWfu1KYdtYkH0kkJMz3id7Wlzw7SASA2Q3u2PzS/luGx+Pp6qQZRoOke0qOiQD2iGjtEDrYd6tHJ/wAkfw1uTGvMf1Ko0nmnTjVvqqSOz/qjvOwkdeaijiCrWIc6oQ0mwHZmNiBvG6VsrwVKk538NSdiagJ/ccBMzGok2YLWE2HMlWRrikf3pdUPJt2tPK/RRnkcvpojjglwaqLwR0WeLy4PYf8Anxsl7/q0DVAhZv4xY3nHLdInaOVQYTBvoAnW54b7u0wD7pB+YPIWV/h86pvbpBEieuqT/TulCtxa1wtdVdfGe08eqaGVxFeJSGrGMaXE33+yq8diABIjn6creKh4fMKkQXah3zPhqH2Ww4d7iezIcDzBvMi1rTKb2hXBou8BRaaLatQAiJAPUE7z0MKQcS6uTYhgFjYTuLfJaW0Guw9JhOmLkHkSZM8tyVuc1hgN7ZGwZew7gn6SKx2QuJnW2ZgzNgOsbz3I/wCgUarXtP7hpgkunTfoAN/+VZYo1qjfZ0KLmu2L3ggNHMlx2S/hsDUwmJFOoDrN5bLgWgSehnblzSuNMZMUs4ygDU6kTA3aZ2/pJ+R9UnVsG+pVAY0u69F2/Osvp12H2canCYsJIkW+aQm4B1F+kiIdO3zXYy8s70VDgn0rPEdCt1BN2aZcKlMkcxcdCk6mbQu+rOUSQ+5SzVFymSm1LmLHbd4lWw9ZOfDVK9XiFqoib9XxW6i60KODdbWghQaHRZYWgTBXZMqBw+EFJpuGgnxIkx5k+i5Pw+NVZmowJknuFyukYfNdTGm8uDY7y4CI8fqseRu6NGOP0XqGNc3HAO6OPyTjSzRroH5dc5zbEl2LaWm4e1s/3WIVtRxDuVoInu5FclHheMvg51sZTqTTIkQJPK6jY3ib+Dy4YcU3ODRoLxZujVO4uCQYM9+82pc4g4Q1GOd7RskxceBH1Vdlee4pzAx4ZojUXOiA0xI2vNrRzXY2kM0m0mV9fjTEOp6KbC1o2DWkDu8SrrD46rRoD+IcBUeC5zTuGnYHv6hR8x44bTboobgwHch00zcDff4JKzLF1a1Ql7pNucrsYqS5RyT8l5iuKtwJhUeKzck7nyTLk3AvtaQqG/WenVTaPC1MRHgZHxTpRRJysUKGbd/3Vjhs6PVZZ3wtoJLbQlt7ix0FHhS4c9M6Dg875q5w3EQ22XL6ONI2KmMzI9VF4iimdawOchzg3ebJ/wApY2mwEAanEyeukXjun7riPBOINbEtbO0n6D5rq1PNNTtDB7rtA/2uv43CthiouyGZ3pDHmNfRScR0PyJJUWrmzThxWbcGkKresFuqPofFQc3xP7LhvDXT4x8vsqvIMYKmWhriC6m0tPgRMX81o9baIUbOIcqbiaAq0TodpbVpvEbOAMO6jaR8ousVT2fZ4tg9sAILTI2BsbbSCRykKXwPxDFEYapUDTTJ0EgQaZcZGo7EEnyI6KF+oObdkMZ77H+1Lt4JsBPeCJ8AoSp7KxbTooa3ZcQJ028vzolbMMFoqHoZI89wmmjmDXsnYncHrzCr8RhQ8FsyRt9FHhQXxayXMb/5HeKYBUF+RS9ivfd4rXh6RycNcIWQCFroibW0TyClsp2usvazNokDbqOqxc0x87rG3ZeqJOFraXA+IPmITFlHEDmimJ9wiO7s6ft6pVAPNZe1LTYqUoWUhPySMRjne3c7+oO8wZBTzxC1rHCo24e1rvPS0uHnY+ZXOXukkndPWS5m2thIN6lMNgHnpMD1af8A5TNaORn/ACsusvqU6NEh57FcamuOwtdvrBVnkOKwlKmKWKpsr092uhrxN4lpuN4kdEg4/PWu/afPs3SW9AD08Fhw3hcKMRpxVWqKJ2ewns9NQ3AmL32U4potJprZ0HifMcE+gW4elSg2ADGjpeI7I6dT4LnLGUzX0ADT7riBYTsTHQwnXN+FKGEZUqsNWs0Nlpc4NpBrvdEyXOO2wE8ipOR8Jg4fW5oDnCbCBcbR0Fl2Tpk0r4V+VirhHOpVJ0OkscTLTE2DupjbvHIgq3y/DF/aJEdImPFGb0Wvwri6z6IkQf5mwGm9riJ8FGwOPdoY9tg4QREXld6LzRq4pwttxsfOFyjM71Y/N11PiIaiIO4NuhHeuX42mDVdJiFSP7OEf2BGyyZW62XrsO2J1LXWoFtk2n07bQ5/p/X01arwbinDf7nOEHygnxAXU+F203sLNZZULdX+0uLSAZmZEnxHeuUcB5JWPtX07gBgI6yTEdT3d6cMnzRjqzBIMN0HxDTYz/V8UmosV7HLPHBmHqAGbEb9x5yl3hauQysz+mfMKZmVT/tHmT9BI6Kn4drDW7la/m3Zdbt2cS0Q8npNOKaHbEPv33I+ICOJKYLoj3gLWiRePgoVSrprWN2mfQn/AAtvE/8A5GeBd5RP1SMYUa2PNKqHcoII/PFbHZy5+IboHZMao6c5UPO4JJ5E/MfdVNCu5rpBhEYpo7ZdZlS0vJ5H580uVh2j4qxdWcSSSY3g8iq5258VpwxJZGeQhZwha6IkulcCIW0Pk3uYWnVAtEwsaZJMEwPAT6c159WVJQpEn/C0VGATb0UpgIFz3W+C0Vql+5KujEewPcpmXY11Opqad9+hHQqMCDyXtKn8imfBSxzJuou08iZb0INyO5bsuDXU2sFNxqucIdqhoGxBZeevLdVuPYRULWm4JvzhM3C9GNRee0Wy2Y25/Q+SSWol4O3QwZLwxVqOZ7d5dSpkaWOJLSR0bOw70/5vi/Z4c6BcDyiPgkjC8XOa4h0At7MEbR3Kazitrnw8w0iLBZrNLiQcDmzawrUyR+5TPQbGPW49FS8OZofbexf10+E2+a25jjsOys7+GoO9oZ0umoRedUNmCIvEKpZ267nN94tnz1AKkeEZqmN+c0uwR7rheYMEjnPf9FzCpgg6q4EXn8C6VneM102kTI36H8v6JGoU/wB587yT4gql0tE0R2cPBzTcgg2+ir8wpvaQDtFinTA0w5pPTsu8dwfNacbgQTfwPcefrv5Lkcj+hQ1foxVacJVafeDxAiTcQ36+inZpwsG4xr6JFMF+p4cXOLzOsua3+W890cuSXuFs7bg6mogNY4FjoGxtDoHPeD/UmZmbsq1Wua5v83O3uuMk/EqlqRN3ZtxrdOHqh2wPwAcfslHAYotd47+Uq+o5uK1NzZs3VbYljQQw+huloWPilYyPaz5rT1/D9VszipqGrpT0jxmPlCh18QB2uhUfFY7XT/3keQDf8KZ0rMczUPOVV1MP0Vu51lBr9keJKaJ0iVqtu8KGAttUySvA1enhhSszTdsxhCz0oVqFNLW9qIU95AE81qJ581m13n3FYHBsombKdSRBi6jvoEWW4VY2Ed3JYtdbxSqDRyzXSpHUtz2XssAD1Wf5y3XXjkFkjB4Y+1c997E+p/PVX9LDkibhwAce6dh6fNVOHqdho5uMH+0En7q5wuN7Jn+YyfAGw+ak4SbLRlRFzbBvqn2jSQ4HSY3kWiFU1MS4WeDI5jZXYzIMr1TEs13HiBcKBj6rHbb35d5+iX8b40WU7IdbHw0X1Ovpbe02LiRcHoO9GBzUsrNLpPZg9dlFxQBc0jcGPRaWD90Hvj1lVji0JOex9wmIDmdl3ZJGkCTvbTCh4zABpDhsbHuPmqPLMS5jDFwHTHO3MHzTHSzFtVviB/ykeNi+jTRqmnVBEQ4CQdj1lb8YCO/bzHI+P1CgYup2NPMe6fDqs2ZjqYJ3Fj+eKX8UgcjLFsDmGLyIPiNvP/CXsBjauHqS+S0gg+BVm7G6D1B3WNeo2oLJ4xaONljSzEtcxzLh0g97XAj6g+SmsdNj2TEie7p+ckoU8xdScLNc0dRceCsKOempvPZM/wDt/n5oeJ9OeiZiaoB3kc/Pf4KE98N0jkSR5gD6KPUxcytDsSOaT8Ujto3vqgA9yrcZjZsN17i8TIgKPSw/MrTh/wAd3bElP9HrGQs9Ky0ohel5ogY6ULKEIoD/2Q=="/>
          <p:cNvSpPr>
            <a:spLocks noChangeAspect="1" noChangeArrowheads="1"/>
          </p:cNvSpPr>
          <p:nvPr/>
        </p:nvSpPr>
        <p:spPr bwMode="auto">
          <a:xfrm>
            <a:off x="152400" y="-723900"/>
            <a:ext cx="200977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5220073" y="5517232"/>
            <a:ext cx="3392116" cy="730507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99FF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6711344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31" descr="http://4.bp.blogspot.com/-OqmXjVkuZtw/T3zVOpbEjOI/AAAAAAAACK4/lI-GbEhXMuk/s1600/Espiri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46500"/>
            <a:ext cx="3619338" cy="26215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29" descr="http://www.derradeirasgracas.com/images/Catequese%20do%20Papa%20Bento%20XVI/MISSA%20do%20batismo%2009.01.20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14338"/>
            <a:ext cx="2841625" cy="1890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27" descr="https://encrypted-tbn3.gstatic.com/images?q=tbn:ANd9GcQyAoqef6WAFwfcK_ix7TWXvqTTqX8HeH_SSAySs2lR7kVPFZA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788140"/>
            <a:ext cx="2476079" cy="36206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5" descr="https://encrypted-tbn2.gstatic.com/images?q=tbn:ANd9GcTtxc069JT1Bj7tsUqm8HgwBF07h76nbn7Bc5duPN8Px9koaZGrk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14338"/>
            <a:ext cx="2671763" cy="1890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23" descr="http://setimodia.files.wordpress.com/2008/04/batismo-c3a1gua-fogo-espc3adrito-sant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573016"/>
            <a:ext cx="2433022" cy="27950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7" descr="http://blog.cancaonova.com/amigosdoceu/2013/01/09/files/2012/06/primeiro-luminoso-Batismo-de-Jesus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414338"/>
            <a:ext cx="2733675" cy="2733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393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023787">
            <a:off x="350120" y="1514684"/>
            <a:ext cx="8810217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defRPr/>
            </a:pPr>
            <a:r>
              <a:rPr lang="pt-BR" sz="3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Este “batismo” seria </a:t>
            </a:r>
            <a:r>
              <a:rPr lang="pt-BR" sz="30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“a 2ª Epifania” de Jesus…</a:t>
            </a:r>
            <a:r>
              <a:rPr lang="pt-BR" sz="3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João 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Batista começa por esclarecer a dúvida do povo… ao dizer a todos que ele não era o Massias… pois apenas batizava com água, enquanto que Jesus, o Salvador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batiza no fogo do Espírito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O que, aliás, já tinha sido anunciado pelo profeta Isaías… </a:t>
            </a:r>
          </a:p>
        </p:txBody>
      </p:sp>
      <p:sp>
        <p:nvSpPr>
          <p:cNvPr id="144395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144396" name="AutoShape 17" descr="data:image/jpeg;base64,/9j/4AAQSkZJRgABAQAAAQABAAD/2wCEAAkGBhQSEBUUEhQWFRUWGBcXFxgYFxQYFxwXFRYVFxYXGRUYHCYeGhwjHBoUHy8gJCcpLCwsFR4xNTAqNSYrLCkBCQoKDgwOGg8PGikkHBwpLCwpLCkpKSksKSwpKSksKSksKSksKSkpKSksKSksKSwpLCkpKSkpKSwsLCwsLCkpLP/AABEIAO8A0wMBIgACEQEDEQH/xAAbAAACAgMBAAAAAAAAAAAAAAAABgQFAgMHAf/EADwQAAEDAgQDBQcCBQMFAQAAAAEAAhEDIQQFEjEGQVEiYXGBkRMyobHB0fAHIxRCYnLhUoLxFSQzkqIX/8QAGQEAAwEBAQAAAAAAAAAAAAAAAAIDBAEF/8QAIxEAAgIDAQEAAgIDAAAAAAAAAAECEQMhMRJBE1EiYQQyUv/aAAwDAQACEQMRAD8A4chCEACEIQAIQhAAhCEACEIQAIQvWMJMC5QB4iEx5Jwe6sZe4Nb3OaXek2TVhOFMLSI1U9Y5lxk+ilLLFDqDZznC4F9Qwxpd4BFfAvYSHMcI6grtPsWNZNKNMbQLf4VLmeHETyPXr0+3gp/m/ob8ZylCYcwyQEkt7J+H+FRVqJaYcIKtGalwRxaNaEITighCEACEIQBkwrwleIQAIQhAAhCEACEIQAIQhAAhCEACEIQB6Gqyy/Bnfa3zso+FpQASDBV5lpbM7RyJH2UMs2lSL44fWb8Lg9A1DU09W7q8yrNhV/bc7tgWd/qA6jql/MM71WLbDyVayuZltiLg81njFvpVof8AC1zTeWnY37r8wecrfi/UEfDqqHLc1FVnasR/8nqO49Fc0Xl/Y53LO882+Yg+S5VaFRRYylD+74EclTZnl+q0wRseoKZqzA4Rt0VXiaRi+4sV1Np2gasUMRhXMPaHnyWlMeKw2tuk+I8Uv1KZaSDuFrhP0jPKNGCEIVBQQhCABCEIAEIQgAQhCABCEIAEIQgAQhCABCEIAYuGqDaksO948oTZR4DfWb2LJF4cxWjEUzy1Aetl1yjn9T2wp0uyGtlzoBPgJssGZNS0bMTtCbjv0yxFMTc90EfFLmLyetT3pkBdyyDiCpXqmm9xMC+oN+i0cUYBhaRAv+dFxZGujuJxDKsaadW+xsU3/wAUYBBgtuCqt/DDjUMi24IWeELml1N27TAPcRMFNKSltCeGi4xTgYcLau14O/mso+OpbOHOx7iPwLXTf2HNnaC36qUwa2Ec9/MfhSilNiqfZnoqDNaNtXPY/RNDmbgqkzKhY94snxupCyVoX0IKFtM4IQhAAhCEACEIQAIQhAAhCEACEIQAIQhAAhCEAZMMGV2Hh7IKuMy5mJou01oew85LDFh1IjzXHQu/fo/i9OTi4aBWq3cQB/KZv4qGevNl8P8AtRL/AE7yB2FwrnVifbVSS8kyRcwJ6qVm7ZBheNzMONnAgE3aZBjmCtGLxMgrFJ+nZucaKLE4eBySbxNiXtEMaLmdQ94EcvknTH1uylXGO1OXU6EZX4TE6mgkQeY/OSlYLFgOj07x91GxFEsdqAtzHctdYSA5viPsmv6RaLHHsgyNjt+fmxVXiKOoEddvFWVLECrStYixHT/HP1UAO7RB3+q79FE+vT0uI6Fa1b59gofrGzt/Hmqhbou1ZmapghCExwEIQgAQhCABCEIAEIQgAQhCABCEIAEIQgAV3lme1PZtwxP7ZdMX3Jv4juVIpuUYcurNjkdR8G3KWaTWxoNp6Oh5ZxU8spYehSbqbAc4mBJ3t6pkfi3G5EHmuXur+yqNcCbOm3RdLx+bUvYNLTMgeq86SrZ6KlZSZpjrlV1B0lQMwzRs736LflD9RS0znS2xNDspcrvNIyBLeYTg5nZuqrFZfJ2QpUK0UbMV7NwqsMtPvDkR0KmZhTB01GXa74f55KBj8vdSktEtO4WOXZgG23Y6xHQ/TxVqtWiTVMnexbWpFp3v68j+dEnYmgWOLTuE3smi4P8AeYbHz5OHIrXxFk4qM9rT3G46j7hVxTrROcbE9C9IXi1EAQhCABCEIAEIQgAQhCABCEIAEIQgAQhSsuoa6jRylcbpWdSss8j4VqYgatm9YufAK8PD3sh2ZB2Mb+ab+HaI06BYxyVjmWTBrCQy5539D1Xnzyym/wCjbHGoo5Vi8F1mVFfVqNYQHEt+X2TNmeEiZVFAaTPRdxz/AGDRSFxmSmzIjsVQ0Mt1P6N/LK+ymhAkcinzNNaFgqGxhstlHDSdkZRRNTYJjweVlYzQUOJyXUIhKmZcEPkup27uRXXKWXbTC3OytpF/onhNrhKVHDKFV9E6KzYGwJ2PcVPw79BkGW8wen5zXVMw4GpVWQRO5M/ALn2c8C4nCkupNdVpg7AGR4LU4MhaYk8Q5V7N+tvuPuO4m8KmTrrBGh7TpdYtIgg+B2KVczwBo1Cw+R6g7FWxT9Kn0lONERCEKwgIQhAHpC8WS8hAAV4vSvEAC9QvEACF6gBAHiveGcMS/VHQA8p3jxhUrQn7hDLtTKNjpJL3G0S0uDWx1gFQzyqBbDD0xy4aZoNxdPGKc2pRvExskY5qKZJ0XvbY/ZR2cXB86Zaeh3XnI2tFVxLQIcQOqUcfTsmXHZlqJJMpXzHEaiYVILYjIeEfLw3qU+5bl3YgBIWVU9VZvcuuZFh7BPm0zkSdw9g9CZKGHkWWjL8MOn5+fNX2DwvdddxwvospEbD5dtzVnRyZu7gCR3WH3W6s8UW3947fnQfZV789LZAa2B4k35nqtHiMemdyb4WGHwogG99wvMZhmBskAnw+ypqmf1qYDg0VG822aY7jz81oxHFTKjTDixwF2n3h9DeyopxE8sT+MMtoVHHUzQ4/ztjVziRz81zrO8t9owsMa2e6RzHT85p8z7GhznGUnZhUm/MG3fHJQk6dot1Uc+IXin5vRAqEjZ1/A8x6qAtSdqyDVMEL1eLpwzheLNrUNSnTWQgBbHNWLWSu2B4QvAFmRyXkICjFegLJtIrc3CE7BcbSBI0sXSv07dNMMLSC1znB02uGt0geN0jYHJ6j3hoaSSYAgrpWU5fUwoBNNzWBsAmASZmSJm5lZs8k1RpwWpF9nmUVKul2H0tqAEO1e6QeZjn3qry/girTp1a2Kc2zS4aNhHetruJ3SO0GzboqviHjgjD1cO5vacQBUa4uBb91ljvSNs0vgkY7Hl7zo92bqDVr2Kn1MsJbqa6JFwoH8G5x0sBceZC1R8md2XPCmEk6ua6xk2BsO9c34WYabmteII5ELqWUTFlKW5Ct0iFmH6hYfC1NEayLGDsed43Voz9TqRZ+2QwkCzh2jPQ7eSq8y/Rxtft0qoaTJIqAu3/0ubeO4z4qpZ+jdWHxi26ad5DXRI/l3G32TpSQjcGXZ4xfVqtETMNl3MuIA+J7lb4nMmsnU5rJtLjA1TtP5zSVwrkrxiwKriWgh7Sf5tMECOocRdTv1J4OfiDrpVCwGCW302EE23OxRH+XTjq9FiziX2h7ABMwSIIPgUrcZZuKJa64eYJHLTPaHmFL4Nyd9IexJJvq1EQbRYk8phUH6l4IyBM6TpnuJ+6XV0NRR47jI1LMZF9yST6cvis6GML2yQqrDYFu+6tGQE0mvhyiozSjId5OHpdUiZcXT26XHrsltwhXxO1RHIvoLxeoViZmCvFlC9SjGIKyK8ARErgHrVsa2Sim26uMoyl9ao2mxupzjYBLKVDLZYcG8G1MdXDWCGCC93Jon57wu2YPhDC4WnFOm2QLuN3HvLt/RZ8HcPtwOG0G7z2nu6uPIdwFh5nmqniriX2dgss3+y0ImrG4aSdIiOn3UXMMOX0HtBJJFustuFZcOn2lHU9wl146Dl5x81vxOG03G33UKdGhOtHIK1HU4tq2IBN59VUCi5rt7A7bjyldLzvJGVRJH38iEkZjw45rjpe6O8yqwdaOsrMZjDpv5Jw4Dwja1BwDbt94iPeM7n0Su3h6BLyuofprk4pUnDTGog+rR9ITNxqkJb6KnEOBfQIe3+Ugn6/BdVyDRoYxsEloJIvNtyfwWSzxVl8hwIsVYcEYzXQAG7Bocf7dvUR6ruNbolk4OWMx5azS3s6rA9B/M77KTRpfsGRDQ10DnEG57zuqdpDngkEgbmLW5DuH3UvOM8aKLwzciJgwAbGVe62Z6sSsGSK7D0kGf7bHzV2/MmGNR8u87qkxzD2XDpB8jAHoN1TZjXcWv01A3Q0O7Q68hG/JZVKi1DjjMzaNveFvI8lz/jKqx7XtcRq0k8hzse+6qncWua79xxkEE8pjlt3Kr4rz9tYBzQ0kiNQiYmYI5Xn0SxjKUrKKkiry6pIU51TZVOWu/PFT2O7XkrSVMQyxZt6FLL0z4sSw+CWagVcJLIYQhehC0EjeAsm0wUF0heBymOeFvJbKNLuWVMgqwwNAuIAuTsBvJMABJKVHUjbk+SPrVAym0vcdgB+W79l2bgbgxuBYataDVcIsZDW82g8ybSe4BT+EOE2YDDa3j9547ZPIb6B3D4nyS/mPEbmPeyZabjuI+6zym0WhCxozziWmxp63XIuI88NWpYXOwCtMTh8XjJdQoVKo5lrTE9NRt5KLlPAmMFXVWw1VvSWyPVshcpvbKKkW/CuJq9hhkC2o2+BT1i3D2YAuo2UcLPcAQ0mLXOm/2V5ieG3QCXN5CLoUH+glONiZVYS6BefW63s4Aq1SNRFNp5u3/wDUK9x+XtpOZT06g4O1kbiAIB6A38YRhM5OHGioSaZkBxBJZ0nclvy8EiSUqZ1tuNogf/nWEaJqF9TrJLW+jYPxV3g8LSpDstiL79I7/BbP4ltVpAI93r0IAj1Kj0aZDO/ZaPKvRmbb6YY51Go6HsB3N/zvUbL8DhqJPsmloc7URqJBMAbEmLQouKqS8ggSIj4j88VEdW07X/AlU9jVaLx2a7xYEz/iFEfjveI3iCNwR0PzVf8AxkbwALxPLnP50Vrh3sDC4DcWJ7u6No+aG7OVRT12kgkRMEkdw8d+aT84xQkgCQfHaOnVNmMrDVIMHuv159En59Oq57JnlseYUCgoZjT1En8hL7m3hNlagB5JdxlGH253WnDLqFlskYQ6VOp7zzUHC0+asMI3mVyQGyp7pnp9ClZ+6bXXBnxSpUaqYfomQwQstKFoIm1bGslZOpLJjIUmx0gDCuj/AKSZIKuM9o8S2iNV/wDUbM+p8lz+k6Su4fpPgm08E6oT2qjiTt7reyB8yoyY8UXHFubFtMwVzfKQMRjabahOhzu1v7oBc71AOyv+K6xq1hRYRLjE8hO58Bdb6HC9PDuDqZ1nm4i/fHQHos77ZqS0dDwGtzAKLWU2NsLE27hpEeS34nM2UWfu1KYdtYkH0kkJMz3id7Wlzw7SASA2Q3u2PzS/luGx+Pp6qQZRoOke0qOiQD2iGjtEDrYd6tHJ/wAkfw1uTGvMf1Ko0nmnTjVvqqSOz/qjvOwkdeaijiCrWIc6oQ0mwHZmNiBvG6VsrwVKk538NSdiagJ/ccBMzGok2YLWE2HMlWRrikf3pdUPJt2tPK/RRnkcvpojjglwaqLwR0WeLy4PYf8Anxsl7/q0DVAhZv4xY3nHLdInaOVQYTBvoAnW54b7u0wD7pB+YPIWV/h86pvbpBEieuqT/TulCtxa1wtdVdfGe08eqaGVxFeJSGrGMaXE33+yq8diABIjn6creKh4fMKkQXah3zPhqH2Ww4d7iezIcDzBvMi1rTKb2hXBou8BRaaLatQAiJAPUE7z0MKQcS6uTYhgFjYTuLfJaW0Guw9JhOmLkHkSZM8tyVuc1hgN7ZGwZew7gn6SKx2QuJnW2ZgzNgOsbz3I/wCgUarXtP7hpgkunTfoAN/+VZYo1qjfZ0KLmu2L3ggNHMlx2S/hsDUwmJFOoDrN5bLgWgSehnblzSuNMZMUs4ygDU6kTA3aZ2/pJ+R9UnVsG+pVAY0u69F2/Osvp12H2canCYsJIkW+aQm4B1F+kiIdO3zXYy8s70VDgn0rPEdCt1BN2aZcKlMkcxcdCk6mbQu+rOUSQ+5SzVFymSm1LmLHbd4lWw9ZOfDVK9XiFqoib9XxW6i60KODdbWghQaHRZYWgTBXZMqBw+EFJpuGgnxIkx5k+i5Pw+NVZmowJknuFyukYfNdTGm8uDY7y4CI8fqseRu6NGOP0XqGNc3HAO6OPyTjSzRroH5dc5zbEl2LaWm4e1s/3WIVtRxDuVoInu5FclHheMvg51sZTqTTIkQJPK6jY3ib+Dy4YcU3ODRoLxZujVO4uCQYM9+82pc4g4Q1GOd7RskxceBH1Vdlee4pzAx4ZojUXOiA0xI2vNrRzXY2kM0m0mV9fjTEOp6KbC1o2DWkDu8SrrD46rRoD+IcBUeC5zTuGnYHv6hR8x44bTboobgwHch00zcDff4JKzLF1a1Ql7pNucrsYqS5RyT8l5iuKtwJhUeKzck7nyTLk3AvtaQqG/WenVTaPC1MRHgZHxTpRRJysUKGbd/3Vjhs6PVZZ3wtoJLbQlt7ix0FHhS4c9M6Dg875q5w3EQ22XL6ONI2KmMzI9VF4iimdawOchzg3ebJ/wApY2mwEAanEyeukXjun7riPBOINbEtbO0n6D5rq1PNNTtDB7rtA/2uv43CthiouyGZ3pDHmNfRScR0PyJJUWrmzThxWbcGkKresFuqPofFQc3xP7LhvDXT4x8vsqvIMYKmWhriC6m0tPgRMX81o9baIUbOIcqbiaAq0TodpbVpvEbOAMO6jaR8ousVT2fZ4tg9sAILTI2BsbbSCRykKXwPxDFEYapUDTTJ0EgQaZcZGo7EEnyI6KF+oObdkMZ77H+1Lt4JsBPeCJ8AoSp7KxbTooa3ZcQJ028vzolbMMFoqHoZI89wmmjmDXsnYncHrzCr8RhQ8FsyRt9FHhQXxayXMb/5HeKYBUF+RS9ivfd4rXh6RycNcIWQCFroibW0TyClsp2usvazNokDbqOqxc0x87rG3ZeqJOFraXA+IPmITFlHEDmimJ9wiO7s6ft6pVAPNZe1LTYqUoWUhPySMRjne3c7+oO8wZBTzxC1rHCo24e1rvPS0uHnY+ZXOXukkndPWS5m2thIN6lMNgHnpMD1af8A5TNaORn/ACsusvqU6NEh57FcamuOwtdvrBVnkOKwlKmKWKpsr092uhrxN4lpuN4kdEg4/PWu/afPs3SW9AD08Fhw3hcKMRpxVWqKJ2ewns9NQ3AmL32U4potJprZ0HifMcE+gW4elSg2ADGjpeI7I6dT4LnLGUzX0ADT7riBYTsTHQwnXN+FKGEZUqsNWs0Nlpc4NpBrvdEyXOO2wE8ipOR8Jg4fW5oDnCbCBcbR0Fl2Tpk0r4V+VirhHOpVJ0OkscTLTE2DupjbvHIgq3y/DF/aJEdImPFGb0Wvwri6z6IkQf5mwGm9riJ8FGwOPdoY9tg4QREXld6LzRq4pwttxsfOFyjM71Y/N11PiIaiIO4NuhHeuX42mDVdJiFSP7OEf2BGyyZW62XrsO2J1LXWoFtk2n07bQ5/p/X01arwbinDf7nOEHygnxAXU+F203sLNZZULdX+0uLSAZmZEnxHeuUcB5JWPtX07gBgI6yTEdT3d6cMnzRjqzBIMN0HxDTYz/V8UmosV7HLPHBmHqAGbEb9x5yl3hauQysz+mfMKZmVT/tHmT9BI6Kn4drDW7la/m3Zdbt2cS0Q8npNOKaHbEPv33I+ICOJKYLoj3gLWiRePgoVSrprWN2mfQn/AAtvE/8A5GeBd5RP1SMYUa2PNKqHcoII/PFbHZy5+IboHZMao6c5UPO4JJ5E/MfdVNCu5rpBhEYpo7ZdZlS0vJ5H580uVh2j4qxdWcSSSY3g8iq5258VpwxJZGeQhZwha6IkulcCIW0Pk3uYWnVAtEwsaZJMEwPAT6c159WVJQpEn/C0VGATb0UpgIFz3W+C0Vql+5KujEewPcpmXY11Opqad9+hHQqMCDyXtKn8imfBSxzJuou08iZb0INyO5bsuDXU2sFNxqucIdqhoGxBZeevLdVuPYRULWm4JvzhM3C9GNRee0Wy2Y25/Q+SSWol4O3QwZLwxVqOZ7d5dSpkaWOJLSR0bOw70/5vi/Z4c6BcDyiPgkjC8XOa4h0At7MEbR3Kazitrnw8w0iLBZrNLiQcDmzawrUyR+5TPQbGPW49FS8OZofbexf10+E2+a25jjsOys7+GoO9oZ0umoRedUNmCIvEKpZ267nN94tnz1AKkeEZqmN+c0uwR7rheYMEjnPf9FzCpgg6q4EXn8C6VneM102kTI36H8v6JGoU/wB587yT4gql0tE0R2cPBzTcgg2+ir8wpvaQDtFinTA0w5pPTsu8dwfNacbgQTfwPcefrv5Lkcj+hQ1foxVacJVafeDxAiTcQ36+inZpwsG4xr6JFMF+p4cXOLzOsua3+W890cuSXuFs7bg6mogNY4FjoGxtDoHPeD/UmZmbsq1Wua5v83O3uuMk/EqlqRN3ZtxrdOHqh2wPwAcfslHAYotd47+Uq+o5uK1NzZs3VbYljQQw+huloWPilYyPaz5rT1/D9VszipqGrpT0jxmPlCh18QB2uhUfFY7XT/3keQDf8KZ0rMczUPOVV1MP0Vu51lBr9keJKaJ0iVqtu8KGAttUySvA1enhhSszTdsxhCz0oVqFNLW9qIU95AE81qJ581m13n3FYHBsombKdSRBi6jvoEWW4VY2Ed3JYtdbxSqDRyzXSpHUtz2XssAD1Wf5y3XXjkFkjB4Y+1c997E+p/PVX9LDkibhwAce6dh6fNVOHqdho5uMH+0En7q5wuN7Jn+YyfAGw+ak4SbLRlRFzbBvqn2jSQ4HSY3kWiFU1MS4WeDI5jZXYzIMr1TEs13HiBcKBj6rHbb35d5+iX8b40WU7IdbHw0X1Ovpbe02LiRcHoO9GBzUsrNLpPZg9dlFxQBc0jcGPRaWD90Hvj1lVji0JOex9wmIDmdl3ZJGkCTvbTCh4zABpDhsbHuPmqPLMS5jDFwHTHO3MHzTHSzFtVviB/ykeNi+jTRqmnVBEQ4CQdj1lb8YCO/bzHI+P1CgYup2NPMe6fDqs2ZjqYJ3Fj+eKX8UgcjLFsDmGLyIPiNvP/CXsBjauHqS+S0gg+BVm7G6D1B3WNeo2oLJ4xaONljSzEtcxzLh0g97XAj6g+SmsdNj2TEie7p+ckoU8xdScLNc0dRceCsKOempvPZM/wDt/n5oeJ9OeiZiaoB3kc/Pf4KE98N0jkSR5gD6KPUxcytDsSOaT8Ujto3vqgA9yrcZjZsN17i8TIgKPSw/MrTh/wAd3bElP9HrGQs9Ky0ohel5ogY6ULKEIoD/2Q=="/>
          <p:cNvSpPr>
            <a:spLocks noChangeAspect="1" noChangeArrowheads="1"/>
          </p:cNvSpPr>
          <p:nvPr/>
        </p:nvSpPr>
        <p:spPr bwMode="auto">
          <a:xfrm>
            <a:off x="152400" y="-723900"/>
            <a:ext cx="200977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0" name="Picture 10" descr="http://www.marianos.org.br/blogvocacional/wp-content/uploads/2012/02/batismo_r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525463"/>
            <a:ext cx="3598862" cy="2695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411" name="Picture 21" descr="http://www.assembleiadedeusbh.com.br/admin/uploads/cms/fotos/332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200" y="2906713"/>
            <a:ext cx="4016375" cy="3260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2712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539552" y="2060848"/>
            <a:ext cx="7560840" cy="31085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  <a:t>NÓS SOMOS O POVO DO SENHOR,</a:t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  <a:t>FOMOS REUNIDOS EM SEU NOME.</a:t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  <a:t/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  <a:t>	1. Povo nascido </a:t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  <a:t>	das águas do Batismo,</a:t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  <a:t>	Povo marcado </a:t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  <a:t>	pelo </a:t>
            </a: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  <a:t>Selo do Espírito</a:t>
            </a: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/>
                <a:cs typeface="Arial" pitchFamily="34" charset="0"/>
              </a:rPr>
              <a:t>.</a:t>
            </a:r>
            <a:endParaRPr lang="pt-PT" i="1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12736" y="6151641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47675" y="1268413"/>
            <a:ext cx="8445500" cy="4094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Diz o Senhor: «Eis o meu servo, a quem Eu protejo,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meu eleito, enlevo da minha alma.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Sobre ele fiz repousar o meu espírito, para que leve a justiça às nações. Não gritará, nem levantará a voz, nem se fará ouvir nas praças; não quebrará a cana fendida,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nem apagará a torcida que ainda fumega: proclamará fielmente a justiça. Não desfalecerá nem desistirá, enquanto não estabelecer a justiça na terra, a doutrina que as ilhas longínquas esperam. Fui Eu, o Senhor, que te chamei segundo a justiça; tomei-te pela mão, formei-te e fiz de ti a aliança do povo e a luz das nações, para abrires os olhos aos cegos, tirares do cárcere os prisioneiros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da prisão os que habitam nas trevas»</a:t>
            </a: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”.        (Is 42)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187624" y="908720"/>
            <a:ext cx="389890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037709">
            <a:off x="687374" y="5725007"/>
            <a:ext cx="1434948" cy="3381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49511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2189360" y="5373688"/>
            <a:ext cx="59830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abençoará </a:t>
            </a:r>
            <a:endParaRPr lang="pt-PT" cap="all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	o </a:t>
            </a:r>
            <a:r>
              <a:rPr lang="pt-PT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seu </a:t>
            </a:r>
            <a:r>
              <a:rPr lang="pt-PT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povo na paz! </a:t>
            </a:r>
            <a:endParaRPr lang="pt-BR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50531" name="Seta para baixo 10"/>
          <p:cNvSpPr>
            <a:spLocks noChangeArrowheads="1"/>
          </p:cNvSpPr>
          <p:nvPr/>
        </p:nvSpPr>
        <p:spPr bwMode="auto">
          <a:xfrm rot="-1879668">
            <a:off x="6954838" y="60563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150938" y="1658938"/>
            <a:ext cx="7669212" cy="37861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Naqueles dias, Pedro tomou a palavra e disse: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«Na verdade, eu reconheço que Deus não faz acepção de pessoas, mas, em qualquer nação,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aquele que O teme e pratica a justiça é-Lhe agradável. Ele enviou a sua palavra aos filhos de Israel,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anunciando a paz por Jesus Cristo, que é o Senhor de todos. Vós sabeis o que aconteceu em toda a Judeia,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começar pela Galileia, depois do batismo que João pregou: Deus ungiu com a força do Espírito Santo a Jesus de Nazaré, que passou fazendo o bem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curando todos os que eram oprimidos pelo Demónio,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Deus estava com Ele»</a:t>
            </a: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”.     (</a:t>
            </a:r>
            <a:r>
              <a:rPr lang="pt-BR" sz="2000" spc="100" baseline="0" dirty="0" smtClean="0">
                <a:solidFill>
                  <a:srgbClr val="F8F8F8"/>
                </a:solidFill>
                <a:latin typeface="Arial" charset="0"/>
              </a:rPr>
              <a:t>At </a:t>
            </a: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10)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91878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5949280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5053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version>
  <revision id="1.1.53290.0"/>
</version>
</file>

<file path=customXml/item2.xml><?xml version="1.0" encoding="utf-8"?>
<version>
  <revision id="1.1.53290.0"/>
</version>
</file>

<file path=customXml/itemProps1.xml><?xml version="1.0" encoding="utf-8"?>
<ds:datastoreItem xmlns:ds="http://schemas.openxmlformats.org/officeDocument/2006/customXml" ds:itemID="{4BBA710B-54F6-46AC-B58B-BAB0EE23CD83}">
  <ds:schemaRefs/>
</ds:datastoreItem>
</file>

<file path=customXml/itemProps2.xml><?xml version="1.0" encoding="utf-8"?>
<ds:datastoreItem xmlns:ds="http://schemas.openxmlformats.org/officeDocument/2006/customXml" ds:itemID="{2EF4A114-E32D-4987-A0D4-57CE27D82B69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17641</TotalTime>
  <Words>1604</Words>
  <Application>Microsoft Office PowerPoint</Application>
  <PresentationFormat>Apresentação no Ecrã (4:3)</PresentationFormat>
  <Paragraphs>254</Paragraphs>
  <Slides>27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27</vt:i4>
      </vt:variant>
    </vt:vector>
  </HeadingPairs>
  <TitlesOfParts>
    <vt:vector size="48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10_Modelo de apresentação predefinido</vt:lpstr>
      <vt:lpstr>14_Modelo de apresentação predefinido</vt:lpstr>
      <vt:lpstr>13_Modelo de apresentação predefinido</vt:lpstr>
      <vt:lpstr>12_Modelo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(1ª) S- Mistério da fé!       P- Anunciamos, Senhor, a Vossa morte,           proclamamos a Vossa Ressurreição.          Vinde, Senhor Jesus!                     (2ª)  S- Mistério admirável da nossa fé!      P- Quando comemos deste pão           e bebemos deste cálice,            anunciamos, Senhor, a Vossa morte,           esperando a Vossa vinda gloriosa.            (3ª) S- Mistério da fé para a salvação do mundo!          P- Glória a Vós que morrestes na cruz        e agora viveis para sempre.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1386</cp:revision>
  <dcterms:created xsi:type="dcterms:W3CDTF">2006-05-02T09:35:59Z</dcterms:created>
  <dcterms:modified xsi:type="dcterms:W3CDTF">2015-01-23T09:00:47Z</dcterms:modified>
</cp:coreProperties>
</file>