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71" r:id="rId2"/>
    <p:sldMasterId id="2147483784" r:id="rId3"/>
    <p:sldMasterId id="2147483869" r:id="rId4"/>
    <p:sldMasterId id="2147484074" r:id="rId5"/>
    <p:sldMasterId id="2147484087" r:id="rId6"/>
    <p:sldMasterId id="2147484100" r:id="rId7"/>
    <p:sldMasterId id="2147484113" r:id="rId8"/>
    <p:sldMasterId id="2147485086" r:id="rId9"/>
    <p:sldMasterId id="2147486720" r:id="rId10"/>
  </p:sldMasterIdLst>
  <p:notesMasterIdLst>
    <p:notesMasterId r:id="rId38"/>
  </p:notesMasterIdLst>
  <p:sldIdLst>
    <p:sldId id="319" r:id="rId11"/>
    <p:sldId id="281" r:id="rId12"/>
    <p:sldId id="320" r:id="rId13"/>
    <p:sldId id="294" r:id="rId14"/>
    <p:sldId id="332" r:id="rId15"/>
    <p:sldId id="322" r:id="rId16"/>
    <p:sldId id="338" r:id="rId17"/>
    <p:sldId id="329" r:id="rId18"/>
    <p:sldId id="260" r:id="rId19"/>
    <p:sldId id="321" r:id="rId20"/>
    <p:sldId id="261" r:id="rId21"/>
    <p:sldId id="327" r:id="rId22"/>
    <p:sldId id="268" r:id="rId23"/>
    <p:sldId id="337" r:id="rId24"/>
    <p:sldId id="296" r:id="rId25"/>
    <p:sldId id="323" r:id="rId26"/>
    <p:sldId id="324" r:id="rId27"/>
    <p:sldId id="313" r:id="rId28"/>
    <p:sldId id="303" r:id="rId29"/>
    <p:sldId id="336" r:id="rId30"/>
    <p:sldId id="325" r:id="rId31"/>
    <p:sldId id="302" r:id="rId32"/>
    <p:sldId id="308" r:id="rId33"/>
    <p:sldId id="280" r:id="rId34"/>
    <p:sldId id="331" r:id="rId35"/>
    <p:sldId id="311" r:id="rId36"/>
    <p:sldId id="339" r:id="rId37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914"/>
    <a:srgbClr val="00FF00"/>
    <a:srgbClr val="0099FF"/>
    <a:srgbClr val="00FFFF"/>
    <a:srgbClr val="FF0000"/>
    <a:srgbClr val="FF6600"/>
    <a:srgbClr val="00CCFF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02" autoAdjust="0"/>
    <p:restoredTop sz="94728" autoAdjust="0"/>
  </p:normalViewPr>
  <p:slideViewPr>
    <p:cSldViewPr>
      <p:cViewPr varScale="1">
        <p:scale>
          <a:sx n="74" d="100"/>
          <a:sy n="74" d="100"/>
        </p:scale>
        <p:origin x="-120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535AF4A-1E88-4439-9038-F96B2FB54141}" type="datetimeFigureOut">
              <a:rPr lang="pt-PT"/>
              <a:pPr>
                <a:defRPr/>
              </a:pPr>
              <a:t>14-11-2013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9516E3F-A69A-4427-8AD9-4AB2F12558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0348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162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F6F4A24-6150-4062-B1D2-CEF9C88D3BB9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63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91A8826-A89C-48B9-A885-02807438EA85}" type="slidenum">
              <a:rPr lang="pt-PT" sz="1200" smtClean="0"/>
              <a:pPr eaLnBrk="1" hangingPunct="1"/>
              <a:t>26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162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F6F4A24-6150-4062-B1D2-CEF9C88D3BB9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5BAD6-EA48-4434-8CAE-656D82E53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36967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7D275-2629-4949-B33F-366B2AE775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5059532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B7A57-C1C7-4645-A1FA-40D8613634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950142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EA3C3-39E0-492B-8CE8-AD36461DFD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52897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72A3C-E514-46AB-9CC1-6FFDE2B03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4714671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58F96-3760-43CE-B3C4-5974996D9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142168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61C5B-122E-4414-B819-EE4261AB48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1808044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357FC-876A-4E52-8F68-84889CEA56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03618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FD493-12CE-4A0D-AD40-D4DF5FF15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6659217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669D5-608D-4A35-AC46-8DC8AEBDF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867425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114CF-E08E-4DBD-8BEE-42C52DA9D4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8093484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063B2-55BB-4DF1-A37F-98B0070976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60746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12CFD-7FC4-4A74-A612-397FCC95B9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5667672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A7B3B-A372-423D-857E-B28E790966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4884384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E0117-B474-4334-9DFD-57837BE59C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5685843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0E7E5-3011-4CD3-8BAB-A8428B2402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298940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36499-4F19-44B9-9D23-79608CC2D5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8050632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5B977-7470-4C1A-85C2-AD2052CA4E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0509319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814F5-420E-45ED-9ECD-EE5B9C101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196525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69941-4865-4F6E-85D0-EF559F16CD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6829355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E0C5E-FE08-481C-B90F-306E667B30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994122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7AC45-531C-461C-9E99-CF5901ED77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9142635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8CDFB-E3DC-485E-A467-A412EAC3DF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727920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AF357-7604-43AC-AAA1-4278CEEC09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233175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86D1C-70BA-4466-AC72-A7B3578BA3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78134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E9EC2-7FFE-4D17-ABAD-6A99BCA5F2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80262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2E1E7-D60E-4EB1-8BBC-C38C1F8EF8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671001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ABAA3-BEBD-4C47-BBD8-7A4324AF80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173256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3D4BD-2452-4031-822B-BAB044D8A4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51739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21A2A-5E86-4034-B51A-86EEE5165C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944847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DF5C1-7453-4077-8C17-8FAC151583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120417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14568-568F-4FE6-BDF3-D4D8E0089E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73309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45F2B-0A1C-48EC-9E3C-76D484CEC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196382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897AD-21DB-4016-8F51-8413060884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859967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A49E8-F96E-4897-987C-57CB124D8A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8436424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5223D-C6D1-4F31-A5A3-73A39B1B01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800424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05B34-3A50-46E7-850B-929726AB23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974621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D0366-F27B-476D-8BE4-FE4C300F95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3516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BC471-6808-4FBF-9043-B920139B7D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94290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3F8E2-6D8E-4C00-945C-6F8C43BB81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505116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C52C2-F45D-4DB2-BB7B-4492C447AB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519969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5DDC4-A072-417F-B7F5-15306036FC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14623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9FE3-1F3D-4F7A-A811-877B817493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443755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3FE93-FA48-4CA3-A075-DF1CDB9EFF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8319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614D5-D494-4DC8-A1EF-94C79822A0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844045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1F05E-5C13-4F72-B123-B6F1380BD5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6564261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9A77D-9FED-4175-829F-291D40997E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3689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5CA93-975D-42BA-89AD-61FE53D88A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68790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2E9C9-73D3-4891-86A6-2F450D406C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310262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6A57B-AD46-416A-9838-2A1464FA2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436295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492FB-3093-4194-9C11-1A8B75EB3C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372127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55D47-FAA0-4876-8DA0-67E6E84A3D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56911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04D87-9D78-41BA-B4BF-06CBDDB904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295264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30A86-9BD9-4E14-8867-A142DE3D07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24316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68E66-0F72-4FD4-B92A-0CB72F5BAA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79970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3F48B-0302-4B44-AE54-4235B00033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244180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E41D3-AF8E-4685-97AB-8276EF509C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393889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D33CE-D89A-4F59-82CC-761EA2D46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679447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39F42-4848-4672-99E9-FEABF8A63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054988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93D36-3C32-4286-8024-C7E9DAEE90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080055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C00C5-90FD-4E94-A4AC-24CC2A5044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58097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9FF7C-C757-4212-9FDE-07170ACEEC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685622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1960F-AA61-4B4A-8CC5-E2A7AC9662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398979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AB296-4837-4F90-88DF-311A2CC3D1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0438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57383-DE0F-479A-BF7C-5A8040CC0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9325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74C62-2C45-4AA3-B49E-C22561CB96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948625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9E613-EE02-4E0A-ACF4-506A09A0E3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725337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B3F66-64B4-47D9-9417-BDA4397A7D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424890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364EA-376A-43A3-9FB8-53D512E7C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245616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924CE-FDBA-40E7-B378-1B654B09BB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1598596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FEE45-822C-4FB5-B106-81569EEA5D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459883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867E1-3494-47BC-9D74-5379B4BD29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596140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603D-6D05-4B59-87B0-736C36E7AD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334206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C6F17-FC2F-4E81-9D6A-EB857FFAA7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458779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FF22A-C29F-4D6E-8032-9C8C7A8E15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165130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B9826-AD8E-4230-8F5B-57A23E89C4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610003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5A5DA-2F1D-4BEE-B747-DDD16370BC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389941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1E4F6-F955-4423-9075-920CB6793D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092770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FD7FC-D9A4-4A82-99D3-D0F09C21D7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2183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3C750-AE2A-4A4F-8D39-915C64BA50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438376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4D20B-736A-414B-B362-9EFC31ED08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411945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C5EB8-6451-40FE-B130-4E77F13407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204563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8E106-0124-4660-ACD7-8513C845B5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7632273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99208-4D56-4973-93C1-E536B90E5F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3370277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62F83-C7A5-4F00-B34F-6EDACE7A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488866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F8862-4E1F-454E-AC55-09EC48FE2F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563932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7D884-0596-42D8-B478-7984BFC5EA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72571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05324-B270-4DAB-AD5F-36BD3E9D9B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372658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77826-0E35-4D34-9573-42870E0320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607566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AB13B-8655-48B9-9BC8-87EB123975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24283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9F6E1-16B6-411D-8B64-DAC9CD3CCC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82395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A8119-3BFE-4E2C-9739-E4CEC39750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05347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42DC9-35A6-44D8-BBD2-C8F16C5B1D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608198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48B43-66B9-444E-A294-CFBF88155E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808398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295C3-EE78-437B-BC63-AF708D4D01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758037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8C75F-2D5B-422B-8BB6-EE7E45E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5757956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AC5B2-5CB6-4ABF-93F8-030C3D65B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757432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80407-7EC0-4C24-A3D9-D2BB6F06FF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16712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C0358-0EE5-4801-92B5-7E0CDFC349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926618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CAE9E-087A-401E-A21B-6CF8DE4B37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6420782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74236-3431-438D-9755-65F31DAA41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6541386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F1177-BC20-4299-BE2D-07886C719B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22393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30AC2-C5DB-4B96-9A02-8416F68312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428778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F9375-5419-4CBF-8CC5-957DFE7CD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281546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B40CA-00A0-47DC-B991-40F7CD4600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8041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2FD3C-AC10-4BD0-8724-D99205D06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4111549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B5460-9B3B-4DCF-90E7-355AE6F661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8615923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BA8D9-3DA7-4FEB-875A-0C825A2322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8998424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3ED62-2032-4F72-BE89-594554DA05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844467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5F74F-906B-4F70-9EC9-2B6042A5B2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714670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B8F17-E409-4A32-A411-845C5B4CE5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651421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82F10-A72F-4860-A13F-893515A75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788058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B80E6-CA1C-4076-BBF0-3AA72ECCF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28741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4EB45-7BEE-44AE-8137-3394EF72CB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6684968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6632B-89A0-46C9-8B79-55DEEB7432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9013817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99851-822D-44CE-9CD9-C2C93BA264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2563008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F37D6-0449-453E-8D0E-0762FE9A8E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7121453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7B8C9-3BAE-4AE0-9D63-D5D263BA1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49662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AB992-D54F-4AF9-A03D-35B3B4643F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1057824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FDC30-6025-47F9-B622-66AB345293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088618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3C9498E9-57EA-4AA1-8D4F-159D9542C9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173" r:id="rId1"/>
    <p:sldLayoutId id="2147491174" r:id="rId2"/>
    <p:sldLayoutId id="2147491175" r:id="rId3"/>
    <p:sldLayoutId id="2147491176" r:id="rId4"/>
    <p:sldLayoutId id="2147491177" r:id="rId5"/>
    <p:sldLayoutId id="2147491178" r:id="rId6"/>
    <p:sldLayoutId id="2147491179" r:id="rId7"/>
    <p:sldLayoutId id="2147491180" r:id="rId8"/>
    <p:sldLayoutId id="2147491181" r:id="rId9"/>
    <p:sldLayoutId id="2147491182" r:id="rId10"/>
    <p:sldLayoutId id="2147491183" r:id="rId11"/>
    <p:sldLayoutId id="21474911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288F6EC-FBBF-4835-BF5F-10B4FD3DC9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81" r:id="rId1"/>
    <p:sldLayoutId id="2147491282" r:id="rId2"/>
    <p:sldLayoutId id="2147491283" r:id="rId3"/>
    <p:sldLayoutId id="2147491284" r:id="rId4"/>
    <p:sldLayoutId id="2147491285" r:id="rId5"/>
    <p:sldLayoutId id="2147491286" r:id="rId6"/>
    <p:sldLayoutId id="2147491287" r:id="rId7"/>
    <p:sldLayoutId id="2147491288" r:id="rId8"/>
    <p:sldLayoutId id="2147491289" r:id="rId9"/>
    <p:sldLayoutId id="2147491290" r:id="rId10"/>
    <p:sldLayoutId id="2147491291" r:id="rId11"/>
    <p:sldLayoutId id="214749129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58571278-C476-49BF-B514-96C5DC0C91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185" r:id="rId1"/>
    <p:sldLayoutId id="2147491186" r:id="rId2"/>
    <p:sldLayoutId id="2147491187" r:id="rId3"/>
    <p:sldLayoutId id="2147491188" r:id="rId4"/>
    <p:sldLayoutId id="2147491189" r:id="rId5"/>
    <p:sldLayoutId id="2147491190" r:id="rId6"/>
    <p:sldLayoutId id="2147491191" r:id="rId7"/>
    <p:sldLayoutId id="2147491192" r:id="rId8"/>
    <p:sldLayoutId id="2147491193" r:id="rId9"/>
    <p:sldLayoutId id="2147491194" r:id="rId10"/>
    <p:sldLayoutId id="2147491195" r:id="rId11"/>
    <p:sldLayoutId id="21474911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8F4BD7E-AE22-4EA4-87E7-9B946D870B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197" r:id="rId1"/>
    <p:sldLayoutId id="2147491198" r:id="rId2"/>
    <p:sldLayoutId id="2147491199" r:id="rId3"/>
    <p:sldLayoutId id="2147491200" r:id="rId4"/>
    <p:sldLayoutId id="2147491201" r:id="rId5"/>
    <p:sldLayoutId id="2147491202" r:id="rId6"/>
    <p:sldLayoutId id="2147491203" r:id="rId7"/>
    <p:sldLayoutId id="2147491204" r:id="rId8"/>
    <p:sldLayoutId id="2147491205" r:id="rId9"/>
    <p:sldLayoutId id="2147491206" r:id="rId10"/>
    <p:sldLayoutId id="2147491207" r:id="rId11"/>
    <p:sldLayoutId id="21474912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B841A17-34C3-4F9E-9FBE-8769477DBA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09" r:id="rId1"/>
    <p:sldLayoutId id="2147491210" r:id="rId2"/>
    <p:sldLayoutId id="2147491211" r:id="rId3"/>
    <p:sldLayoutId id="2147491212" r:id="rId4"/>
    <p:sldLayoutId id="2147491213" r:id="rId5"/>
    <p:sldLayoutId id="2147491214" r:id="rId6"/>
    <p:sldLayoutId id="2147491215" r:id="rId7"/>
    <p:sldLayoutId id="2147491216" r:id="rId8"/>
    <p:sldLayoutId id="2147491217" r:id="rId9"/>
    <p:sldLayoutId id="2147491218" r:id="rId10"/>
    <p:sldLayoutId id="2147491219" r:id="rId11"/>
    <p:sldLayoutId id="21474912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91A9F34-C934-4FCB-B3E2-8DEE1B4277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21" r:id="rId1"/>
    <p:sldLayoutId id="2147491222" r:id="rId2"/>
    <p:sldLayoutId id="2147491223" r:id="rId3"/>
    <p:sldLayoutId id="2147491224" r:id="rId4"/>
    <p:sldLayoutId id="2147491225" r:id="rId5"/>
    <p:sldLayoutId id="2147491226" r:id="rId6"/>
    <p:sldLayoutId id="2147491227" r:id="rId7"/>
    <p:sldLayoutId id="2147491228" r:id="rId8"/>
    <p:sldLayoutId id="2147491229" r:id="rId9"/>
    <p:sldLayoutId id="2147491230" r:id="rId10"/>
    <p:sldLayoutId id="2147491231" r:id="rId11"/>
    <p:sldLayoutId id="21474912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FEE81F9-B277-43D3-92FF-92F648314D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33" r:id="rId1"/>
    <p:sldLayoutId id="2147491234" r:id="rId2"/>
    <p:sldLayoutId id="2147491235" r:id="rId3"/>
    <p:sldLayoutId id="2147491236" r:id="rId4"/>
    <p:sldLayoutId id="2147491237" r:id="rId5"/>
    <p:sldLayoutId id="2147491238" r:id="rId6"/>
    <p:sldLayoutId id="2147491239" r:id="rId7"/>
    <p:sldLayoutId id="2147491240" r:id="rId8"/>
    <p:sldLayoutId id="2147491241" r:id="rId9"/>
    <p:sldLayoutId id="2147491242" r:id="rId10"/>
    <p:sldLayoutId id="2147491243" r:id="rId11"/>
    <p:sldLayoutId id="21474912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2002D91-C00E-4F04-AF70-B5DD7440F9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45" r:id="rId1"/>
    <p:sldLayoutId id="2147491246" r:id="rId2"/>
    <p:sldLayoutId id="2147491247" r:id="rId3"/>
    <p:sldLayoutId id="2147491248" r:id="rId4"/>
    <p:sldLayoutId id="2147491249" r:id="rId5"/>
    <p:sldLayoutId id="2147491250" r:id="rId6"/>
    <p:sldLayoutId id="2147491251" r:id="rId7"/>
    <p:sldLayoutId id="2147491252" r:id="rId8"/>
    <p:sldLayoutId id="2147491253" r:id="rId9"/>
    <p:sldLayoutId id="2147491254" r:id="rId10"/>
    <p:sldLayoutId id="2147491255" r:id="rId11"/>
    <p:sldLayoutId id="21474912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2EFE93A1-2DF8-4921-B5D4-7D4E63B58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57" r:id="rId1"/>
    <p:sldLayoutId id="2147491258" r:id="rId2"/>
    <p:sldLayoutId id="2147491259" r:id="rId3"/>
    <p:sldLayoutId id="2147491260" r:id="rId4"/>
    <p:sldLayoutId id="2147491261" r:id="rId5"/>
    <p:sldLayoutId id="2147491262" r:id="rId6"/>
    <p:sldLayoutId id="2147491263" r:id="rId7"/>
    <p:sldLayoutId id="2147491264" r:id="rId8"/>
    <p:sldLayoutId id="2147491265" r:id="rId9"/>
    <p:sldLayoutId id="2147491266" r:id="rId10"/>
    <p:sldLayoutId id="2147491267" r:id="rId11"/>
    <p:sldLayoutId id="21474912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D6EFB89-BFB3-4776-94C8-FF617B3253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69" r:id="rId1"/>
    <p:sldLayoutId id="2147491270" r:id="rId2"/>
    <p:sldLayoutId id="2147491271" r:id="rId3"/>
    <p:sldLayoutId id="2147491272" r:id="rId4"/>
    <p:sldLayoutId id="2147491273" r:id="rId5"/>
    <p:sldLayoutId id="2147491274" r:id="rId6"/>
    <p:sldLayoutId id="2147491275" r:id="rId7"/>
    <p:sldLayoutId id="2147491276" r:id="rId8"/>
    <p:sldLayoutId id="2147491277" r:id="rId9"/>
    <p:sldLayoutId id="2147491278" r:id="rId10"/>
    <p:sldLayoutId id="2147491279" r:id="rId11"/>
    <p:sldLayoutId id="21474912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9.png"/><Relationship Id="rId4" Type="http://schemas.openxmlformats.org/officeDocument/2006/relationships/image" Target="../media/image21.jpeg"/><Relationship Id="rId9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5.wmf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4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3414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3414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0.gstatic.com/images?q=tbn:ANd9GcTHW6zWKHJjJCxh-Kt-hSIp7b2IWhceCAjDJ0e-vxSR0-ER2FOS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510" y="2780928"/>
            <a:ext cx="4743962" cy="3214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808"/>
            <a:ext cx="7710488" cy="3529012"/>
          </a:xfrm>
        </p:spPr>
        <p:txBody>
          <a:bodyPr/>
          <a:lstStyle/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Eis a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escrava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do Senhor:</a:t>
            </a: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faça-se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em mim </a:t>
            </a:r>
            <a:endParaRPr lang="pt-PT" sz="48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segundo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 vossa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palavra!</a:t>
            </a:r>
            <a:endParaRPr lang="pt-PT" sz="48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43364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4336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43368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69" name="AutoShape 10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70" name="AutoShape 12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14438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715963" y="1365250"/>
            <a:ext cx="8177212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Maria pôs-se a caminho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dirigiu-se apressadamente para a montanha,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direção a uma cidade de Judá.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Entrou em casa de Zacarias e saudou Isabel.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Isabel ouviu a saudação de Maria,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menino exultou-lhe no seio.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Isabel ficou cheia do Espírito Santo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exclamou em alta voz: «Bendita és tu entre as mulheres e bendito é o fruto do teu ventre.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Donde me é dado que venha ter comigo a Mãe do meu Senhor? Na verdade, logo que chegou aos meus ouvidos a voz da tua saudação,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menino exultou de alegria no meu seio.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Bem-aventurada aquela que acreditou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cumprimento de tudo quanto lhe foi dito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parte do Senhor»”.                                     (Lc 1)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4541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Line 6"/>
          <p:cNvSpPr>
            <a:spLocks noChangeShapeType="1"/>
          </p:cNvSpPr>
          <p:nvPr/>
        </p:nvSpPr>
        <p:spPr bwMode="auto">
          <a:xfrm>
            <a:off x="468313" y="981075"/>
            <a:ext cx="8207375" cy="0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6435" name="Line 12"/>
          <p:cNvSpPr>
            <a:spLocks noChangeShapeType="1"/>
          </p:cNvSpPr>
          <p:nvPr/>
        </p:nvSpPr>
        <p:spPr bwMode="auto">
          <a:xfrm>
            <a:off x="3706813" y="1700213"/>
            <a:ext cx="44656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635896" y="1124744"/>
            <a:ext cx="4629026" cy="6418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ORAÇÃO UNIVERSAL</a:t>
            </a:r>
            <a:endParaRPr lang="pt-PT" sz="3600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850" y="1958975"/>
            <a:ext cx="8640763" cy="305435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 Jesus, o Salvador enviado por Deus, o Pai, que desde sempre cumpriu as suas Promessas de realizar a Salvação da Humanidade.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Acudimos portanto ao Filho, e rezamos com toda a alma, lembrando-Lhe os seus melhores “atributos”: </a:t>
            </a:r>
          </a:p>
          <a:p>
            <a:pPr marL="900000" lvl="2">
              <a:lnSpc>
                <a:spcPts val="1500"/>
              </a:lnSpc>
              <a:spcBef>
                <a:spcPts val="0"/>
              </a:spcBef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Ele, que é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manso e humilde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: que venha ensinar-nos…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Ele, que é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o desejado das nações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: que venha libertar-nos…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Ele, que é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esplendor da Luz eterna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: que nos ilumine...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Ele, que é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Emanuel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o “Deus connosco”: que venha já!… </a:t>
            </a:r>
          </a:p>
        </p:txBody>
      </p:sp>
      <p:sp>
        <p:nvSpPr>
          <p:cNvPr id="12" name="WordArt 3"/>
          <p:cNvSpPr>
            <a:spLocks noChangeArrowheads="1" noChangeShapeType="1" noTextEdit="1"/>
          </p:cNvSpPr>
          <p:nvPr/>
        </p:nvSpPr>
        <p:spPr bwMode="auto">
          <a:xfrm>
            <a:off x="2051720" y="5229200"/>
            <a:ext cx="6336704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VEM, SENHOR,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Não tardes mais!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467544" y="476672"/>
            <a:ext cx="8280920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9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47459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581" y="3325812"/>
            <a:ext cx="3830637" cy="2554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8483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038" y="2276475"/>
            <a:ext cx="2217737" cy="1873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1331913" y="947738"/>
            <a:ext cx="6516687" cy="5540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7300" lvl="2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Ó MEU MENINO TÃO LINDO,</a:t>
            </a:r>
          </a:p>
          <a:p>
            <a:pPr marL="1257300" lvl="2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Ó MEU MENINO TÃO BELO!</a:t>
            </a:r>
          </a:p>
          <a:p>
            <a:pPr marL="1257300" lvl="2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VINDE, VINDE JÁ AO MUNDO,</a:t>
            </a:r>
          </a:p>
          <a:p>
            <a:pPr marL="1257300" lvl="2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QUE POR VOSSA VINDA ESPERO!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5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Ó MEU MENINO TÃO LINDO,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Ó MEU MENINO JESUS!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VINDE, VINDE JÁ AO MUNDO,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VINDE DAR AO MUNDO LUZ!</a:t>
            </a:r>
          </a:p>
          <a:p>
            <a:pPr marL="800100" lvl="1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5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</a:t>
            </a:r>
          </a:p>
          <a:p>
            <a:pPr marL="1714500" lvl="3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3. Ó MEU MENINO TÃO LINDO,</a:t>
            </a:r>
          </a:p>
          <a:p>
            <a:pPr marL="1714500" lvl="3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DEUS DE INFINITA BELEZA!</a:t>
            </a:r>
          </a:p>
          <a:p>
            <a:pPr marL="1714500" lvl="3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VINDE, VINDE JÁ AO MUNDO</a:t>
            </a:r>
          </a:p>
          <a:p>
            <a:pPr marL="1714500" lvl="3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ABRANDAR SUA DUREZA!</a:t>
            </a:r>
          </a:p>
        </p:txBody>
      </p:sp>
      <p:sp>
        <p:nvSpPr>
          <p:cNvPr id="148485" name="Line 6"/>
          <p:cNvSpPr>
            <a:spLocks noChangeShapeType="1"/>
          </p:cNvSpPr>
          <p:nvPr/>
        </p:nvSpPr>
        <p:spPr bwMode="auto">
          <a:xfrm flipV="1">
            <a:off x="1187450" y="1268413"/>
            <a:ext cx="0" cy="3455987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05095" y="2703689"/>
            <a:ext cx="3471554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48488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48489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90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95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95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95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951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1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505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05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05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053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5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6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1559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6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pic>
        <p:nvPicPr>
          <p:cNvPr id="15156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6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11760" y="1247739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 </a:t>
            </a:r>
            <a:r>
              <a:rPr lang="pt-PT" sz="1800" i="1" smtClean="0">
                <a:latin typeface="Arial" charset="0"/>
              </a:rPr>
              <a:t>S-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 P- </a:t>
            </a:r>
            <a:r>
              <a:rPr lang="pt-PT" sz="1800" b="1" smtClean="0">
                <a:latin typeface="Arial" charset="0"/>
              </a:rPr>
              <a:t>Anunciamos, Senhor, a Vossa morte,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proclamamos a Vossa Ressurreição.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Vinde, Senhor Jesus!</a:t>
            </a:r>
            <a:br>
              <a:rPr lang="pt-PT" sz="1800" b="1" smtClean="0">
                <a:latin typeface="Arial" charset="0"/>
              </a:rPr>
            </a:br>
            <a:r>
              <a:rPr lang="pt-PT" sz="1000" b="1" smtClean="0">
                <a:latin typeface="Arial" charset="0"/>
              </a:rPr>
              <a:t> </a:t>
            </a:r>
            <a:r>
              <a:rPr lang="pt-PT" sz="1800" b="1" smtClean="0">
                <a:latin typeface="Arial" charset="0"/>
              </a:rPr>
              <a:t/>
            </a:r>
            <a:br>
              <a:rPr lang="pt-PT" sz="1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</a:t>
            </a:r>
            <a:r>
              <a:rPr lang="pt-PT" sz="2200" smtClean="0">
                <a:latin typeface="Arial" charset="0"/>
              </a:rPr>
              <a:t>(2ª) </a:t>
            </a:r>
            <a:r>
              <a:rPr lang="pt-PT" sz="2400" i="1" smtClean="0">
                <a:latin typeface="Arial" charset="0"/>
              </a:rPr>
              <a:t>S- </a:t>
            </a:r>
            <a:r>
              <a:rPr lang="pt-PT" sz="24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4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4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400" i="1" smtClean="0">
                <a:latin typeface="Arial" charset="0"/>
              </a:rPr>
              <a:t>	      P- </a:t>
            </a:r>
            <a:r>
              <a:rPr lang="pt-PT" sz="2400" b="1" smtClean="0">
                <a:latin typeface="Arial" charset="0"/>
              </a:rPr>
              <a:t>Quando comemos deste pão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          e bebemos deste cálice, 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          anunciamos, Senhor, a Vossa morte,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          esperando a Vossa vinda gloriosa.</a:t>
            </a:r>
            <a:r>
              <a:rPr lang="pt-PT" sz="2400" i="1" smtClean="0">
                <a:latin typeface="Arial" charset="0"/>
              </a:rPr>
              <a:t/>
            </a:r>
            <a:br>
              <a:rPr lang="pt-PT" sz="2400" i="1" smtClean="0">
                <a:latin typeface="Arial" charset="0"/>
              </a:rPr>
            </a:br>
            <a:r>
              <a:rPr lang="pt-PT" sz="1200" i="1" smtClean="0">
                <a:latin typeface="Arial" charset="0"/>
              </a:rPr>
              <a:t> </a:t>
            </a:r>
            <a:r>
              <a:rPr lang="pt-PT" sz="2400" i="1" smtClean="0">
                <a:latin typeface="Arial" charset="0"/>
              </a:rPr>
              <a:t/>
            </a:r>
            <a:br>
              <a:rPr lang="pt-PT" sz="24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</a:t>
            </a:r>
            <a:r>
              <a:rPr lang="pt-PT" sz="1800" smtClean="0">
                <a:latin typeface="Arial" charset="0"/>
              </a:rPr>
              <a:t>(3ª) </a:t>
            </a:r>
            <a:r>
              <a:rPr lang="pt-PT" sz="1800" i="1" smtClean="0">
                <a:latin typeface="Arial" charset="0"/>
              </a:rPr>
              <a:t>S-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	       P- </a:t>
            </a:r>
            <a:r>
              <a:rPr lang="pt-PT" sz="1800" b="1" smtClean="0">
                <a:latin typeface="Arial" charset="0"/>
              </a:rPr>
              <a:t>Glória a Vós que morrestes na cruz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e agora viveis para sempre.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Salvador do mundo, salvai-nos!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52579" name="Line 3"/>
          <p:cNvSpPr>
            <a:spLocks noChangeShapeType="1"/>
          </p:cNvSpPr>
          <p:nvPr/>
        </p:nvSpPr>
        <p:spPr bwMode="auto">
          <a:xfrm>
            <a:off x="1547813" y="1412875"/>
            <a:ext cx="2987675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2580" name="Line 6"/>
          <p:cNvSpPr>
            <a:spLocks noChangeShapeType="1"/>
          </p:cNvSpPr>
          <p:nvPr/>
        </p:nvSpPr>
        <p:spPr bwMode="auto">
          <a:xfrm>
            <a:off x="2627313" y="2708275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2581" name="Line 7"/>
          <p:cNvSpPr>
            <a:spLocks noChangeShapeType="1"/>
          </p:cNvSpPr>
          <p:nvPr/>
        </p:nvSpPr>
        <p:spPr bwMode="auto">
          <a:xfrm>
            <a:off x="3649663" y="4797425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4" name="Raio 8"/>
          <p:cNvSpPr>
            <a:spLocks noChangeArrowheads="1"/>
          </p:cNvSpPr>
          <p:nvPr/>
        </p:nvSpPr>
        <p:spPr bwMode="auto">
          <a:xfrm rot="15841732">
            <a:off x="1355725" y="3527426"/>
            <a:ext cx="377825" cy="1047750"/>
          </a:xfrm>
          <a:prstGeom prst="lightningBolt">
            <a:avLst/>
          </a:prstGeom>
          <a:solidFill>
            <a:schemeClr val="accent2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312862" y="908720"/>
            <a:ext cx="3475162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2585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52586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7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135171" name="WordArt 8"/>
          <p:cNvSpPr>
            <a:spLocks noChangeArrowheads="1" noChangeShapeType="1" noTextEdit="1"/>
          </p:cNvSpPr>
          <p:nvPr/>
        </p:nvSpPr>
        <p:spPr bwMode="auto">
          <a:xfrm>
            <a:off x="7524750" y="422116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P</a:t>
            </a:r>
          </a:p>
        </p:txBody>
      </p:sp>
      <p:sp>
        <p:nvSpPr>
          <p:cNvPr id="135172" name="WordArt 9"/>
          <p:cNvSpPr>
            <a:spLocks noChangeArrowheads="1" noChangeShapeType="1" noTextEdit="1"/>
          </p:cNvSpPr>
          <p:nvPr/>
        </p:nvSpPr>
        <p:spPr bwMode="auto">
          <a:xfrm>
            <a:off x="6588125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395288" y="548680"/>
            <a:ext cx="835317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Domingo 4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921896" y="5876925"/>
            <a:ext cx="3312368" cy="5044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64335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35176" name="Text Box 16"/>
          <p:cNvSpPr txBox="1">
            <a:spLocks noChangeArrowheads="1"/>
          </p:cNvSpPr>
          <p:nvPr/>
        </p:nvSpPr>
        <p:spPr bwMode="auto">
          <a:xfrm>
            <a:off x="468313" y="3265488"/>
            <a:ext cx="5903912" cy="24669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Maria visita Isabel: Ambos os </a:t>
            </a:r>
            <a:r>
              <a:rPr lang="pt-PT" sz="2400" i="1" baseline="0" dirty="0">
                <a:latin typeface="Arial" charset="0"/>
              </a:rPr>
              <a:t>filhos</a:t>
            </a:r>
            <a:r>
              <a:rPr lang="pt-PT" sz="2400" baseline="0" dirty="0">
                <a:latin typeface="Arial" charset="0"/>
              </a:rPr>
              <a:t> exultam de alegria... </a:t>
            </a:r>
            <a:r>
              <a:rPr lang="pt-PT" sz="2000" b="0" i="1" baseline="0" dirty="0">
                <a:latin typeface="Arial" charset="0"/>
              </a:rPr>
              <a:t>[3ª L./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1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 profeta anuncia </a:t>
            </a:r>
            <a:r>
              <a:rPr lang="pt-PT" sz="2400" i="1" baseline="0" dirty="0">
                <a:latin typeface="Arial" charset="0"/>
              </a:rPr>
              <a:t>“o local - Belém”</a:t>
            </a:r>
            <a:r>
              <a:rPr lang="pt-PT" sz="2400" baseline="0" dirty="0">
                <a:latin typeface="Arial" charset="0"/>
              </a:rPr>
              <a:t>, onde nascerá Jesus… </a:t>
            </a:r>
            <a:r>
              <a:rPr lang="pt-PT" sz="2000" b="0" i="1" baseline="0" dirty="0">
                <a:latin typeface="Arial" charset="0"/>
              </a:rPr>
              <a:t>[ 1ª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Mq 5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Entregar-se ao Pai, vale mais do que qualquer </a:t>
            </a:r>
            <a:r>
              <a:rPr lang="pt-PT" sz="2400" i="1" baseline="0" dirty="0">
                <a:latin typeface="Arial" charset="0"/>
              </a:rPr>
              <a:t>holocausto</a:t>
            </a:r>
            <a:r>
              <a:rPr lang="pt-PT" sz="2400" baseline="0" dirty="0">
                <a:latin typeface="Arial" charset="0"/>
              </a:rPr>
              <a:t>…</a:t>
            </a:r>
            <a:r>
              <a:rPr lang="pt-PT" sz="2000" b="0" i="1" baseline="0" dirty="0">
                <a:latin typeface="Arial" charset="0"/>
              </a:rPr>
              <a:t>[2ª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Hb </a:t>
            </a:r>
            <a:r>
              <a:rPr lang="pt-PT" sz="2000" baseline="0" dirty="0">
                <a:latin typeface="Arial" charset="0"/>
              </a:rPr>
              <a:t>10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03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4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5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6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07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53610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3611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53613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3616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17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681935" y="6031718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5462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462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462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463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49275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3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913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1" name="Line 6"/>
          <p:cNvSpPr>
            <a:spLocks noChangeShapeType="1"/>
          </p:cNvSpPr>
          <p:nvPr/>
        </p:nvSpPr>
        <p:spPr bwMode="auto">
          <a:xfrm flipV="1">
            <a:off x="1187450" y="1125538"/>
            <a:ext cx="0" cy="3240087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565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" name="Rectângulo 3"/>
          <p:cNvSpPr/>
          <p:nvPr/>
        </p:nvSpPr>
        <p:spPr>
          <a:xfrm>
            <a:off x="1619250" y="920750"/>
            <a:ext cx="6048375" cy="39401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7" name="Rectângulo 16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5565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769" y="2132856"/>
            <a:ext cx="3994556" cy="26645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667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768475"/>
            <a:ext cx="2627313" cy="2628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667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4102100"/>
            <a:ext cx="3019425" cy="2265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6677" name="Line 3"/>
          <p:cNvSpPr>
            <a:spLocks noChangeShapeType="1"/>
          </p:cNvSpPr>
          <p:nvPr/>
        </p:nvSpPr>
        <p:spPr bwMode="auto">
          <a:xfrm flipH="1" flipV="1">
            <a:off x="1258888" y="1341438"/>
            <a:ext cx="33845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187896" y="908720"/>
            <a:ext cx="345611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6680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56681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82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71264" y="1473200"/>
            <a:ext cx="8345487" cy="52578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 VIRGEM CONCEBERÁ,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DIZ O SAGRADO PAPEL,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À LUZ UM FILHO DARÁ,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VAI CHAMAR-SE EMANUEL.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À LUZ UM FILHO DARÁ,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VAI CHAMAR-SE EMANUEL.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Emanuel, Deus connosco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 p’ra nós na Comunhão,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à nossa alma vai descer,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vem ao nosso coração.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Limpos de nossos pecados,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no Sagrado Tribunal,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recebamos a Jesus.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Apressemos o Natal!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460875" y="3573463"/>
            <a:ext cx="4495800" cy="1330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3. O Emanuel, Deus connosco,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que nasceu da Virgem Mãe,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vem viver em nossas almas,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que presépios são também.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Line 10"/>
          <p:cNvSpPr>
            <a:spLocks noChangeShapeType="1"/>
          </p:cNvSpPr>
          <p:nvPr/>
        </p:nvSpPr>
        <p:spPr bwMode="auto">
          <a:xfrm>
            <a:off x="1042988" y="1628775"/>
            <a:ext cx="6624637" cy="0"/>
          </a:xfrm>
          <a:prstGeom prst="line">
            <a:avLst/>
          </a:prstGeom>
          <a:noFill/>
          <a:ln w="317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039162" y="1124744"/>
            <a:ext cx="6629182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7701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57702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3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23850" y="1925638"/>
            <a:ext cx="8682038" cy="301625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Todas as “figuras” que aparecem nos nossos «Presépios» têm um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simbolismo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e um significado para a nossa vida. Depende de cada um de nós, no nosso dia a dia, dar vida a essas figuras e representações, em volta de Jesus-Menino. </a:t>
            </a:r>
          </a:p>
          <a:p>
            <a:pPr lvl="1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Com Ele e como Ele, prometemos, desde já:</a:t>
            </a:r>
          </a:p>
          <a:p>
            <a:pPr marL="0" lvl="1">
              <a:defRPr/>
            </a:pPr>
            <a:r>
              <a:rPr lang="pt-PT" sz="1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 marL="0"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sermos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“estrela” que guia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os outros até encontrar Jesus…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sermos, para os outros,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reflexo da “Luz”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vem de Jesus…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ajudarmos Jesus, como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“pastores” a apascentar o rebanho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“apontarmos” Jesus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aos irmãos que ainda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não conhecem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 </a:t>
            </a:r>
            <a:endParaRPr lang="pt-PT" dirty="0"/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146526" y="5229200"/>
            <a:ext cx="7425234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PROMETEMOS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VIVER ASSIM O Natal!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888" y="1666875"/>
            <a:ext cx="2976562" cy="3152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8723" name="Line 10"/>
          <p:cNvSpPr>
            <a:spLocks noChangeShapeType="1"/>
          </p:cNvSpPr>
          <p:nvPr/>
        </p:nvSpPr>
        <p:spPr bwMode="auto">
          <a:xfrm>
            <a:off x="1042988" y="1557338"/>
            <a:ext cx="6624637" cy="0"/>
          </a:xfrm>
          <a:prstGeom prst="line">
            <a:avLst/>
          </a:prstGeom>
          <a:noFill/>
          <a:ln w="317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899592" y="1052736"/>
            <a:ext cx="6629182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872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5872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95288" y="1666875"/>
            <a:ext cx="8497887" cy="4940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A Virgem espera o Messias,</a:t>
            </a:r>
          </a:p>
          <a:p>
            <a:pPr>
              <a:lnSpc>
                <a:spcPts val="2100"/>
              </a:lnSpc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sonhar divino!</a:t>
            </a:r>
          </a:p>
          <a:p>
            <a:pPr>
              <a:lnSpc>
                <a:spcPts val="2100"/>
              </a:lnSpc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A Virgem pressente a aurora</a:t>
            </a:r>
          </a:p>
          <a:p>
            <a:pPr>
              <a:lnSpc>
                <a:spcPts val="2100"/>
              </a:lnSpc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do seu Menino!</a:t>
            </a:r>
          </a:p>
          <a:p>
            <a:pPr>
              <a:lnSpc>
                <a:spcPts val="2100"/>
              </a:lnSpc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De Nazaré a Belém,</a:t>
            </a:r>
          </a:p>
          <a:p>
            <a:pPr>
              <a:lnSpc>
                <a:spcPts val="2100"/>
              </a:lnSpc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viagem dura,</a:t>
            </a:r>
          </a:p>
          <a:p>
            <a:pPr>
              <a:lnSpc>
                <a:spcPts val="2100"/>
              </a:lnSpc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Maria vive o Mistério,</a:t>
            </a:r>
          </a:p>
          <a:p>
            <a:pPr>
              <a:lnSpc>
                <a:spcPts val="2100"/>
              </a:lnSpc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com que ternura!</a:t>
            </a:r>
          </a:p>
          <a:p>
            <a:pPr>
              <a:lnSpc>
                <a:spcPts val="2100"/>
              </a:lnSpc>
              <a:defRPr/>
            </a:pPr>
            <a:r>
              <a:rPr lang="pt-PT" sz="8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lnSpc>
                <a:spcPts val="21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VÓS, QUE SONHAIS </a:t>
            </a:r>
          </a:p>
          <a:p>
            <a:pPr>
              <a:lnSpc>
                <a:spcPts val="21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ESPERAIS</a:t>
            </a:r>
          </a:p>
          <a:p>
            <a:pPr>
              <a:lnSpc>
                <a:spcPts val="21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PELA LUZ SEM PAR,</a:t>
            </a:r>
          </a:p>
          <a:p>
            <a:pPr>
              <a:lnSpc>
                <a:spcPts val="21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ACOLHEI A JESUS MENINO</a:t>
            </a:r>
          </a:p>
          <a:p>
            <a:pPr>
              <a:lnSpc>
                <a:spcPts val="21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VAI CHEGAR!</a:t>
            </a:r>
          </a:p>
          <a:p>
            <a:pPr>
              <a:lnSpc>
                <a:spcPts val="21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SENHOR VAI CHEGAR:</a:t>
            </a:r>
          </a:p>
          <a:p>
            <a:pPr>
              <a:lnSpc>
                <a:spcPts val="21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 O PRINCIPE DA PAZ!</a:t>
            </a:r>
          </a:p>
          <a:p>
            <a:pPr lvl="1">
              <a:lnSpc>
                <a:spcPts val="2100"/>
              </a:lnSpc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SENHOR VAI CHEGAR:</a:t>
            </a:r>
          </a:p>
          <a:p>
            <a:pPr lvl="1">
              <a:lnSpc>
                <a:spcPts val="2100"/>
              </a:lnSpc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 O PRINCIPE DA PAZ!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4500563" y="3500438"/>
            <a:ext cx="4392612" cy="2640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O povo espera o Messias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em longo Advento!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Em breve Jesus vai chegar,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feliz momento!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Chegam José e Maria,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já noite feita,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procuram onde ficar,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ninguém os aceita!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563" y="1773238"/>
            <a:ext cx="3878262" cy="3816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9747" name="Line 4"/>
          <p:cNvSpPr>
            <a:spLocks noChangeShapeType="1"/>
          </p:cNvSpPr>
          <p:nvPr/>
        </p:nvSpPr>
        <p:spPr bwMode="auto">
          <a:xfrm>
            <a:off x="1320800" y="1052513"/>
            <a:ext cx="2963863" cy="3175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1320279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84213" y="1341438"/>
            <a:ext cx="5688012" cy="47180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MARIA, FONTE DA ESP’RANÇA,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NESTE TEMPO DO ADVENTO,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VOSSA MÃO NOS LEVE A CRISTO,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AO SEU SANTO NASCIMENTO.</a:t>
            </a:r>
          </a:p>
          <a:p>
            <a:pPr marL="800100" lvl="1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VOSSA MÃO NOS LEVE A CRISTO,</a:t>
            </a:r>
          </a:p>
          <a:p>
            <a:pPr marL="800100" lvl="1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AO SEU SANTO NASCIMENTO!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1257300" lvl="2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Exultai, Virgem formosa,</a:t>
            </a:r>
          </a:p>
          <a:p>
            <a:pPr marL="1257300" lvl="2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Esposa de Deus, Maria!</a:t>
            </a:r>
          </a:p>
          <a:p>
            <a:pPr marL="1257300" lvl="2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Derramai no mundo a Graça</a:t>
            </a:r>
          </a:p>
          <a:p>
            <a:pPr marL="1257300" lvl="2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como o sol a luz do dia!</a:t>
            </a:r>
          </a:p>
          <a:p>
            <a:pPr marL="1714500" lvl="3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Como o sol a luz do dia!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036" y="1124745"/>
            <a:ext cx="4228848" cy="38164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619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62" y="486507"/>
            <a:ext cx="2573337" cy="21717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619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55625"/>
            <a:ext cx="3384550" cy="25352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619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64" y="3282081"/>
            <a:ext cx="2305050" cy="3243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619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275" y="4149080"/>
            <a:ext cx="3212388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 rot="21259653">
            <a:off x="280710" y="2040764"/>
            <a:ext cx="8677939" cy="24776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Nasce numa terra – Belém – (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“terra de pão”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), porque Ele próprio será o Pão, e será a Paz...</a:t>
            </a:r>
          </a:p>
          <a:p>
            <a:pPr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Desde a Sua conceição faz exultar de alegria Sua Mãe e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Seu precursor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a Sua entrega total ao Pai é melhor que os “holocaustos”…</a:t>
            </a:r>
            <a:endParaRPr lang="pt-PT" sz="2400" baseline="0" dirty="0">
              <a:ln w="19050">
                <a:solidFill>
                  <a:srgbClr val="FFFFFF"/>
                </a:solidFill>
                <a:prstDash val="solid"/>
              </a:ln>
              <a:solidFill>
                <a:srgbClr val="66FFFF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62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3" name="AutoShape 6" descr="data:image/jpeg;base64,/9j/4AAQSkZJRgABAQAAAQABAAD/2wCEAAkGBhQSERUUExQVFRQWGBgVGRcYFxUXFRcXFxgVFxoUGBcXHCYeFxokGRQUHy8gIycpLCwsFx4xNTAqNSYrLCkBCQoKDgwOGg8PGiwkHyUqLCwpLCwpLCwsLCwsLCwsLCwpLCwsLCwsLCwsLCwsLCwsLCwsLCwpKSwsLCksKSwsKf/AABEIALkBEQMBIgACEQEDEQH/xAAcAAABBQEBAQAAAAAAAAAAAAADAQIEBQYABwj/xABHEAABAwIDBAcFBQQIBQUAAAABAAIRAyEEEjEFQVFhBhMicYGRsTJCocHwBxRS0eEjM3LxFiRTYoKSorIVNENjc0RUZYPS/8QAGgEAAgMBAQAAAAAAAAAAAAAAAwQAAQIFBv/EAC8RAAICAQMCBAUEAgMAAAAAAAABAhEDEiExBFETIkFxYYGx4fAUMqHBQpEVI1L/2gAMAwEAAhEDEQA/AKOhJiN+YeY9nukLQYB/jqPrgqTAOksAuSXEi4A7J3+KsTSseqdDmG82B8eI0XByx1bHTjOgtas4AZdOKa+ucoPG29V9XGvsC2BJi4PogjGvJiHW0ss+AzfiIt61YgNRsRT9gzvMeX81nq1WpILmvgeQ8la0toB7mTZrSS5xgC7SNCp4LjTMTmqKZlfKL66IVTaEmBJPAAklQ9qVixxA1vG+Gybp+zHuY4ZDFQwS/wDDw13roPGktQGM29kHNVxIEQTYCZJnSwU4bGrEElsAW7XZuNdUXBnI8lgzVDbNqfDmtC3ANJ6zGvIJAhou9xHdvSeXPoaS+40sW1syRY+mYcPy8xZPGJC2zsMS0BlJtLNZprMzNI5xpPFZzpJ0ffTINQU6T5IOW1Nw1DmnfZbxzc/3KgbqPDK4YocVq+gG0A5xZluG2MmwJl1uJht+SxL8EI/eM8zPotf9n+ALKhfmaQQRAN+KYUEq90AyTbi7N2apTM8aptR10PVddI5bYrql7LhUKa5iQqVRLCtqFMqVUxyC+6ujNhOsRHVbKI0p4cs0aDNfKE9944LgL6pGqqNoN1pTTVTS+EN0raRY99cxAKgurQpTaVkx9MbldIsH1kpr3p7ohBzz3KFCOqEJOstKR/0EMuClFuqHtrWT3GVHphSC7RZ0g3QkfVlyd1aVVoK2PJ2Yh9u063MpX4hwtJ8z5rmJjgZXPpWdAscLWL6Tg6IpxFoNzeTqUMETb1KTBMPVVe4fAyorShqNtmrpEmo+P5lQsZjQLN13nUD9UOvW3DXeeCB1Wg03/ojQh3BOXYex3G5+c2V5sfC5wAGy4mJ4k634AKowlAuNt5txtbRbuqRs8Ma0NfiHNGvs0wRcnnySvV5XFKEFcnx9/gN9PFJapcFngMPQwz2U5L67xJhshg5n3VCxmRuKIo1HVqhN80Zac/3uHIKoO1SWnM4Oe4mSCbmdTy5IWM2dXw7gQ0lpBe17YMgATbfEhI4sSi3qfma9RiTct3welbHxZ/dNcKontEdlo4tbvPeVF+0pjamDdAh1Asdrqx3Zt5/BZ/oX0xc572VwBlBdnENJA/FzTOmG3mV6b20XE05Y5xNi5t4byh143o+HJljk0SW39fcWywi1qRh23Wu+zh/7d4J930Kx7bLX/ZsP6w/+D5p+Xp7r6oX/AMX7HoLwmk6IpGu9NeV0bOeNhMc26dqmlQhzyFHc5FdKE9VZdAZuiFCBR6bJ1UslCtF10IjrWCRgO9Uauhh1SMbncWtu5ozFsgEAmAbnijmnOizG1NqCnjjTuDUpsbm92O0cvOSCrk9Ks1FJujSuwzwLsPm380OnRc82b8W/msQ3HVHOdeBJAHADikdtRwexjT2nG/Ju93lKw8hpQNpiMK9vtNIHGLeahFvNSdhdK5bDhFMQGgCezzHE6q02psym4F7HBpESPd7VxMezqLq45b5I4VwZ5zDKbcSi1KbmOIcII3fMcRzQyfFFsy+BGFGQmjgjTELXIFsf1ZXInXLldFWeW1DTkhrXWMSSNyaHt/Cf8yj1MQ0G5vw1P6ITsZGjTPNcjSzqau5aMxzWts23M+qrcXjgeyxgEzLvkFGq1S7Uj5fqlogG1zH1qrjjUd2ZcnLYZYCeHmSmUyY5n1KfiqLpkiG6Ai7e6eKbT9qdzfXcjXaszVOjTdDsAS91QCTT9mRbMbAn1T+lRcysWOJLg1jiTqXOMuJPcGjuVn0b2yKGCgNmtVe4sJuGhti88uA4qF05Z/W3H/t0vGWk/NcWMpS6y5LanXypf2zoSVYkl+epXMol9OYEjQDv/Na/o9timW06VZwOS4J3HfHosjs7G5JBkDK6O8gwrvH4PJSoupyDF+zma4HTMBpyKvqUpNQl6vZh8daS22m7D1a1U0WAsfQqNOUASWtJJkb5AMrJPxLWU+rfJztDp3jczwgHzUyvUaHAsaKL2sPXvY8kGRBbGgJm/eqPE4jrHOcbcBwaLAeQCY6eF+wpnlSpCtyf3vgtj9nbmGo4NBzRJJ/DyG7csOKi2X2aH+sP/wDGfUJuS4919RRu4v2PREJxRdyYQuihAGHJJSiUXD0xKpui0rYTD4QG7vJGOCbvCKTACeRKA3Ywkisq7PB9koLKJBuNBqrJjEU0R4KKVFONlM8wlD1JxmFy3GiiNaiqSAuLDTZec9IsQH4h5B7dJwjjLL/Mr0CriRTBc7QXXm2PqGriH1GizzMcNPksZpeQa6OGqbtbUTnVAJJsCM88nCfWyqMK8u62oTcMMcpsPVJtHFHqWs3scWHm32m+qkYSjGFqHeWz8Qly5Q0yaLvZTob4BXfRXabn1MY0iYDYB/uNDP1WSwFfsTpv+aldBNtN6+oXuDRVZUMnTW3opbS+aKjybPHNBoMdMuZrx6txyz3ByqwVXYLbTam0BTDnZKtE0hOkwSDG6XKwItz0TcH6AZLccxyeTMJrWooN0ZME1uOn6hcnz3rlexVHijW3k3PxT6tWTP1ZNH18kfDUQSS7QXP5JF7bjkVeyD06DWMz1bB1gPeNt3DddMqV2u9khoHu3nxJ1UfF40vdO4WHcopasKDe7CPIltFFzhsW/Dua8hjxaWES1w4OGmittpdHGvHW4UAB3aNCe20kTDJ9oclk2Fzd5EKTS2m8ESSd4IMOQcmGdqUHT+vyCQyR4ki4wtXK9rfw08sGQQZJIg3C0O3MJ94xDN2ZtG/ACnJUPCbZp42m2nVjrxAZWyw8Dg+PaF1e0iGV4iXNa0NBtmhuWfITC5OfJKM7qpJP+tx+Glx34Mr0npU8PABJqE2ZoG0xo52+5nvQej23sS1wZT7ZcIANwAOHBC6W4MjFvqSSKkvANjlaBfkJEBTdk7Wptw5ZRPV1XjtvfrEeywptK+nja1N9+F9kK628jt0A2vUbTYKDTmfOas7cX7qY4xck8VUkzKk1MHBIzN81z8GWszkgNNp56QnMaUFVis5OTtkVhutp9mP/ADTv/G71CxYDZ9ofFb37McH+2Lw5plpbAJzA8/Jam+PdfUyuGb+q0cZTW0pKmVaSABHinVMU0iNw4G9ObASOKG3msSYSKCPcntrc0wU0jmIZslyuY+fRRaR4yjqPggmJEjkqnKrmpcKPUwVrK4sqSKHbOzHYilka7KZm+hj3TyWFZUjhIJBjcRaF6j1Ud685224feq3HMBEQbAee+6xnSlTG+gm4zce5VVcNnfEwTccJG7xBVjUpRhqg/u/MKtxNQ+0LEGR3q0r1w/DPcPeb5GR80KL4CdUlqtFDXxJZRgH2mkRzNvmg7Ho9qdwGUJdrMu1g3XU3C4hlENBBLtYHqUWXGwiJSa+njWOiIcyDyBC9CxbO2+PxO9VmNmYb71XFJhuA5znHkJyDmVdU6pEtcCCLQdQeBRMb3JJ0g7XorSgkJzG3RwVErMOHqkXdUuVko8WykGDZOxFQQGg83czwQ6tclxc7WULila7h77Dst0+hU7R+rpAbjwTHW81ZSJVelLZ3jX+Efko7WTby8FJpVdRrY+f5KNRNu6yygjp0w+y8UaVZrgdCHeI3eoXpm0ajXuw7m6ucCDvymPmvLcQIMjv8/wBQtvgtqAYOnVP/AEesbzuA5g8zHgud12PU4zXO6/2hjBKk0/cqOmeMz4muRuLcOzub7Xx9VS1WCIGknyAA+SGajnOveCT/AInGSiVjY8hbx/RO44aIqPYA3e4/DV8wAOoFjxA3HjClVq37AtP4xHKAquk7KQd03/PvCt3081F3EPbPiPQq5pJopborZuvQfspdOKcP+24+II/NYNlLVbr7LWH72Y/s3eXZlVle3zX1JBcnqLtboDmTKlBl1xYjAKIORNBUl1NNZheasoY42smU6l06tIsglQq3ZIc9LnJi6hueiMq6LDYQlZrQn03KPmhPpuncsplja7CTKpttbIY+nUeWA1GjMHR2uyQde4EK+a6dyV1MG2oIIPiIV7S2ZE9Lszf3Km9oGRha8aQN4XnmHqtY/EYeZaCcp7jf65Le0q4ZQzk/u2mf8Mj5BeaYGjmFWqTynm7Vc7pItOV/jHOolaQ0EudmAkk2HADerPZ2xnuPsl1Q7heP7zjoByR9kYJ0TAaOOrle4WoaTYaTGp58zxTzbeyFNlyTdnbJoYMfeq9QgtNmsNi46U+LyeCkYit95c3rKRw9d4zUw6MlZu5ubQVANyrcZst2PNIU6jGuouLjTdIzEkEPb+KwiFuquHZXb1NZoJgExoCPeYdWneDqrjJxexppSW5kcHRMkGQQYIO4hWlDCga3SVMO9nZe7Ob9XVIE1ANaVSNKoAsfeAUnDPBAgd/JNxlqVieS4C/d+QXImZv1K5atAfEkfPeX6+a6LfFEqb7RuTHkz4AJcfEP5/mlq+onx1/NM0812ewUIGw778DuO48QVzxld3oVLeEdzgWjl/JUza3QmIFo5H8wjffj1AZ7sh55uEgD4/BRXTB5GE4kSG7m3PMqnFPklsJRbA56nvOnwlDrvtHH+SMDb4+J1UWqZKtEbpBXN7I5fRUrZ+KgEaiII4s1HiFEY6RO8apGyDIsRcfko1aoidMuHUmDR8/4Tdbb7LsO3r8weC8tczJF4sQZ5wvPaD80Ab7t/wDyt99llUNxLy60MOo5jyKXmqr3X1N3sz1bqk1yT7+06OC41AdCPNN0KKSBBqWUR6FCiI2iPihaVDFkm0dotacr8zGkSHgEtB0gkacbqA3aTm3qZXU9Otp3aP426tQsmWMXTCwxSmrRO1XFirMfjjSq0Hk/sHyC4aSR2DPCVcrCmpOkRxcVbEpO4lGY9RnITqh3FWZRYUqwkpQbi/1B+agU5R6C1Hkj4MR05xIo0arBq+oQO4gPPqsbjMSKLWUt4Ac6Nczrqw+0DHmpint3Me4DvECf9IWfxFZ1apnMTYADkIVRxqLb+LYVtypexcbJz1L9ZlnSXdo9zZsrL/hOIDu1Xc1vGCD5GxVC1jQIi6vdhY6vRpipTqakkU6napOb+Eg6cZCxKVeoz+kb43OxdbE4ftWrsFy5oiozm4C47wtD0d+0ik4gV5B3ONniefvj4o1PbtDGtmmw0MawZhTsM4GuQ6VB8VR18GKrs1BtNleZNF7WmjVcN9PN+6qH8Psnki8oVap0z1OiynXpuAIcxxDgQZ1Eh4I0IIkHcVVYvAmk6SZm07iePInXzVX9mvSF+I+8NqtZTdTLWim1mTKADIy6zm1W1rYcVKZad/1KqMqKlFNUZvOOXkuUz/g1Rci6kA8P4HzmTc80lUGTyj0T2UDniLzCbiLPeODj8Fm9w9bCVDbxCbFpXEpWbwrKG0nw4HgVMa0E+dlDDEZtSAIu427hxWWbi6CYZkva0++IH8QsD5hDptgkO3X7zx7k5jXAghwloMfOPMrq06O1AkHiFXqW+BvWzYIbk6kySI1P0AmA3K2gbOY6L+CkUmxreR4CfVALU5jojh6KMiYWu2C2NYJ+NlqeinSOnSqjriQHsjNEjXUxobR4LPvh1R0XbGUHTsj3vNQ2tLiY3Tfd38kNxUluEltdHvdEBwDmukG4O4jiE8a2XlfQ7pk7DfsqsupHTeWHfA4cR4helYPHU6jQ6m9rmne0yPHgsu+GC00WmGxmU5XGx05H8lOnfxVCXeKKzFluhsiRnS3MShfAu2GtYQXOfTJkBwGZo3w8aRO9ZTHPcyRLSHT+0pmGuG8OaNDoteNq/iEhQcTsajWJNMhjyIIPsk935JXqMPibx/P6HOmzLFtPj8+f1MY/HvdSfSLj1Yghuo13cPBbDoxtHrsOMxl7OwZ1I90+XosptPZr6R7QLHacncwdCFUN6Suwp7EHMQSNxgmJ5TwSmJSUtlv2Oh1ChPG2mu56m56CRdYzY32l5jGJphp31Kdh40z8itJs/pNhq3sVmTwfLD/q/NdC/RnH0tFk1SsPFjwv5IFOnYukFokkgtIgXJkFZrFdPKfWZaY/ZtBfUedcgEw3mbDxV2luRRc9kYfpbQc7GPYBc5XHxaDJ81GZhw0Q2DxKDjdpvrValV1nVDJ5DQN7gLJ9D4K2pUrOhgUeQ5ZFt51PJT6mI7IaNIhQMtxzRmO7RO4IMkdCGxW7WrEZSCQWOlpBgg8QdyuMDtoYkAVDlrbnaB558HH4lUW0jJaN5M+dgoTQWnhu8QmIrynKz75HZuqVR1d0Z+qxbf3dSYzx/wBOod3Jx00NtNV0a+0mHGhjh1dRli8iBI3PHunnoV5W/aZqZJJ6xnsu0Lhva7nwPgtZsPGU8aWU6oa3EsH7Ko4S2oBpRq7yNwOoWZJpWLpbnrH9KcN/7ij/AJ2rlmPuP/xlHzZ+S5C1v4f7+xvSeRt0Ma/NVuKp5Xk6g3Pjqj4nHtBhlxxPyUF1QzdGhF8mJy9DiUrdQk3HiVzfiIRDAVwyid828ENjoPejV2yxrhzB9fmgNCyjTVMOx8HcnVjYA+7I7wbx4FCpGdUVoF+I+HNSi07LPY+DiKhFr5eZFifBC29gMhbUb7NQXHB0/CU/ZWNhxa6A10G2jSLZxyIsR47lo8Rs5r6YYXNggg9oSJuCEnPI8eS3+IYUVLHSMI4pRdS8VsarT62WyKOXOdwDzDXcwSRfmoTSnYyUuBRprkexpMjdx+SNh6liDb5oZdu3blwAUZa2DHKbg+XFHweLq0TnY5zCdcpg+PHxUNjiD9buKmU60gybrLCRpmx2H9oQMNxA/wDsaB/qaPUeS2GGxTKjQ9jg5h3gyP0XjlCmHPbYXN+4ei3GKx7uodTw7OrcS0kNEOI94jnA1CVy5Fjkl3/gLDC5xckaLHbSpss54Hr5LsDiA9uZpseWhWVwDGVCOuYXOZNrgmfUb4WroUHQCwDKBGTQgcIS76mOrTx/ZufTuEb5LPDbSgZXjO3mLjuWT6U9C/vFc1MOGtBaJbIAzDWx0JV4HwYIIPAgj1UfE7TaOsG9jc3mNyaUm+BTaLs87xWx6lFxa5pBG4iD5cOahtbrK9Nr4um+kw1S0tcARm7t3BUdXYeGrE9VUaHfhJtPJTW1uwsZRZkW4ksu0xPZsSLb1HdVk3mN/OLqVt3C9RU6suBIuYMxwHej4TZ1NzQSJMXk70TUktTDY4PI9MSPhKLX2BvzR3Mh2VGdszL2mHKReDohMBzOJsfVCcr3Q6oOKprce9yHn3eaV7TuH6KLiaoALRcxc8FcVZc56dwBOZ2bcSI7ghY9keakU29lp5wo+1DcjmjJ70IzXkcmRW3NlZYd5ne2o2/CdDmHPeq1gghXTcMKhpONp/ZEjcbmm7zkLbVnPeTQ7fBa/wBPsZ/bOXKgit9MXKvBkb/U4+5UwuJunvKE0SQAtlBGttPh4pQ7td6JUG4aAfRXPZbmLqrNUOp1IEbpkcjoh1deHELmOsjGlmaTN2gGN5HEdyou7AzefqFIaQGTxPjZACNhqckndIgcXGwHmoyRJdChABMZnXDSYyt/ETzUsY5rLXc7d+AfO3JRcO4Oe6bgfEMEAeJRHU51FwgPf9w2uPKW20XThjTZUbUqVyzNEgtFMy2lBG9xnwCy/UXLXAte0wQeI3HgVrMPRdUaw/1cOZEXDKlrgyIm4R9p9F+toGpLRiGvOc55Y8OGZoJ915MpfFmjjel+r/Pl6Ey4m/MYrKRqEoCkOkHJUBa8cRB8ePehPpxb+SfuxWjhG/8AVIWrgY10RQAdO5WWlZJ2Tgnve1rBLndnu58gtbh9kYjC1BVYWVgJloMOvrEqRsXCMw1FhfAqOGY2l0HQckHaO1XutTEDnElLyh4i34Zcup8LaJcUuktAubmPVPkAtqNy/Ej0XbTqNqNJaAaebO5+ct7IkgBzDMk8istUfUqwHdqNwCeNlgXczLziPikP+PxxlakaXXt8xLB2MBpmozFVshgQSKhF4y3EgiN8KNUxWd7nZs0gNzAZMwFpI3HiqXHVeoqA0Xw5w7YaQWRumLEnhdSKfSETmdSZOR1rhjnx2TA9m/gjxxOG637FZH4sVSruS3NmxJjQBI/adGjqRmGjQAT8NFntobVqVdeywmcjbAeOp3qG2kjrFf7gCgOxFXPUc/QOcTBvqVa4KoCLWO8fMclXU6fwRHV4II14/JGkrVDOGfhysv20iIugxlN9Ne7uTMPtUVGwLOGvP80DFYsNNz+aTUZXTOvLLBx1J7A9qYhzbAgzed8fIqvot0HEE9519E2pWJdmP0OCK4CxB5hNRWlUc2eTxJNkjC3BG6QVC2gc1WOBRq2KDZLd403A8VEoDU71cVvZjPlWjQhjtfrcrjZlQFlUOMDKXTwLbg98gKtq0Yspuynt7eb2Sx0+SInTRzMu8GWX9IDwH14pVm8i5TzE/SYuxGeUWk2BzP1K5zAIi/E/kuhQYHUxYnw811Q271w0+Kc5unKf1VGwWhtonsqFpkW4eOoRGUpYBvufHchU9DPAHzUTKaocb6KVTOg3Nl/iBb4qMDdSWMytB3u07lUgkFuc1kAN37zz+irSnSBaATwGaPTkq3D081QNHGP1Ws2Th2vJaWAtG/fyASnUT0ocwx8rfyIzKohrXU6boPtCQ4jgToUTGOAD2sBbTLpyE8zlmNSASp+0CKTgGMbcZribzCgYjbDx7jB/hSkfNTSCSm2twG3MKKj4cLZW5ToRYCQd6z+Iwb6JlwlugduPI8Cr922qjjJdOgAIECdwsjUKnWNIfDpJBnS1ohNYnKFRfAlnaUdSW5lqhBvx3c1Y7A2fLusIsNOZ/RSx0cZnkE5fw/KeCtsgAAHgAjyltSAPL25BljnGSfNPFJMa8j9U9tcTxWHNiyxruBx1RzGgtBiRoXgzfc3dCqcdiDUOYh2u9zj/ALjZaIOedGnvEg+BTauwXvOZwqP7yTPiUPUk7f1OhinUdNfwZnqxySVcG7LmDTA1Wxw3R1x91rRxsp46NcXhYl1WOP8AkafiS/bH/Z50zZz3XA9Aj0tku3kD4lbit0aqNdAygEW5qFi+jtURDc0/hIt3qR6zHL1Azx5Vwiko7Hpn2iSf8oVvhdjMYAWtYTrPtHuup+E6JAjtvg8BdWOC6MsbeXE98BDn1cG6stYMrW5kOkmGpNpF5Y1tSQGloyGeJAsQFlHucTJJPPetL9oLwMSKQ9ynJ39p1/8AbCzjKuV3xT2F3BPuBlcfKKHg2KTJzTwGnkg1uARUDTa4GPibean0aEMB4n0UJrLq5r0jlZGgYD8YPjKvkzOT2K53tJuSGvA3wB4nRFeLpaVMuc1vFwWSk9ib9xSq2hvELlnw59gH6uJio8gudZPGqQi470Q6FDyNBwXVvUesJRdNr+sfBV6mnwSBZpPIfNNxdMww8KbPIuKJj7NjT2W+Qv6ozXBwIP8AYx4tqAg+RQ7rcJV+UFhNnFxzGzfieQTMU6/DlwARsZinkRMAC0WUV7f2c8Z9ArVt2zTcVHTEu9iYUOZUe3URfiDY9y0uxWw2PiqnoZiGsFYFuYdW2Bz7MlW42uAIbTAO69lyuocpTcR7FWhMXbFAlzIG6PGQqXatIyAdbfzU87Zqm2Vg8yojdquJaXhhBMHsjjEqY4zjXwMtpqirOviCp2DqWMfiKNtDHPp1C2GACCIY245/FWOxsGx7C5wEk2G7yTDy6Y6mAnieRaUVv3mEx9exM277ytI7ZtEQC1smdeA1VVVNJr4aAd1hzWV1KlwmAXRv1ZWMqucYAjvVlgMOxrg9xmIJnTuHFOxDGQCLu+tVCqtc4WICqWRzVcIZx9PDHvyzV1trU2CXOAETGhju1USr0uY+WMBgwA/SPBZxmyAe0/M7xU2jstn9oGjWN55JbwsUeW2G8/sarZ+MDmhrGnTWbao2Jw9ZglrM5JizgI5mdyp8BtDIC1tF3AbwRuNldYCu/K6pUBY0enFJTTXH5/IXZkrDbMfUALwGkbg4GFZ4fYrWg5nWNiDcQs8OkYa4nISNxmDHGN6ns6QsADi7X3YJMdyElpXmVluLfBZHD0wRlaDAgdykUyN7QAOQQMNXY8ZgdRMGyrele0eqwldzNW03ERxiJnxRMcceSSQKdpHjPSDaH3jF1q259R0fwizfgAoeXRcxu7jp3pzSvUJaUkvQ4jdsFUhdRpyUrWZjClUhGmoPmo2VdDaFPtHkpzqktjSNFFD03OomDasc4prKxacw3aIbqs9ybEqGku4T7yeK5d9zf+F3kVy1q+JNMSGzVPp05cPGEjEXCe2P4VGNxVs5jfRJRbmdJ0F/0Tm6FLh9HeCpcGq3QmK93vXNd2yOLXt8xIRMRq1C/wCp5+hVJbFP9wr2kg/W5Nb2qfkPX9Efd5egTcP+6HetJFlz0Yd23DjT9I/JW2WyqOjH77/AfRXFXQdw+a5mdVlZ0ML/AOsAKZJP1uSUsGM1NsSJT6f7w/W5SWe0zvHyWNy1uVW1wXVXHw8la7OxBp4cua2SDPgNfGFA2r+8f/EVZbP/AHI7z6FXNJwijK9Qe1dsfu3sEiZDuIIgtPAodLFNzVC2IDSRxEwB6lV//pf8Z9U7A6u/g+ZWvCio+1oGpOyZSrMDXPd7IaGyN7jf5oDcY0kAb+CR3/LN/id6BRcJq1aWNNNla3dE+jnc6NBN5MdytcFs5g9rM7+HTulRm6DvCtcBoe9JZZOtthuMaHv2oaMZGtjSILihO2u6q65d/lIA5K12p+7HeFEw+ru8JOLVXRHj33ZFfVc60E91lKw+DAeJBJ4ATPipmF9oqzw6BlyadkGjAr61dwMZTuv+SDtjDufhq4MXpPsf4T+SuKm763ql2xof4Xf7Sr6fdpoDlWzPH6AkQlhPo7k/3j3r2NHCo6nTgc04MRXfNcNFhopRtgcqHkJMASVJKlYLVv1vVcEcaTYyhsJxu85Rw3qbhtmvph1Sg6HNBlrgHBwGoEixV1V39x9CmdHtfE+iJBJyVnOeWcouV8UZn+kbv7Jn+RctUuW9xvTj/wDJ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481564" y="5589240"/>
            <a:ext cx="3128639" cy="730507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99FF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9835975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036" y="1124745"/>
            <a:ext cx="4228848" cy="38164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619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62" y="486507"/>
            <a:ext cx="2573337" cy="21717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619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55625"/>
            <a:ext cx="3384550" cy="25352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619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64" y="3282081"/>
            <a:ext cx="2305050" cy="3243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619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275" y="4149080"/>
            <a:ext cx="3212388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 rot="21259653">
            <a:off x="280710" y="2040764"/>
            <a:ext cx="8677939" cy="24776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10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Nasce numa terra – Belém – (</a:t>
            </a:r>
            <a:r>
              <a:rPr lang="pt-PT" sz="3100" i="1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“terra de pão”</a:t>
            </a:r>
            <a:r>
              <a:rPr lang="pt-PT" sz="310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), porque Ele próprio será o Pão, e será a Paz...</a:t>
            </a:r>
          </a:p>
          <a:p>
            <a:pPr>
              <a:defRPr/>
            </a:pPr>
            <a:r>
              <a:rPr lang="pt-PT" sz="310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Desde a Sua conceição faz exultar de alegria Sua Mãe e </a:t>
            </a:r>
            <a:r>
              <a:rPr lang="pt-PT" sz="3100" i="1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Seu precursor</a:t>
            </a:r>
            <a:r>
              <a:rPr lang="pt-PT" sz="310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… E a Sua entrega total ao Pai é melhor que os “holocaustos”…</a:t>
            </a:r>
            <a:endParaRPr lang="pt-PT" sz="2400" baseline="0" dirty="0">
              <a:ln w="19050">
                <a:solidFill>
                  <a:srgbClr val="FFFFFF"/>
                </a:solidFill>
                <a:prstDash val="solid"/>
              </a:ln>
              <a:solidFill>
                <a:srgbClr val="66FFFF"/>
              </a:solidFill>
              <a:effectLst>
                <a:glow rad="63500">
                  <a:schemeClr val="bg1"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62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3" name="AutoShape 6" descr="data:image/jpeg;base64,/9j/4AAQSkZJRgABAQAAAQABAAD/2wCEAAkGBhQSERUUExQVFRQWGBgVGRcYFxUXFRcXFxgVFxoUGBcXHCYeFxokGRQUHy8gIycpLCwsFx4xNTAqNSYrLCkBCQoKDgwOGg8PGiwkHyUqLCwpLCwpLCwsLCwsLCwsLCwpLCwsLCwsLCwsLCwsLCwsLCwsLCwpKSwsLCksKSwsKf/AABEIALkBEQMBIgACEQEDEQH/xAAcAAABBQEBAQAAAAAAAAAAAAADAQIEBQYABwj/xABHEAABAwIDBAcFBQQIBQUAAAABAAIRAyEEEjEFQVFhBhMicYGRsTJCocHwBxRS0eEjM3LxFiRTYoKSorIVNENjc0RUZYPS/8QAGgEAAgMBAQAAAAAAAAAAAAAAAwQAAQIFBv/EAC8RAAICAQMCBAUEAgMAAAAAAAABAhEDEiExBFETIkFxYYGx4fAUMqHBQpEVI1L/2gAMAwEAAhEDEQA/AKOhJiN+YeY9nukLQYB/jqPrgqTAOksAuSXEi4A7J3+KsTSseqdDmG82B8eI0XByx1bHTjOgtas4AZdOKa+ucoPG29V9XGvsC2BJi4PogjGvJiHW0ss+AzfiIt61YgNRsRT9gzvMeX81nq1WpILmvgeQ8la0toB7mTZrSS5xgC7SNCp4LjTMTmqKZlfKL66IVTaEmBJPAAklQ9qVixxA1vG+Gybp+zHuY4ZDFQwS/wDDw13roPGktQGM29kHNVxIEQTYCZJnSwU4bGrEElsAW7XZuNdUXBnI8lgzVDbNqfDmtC3ANJ6zGvIJAhou9xHdvSeXPoaS+40sW1syRY+mYcPy8xZPGJC2zsMS0BlJtLNZprMzNI5xpPFZzpJ0ffTINQU6T5IOW1Nw1DmnfZbxzc/3KgbqPDK4YocVq+gG0A5xZluG2MmwJl1uJht+SxL8EI/eM8zPotf9n+ALKhfmaQQRAN+KYUEq90AyTbi7N2apTM8aptR10PVddI5bYrql7LhUKa5iQqVRLCtqFMqVUxyC+6ujNhOsRHVbKI0p4cs0aDNfKE9944LgL6pGqqNoN1pTTVTS+EN0raRY99cxAKgurQpTaVkx9MbldIsH1kpr3p7ohBzz3KFCOqEJOstKR/0EMuClFuqHtrWT3GVHphSC7RZ0g3QkfVlyd1aVVoK2PJ2Yh9u063MpX4hwtJ8z5rmJjgZXPpWdAscLWL6Tg6IpxFoNzeTqUMETb1KTBMPVVe4fAyorShqNtmrpEmo+P5lQsZjQLN13nUD9UOvW3DXeeCB1Wg03/ojQh3BOXYex3G5+c2V5sfC5wAGy4mJ4k634AKowlAuNt5txtbRbuqRs8Ma0NfiHNGvs0wRcnnySvV5XFKEFcnx9/gN9PFJapcFngMPQwz2U5L67xJhshg5n3VCxmRuKIo1HVqhN80Zac/3uHIKoO1SWnM4Oe4mSCbmdTy5IWM2dXw7gQ0lpBe17YMgATbfEhI4sSi3qfma9RiTct3welbHxZ/dNcKontEdlo4tbvPeVF+0pjamDdAh1Asdrqx3Zt5/BZ/oX0xc572VwBlBdnENJA/FzTOmG3mV6b20XE05Y5xNi5t4byh143o+HJljk0SW39fcWywi1qRh23Wu+zh/7d4J930Kx7bLX/ZsP6w/+D5p+Xp7r6oX/AMX7HoLwmk6IpGu9NeV0bOeNhMc26dqmlQhzyFHc5FdKE9VZdAZuiFCBR6bJ1UslCtF10IjrWCRgO9Uauhh1SMbncWtu5ozFsgEAmAbnijmnOizG1NqCnjjTuDUpsbm92O0cvOSCrk9Ks1FJujSuwzwLsPm380OnRc82b8W/msQ3HVHOdeBJAHADikdtRwexjT2nG/Ju93lKw8hpQNpiMK9vtNIHGLeahFvNSdhdK5bDhFMQGgCezzHE6q02psym4F7HBpESPd7VxMezqLq45b5I4VwZ5zDKbcSi1KbmOIcII3fMcRzQyfFFsy+BGFGQmjgjTELXIFsf1ZXInXLldFWeW1DTkhrXWMSSNyaHt/Cf8yj1MQ0G5vw1P6ITsZGjTPNcjSzqau5aMxzWts23M+qrcXjgeyxgEzLvkFGq1S7Uj5fqlogG1zH1qrjjUd2ZcnLYZYCeHmSmUyY5n1KfiqLpkiG6Ai7e6eKbT9qdzfXcjXaszVOjTdDsAS91QCTT9mRbMbAn1T+lRcysWOJLg1jiTqXOMuJPcGjuVn0b2yKGCgNmtVe4sJuGhti88uA4qF05Z/W3H/t0vGWk/NcWMpS6y5LanXypf2zoSVYkl+epXMol9OYEjQDv/Na/o9timW06VZwOS4J3HfHosjs7G5JBkDK6O8gwrvH4PJSoupyDF+zma4HTMBpyKvqUpNQl6vZh8daS22m7D1a1U0WAsfQqNOUASWtJJkb5AMrJPxLWU+rfJztDp3jczwgHzUyvUaHAsaKL2sPXvY8kGRBbGgJm/eqPE4jrHOcbcBwaLAeQCY6eF+wpnlSpCtyf3vgtj9nbmGo4NBzRJJ/DyG7csOKi2X2aH+sP/wDGfUJuS4919RRu4v2PREJxRdyYQuihAGHJJSiUXD0xKpui0rYTD4QG7vJGOCbvCKTACeRKA3Ywkisq7PB9koLKJBuNBqrJjEU0R4KKVFONlM8wlD1JxmFy3GiiNaiqSAuLDTZec9IsQH4h5B7dJwjjLL/Mr0CriRTBc7QXXm2PqGriH1GizzMcNPksZpeQa6OGqbtbUTnVAJJsCM88nCfWyqMK8u62oTcMMcpsPVJtHFHqWs3scWHm32m+qkYSjGFqHeWz8Qly5Q0yaLvZTob4BXfRXabn1MY0iYDYB/uNDP1WSwFfsTpv+aldBNtN6+oXuDRVZUMnTW3opbS+aKjybPHNBoMdMuZrx6txyz3ByqwVXYLbTam0BTDnZKtE0hOkwSDG6XKwItz0TcH6AZLccxyeTMJrWooN0ZME1uOn6hcnz3rlexVHijW3k3PxT6tWTP1ZNH18kfDUQSS7QXP5JF7bjkVeyD06DWMz1bB1gPeNt3DddMqV2u9khoHu3nxJ1UfF40vdO4WHcopasKDe7CPIltFFzhsW/Dua8hjxaWES1w4OGmittpdHGvHW4UAB3aNCe20kTDJ9oclk2Fzd5EKTS2m8ESSd4IMOQcmGdqUHT+vyCQyR4ki4wtXK9rfw08sGQQZJIg3C0O3MJ94xDN2ZtG/ACnJUPCbZp42m2nVjrxAZWyw8Dg+PaF1e0iGV4iXNa0NBtmhuWfITC5OfJKM7qpJP+tx+Glx34Mr0npU8PABJqE2ZoG0xo52+5nvQej23sS1wZT7ZcIANwAOHBC6W4MjFvqSSKkvANjlaBfkJEBTdk7Wptw5ZRPV1XjtvfrEeywptK+nja1N9+F9kK628jt0A2vUbTYKDTmfOas7cX7qY4xck8VUkzKk1MHBIzN81z8GWszkgNNp56QnMaUFVis5OTtkVhutp9mP/ADTv/G71CxYDZ9ofFb37McH+2Lw5plpbAJzA8/Jam+PdfUyuGb+q0cZTW0pKmVaSABHinVMU0iNw4G9ObASOKG3msSYSKCPcntrc0wU0jmIZslyuY+fRRaR4yjqPggmJEjkqnKrmpcKPUwVrK4sqSKHbOzHYilka7KZm+hj3TyWFZUjhIJBjcRaF6j1Ud685224feq3HMBEQbAee+6xnSlTG+gm4zce5VVcNnfEwTccJG7xBVjUpRhqg/u/MKtxNQ+0LEGR3q0r1w/DPcPeb5GR80KL4CdUlqtFDXxJZRgH2mkRzNvmg7Ho9qdwGUJdrMu1g3XU3C4hlENBBLtYHqUWXGwiJSa+njWOiIcyDyBC9CxbO2+PxO9VmNmYb71XFJhuA5znHkJyDmVdU6pEtcCCLQdQeBRMb3JJ0g7XorSgkJzG3RwVErMOHqkXdUuVko8WykGDZOxFQQGg83czwQ6tclxc7WULila7h77Dst0+hU7R+rpAbjwTHW81ZSJVelLZ3jX+Efko7WTby8FJpVdRrY+f5KNRNu6yygjp0w+y8UaVZrgdCHeI3eoXpm0ajXuw7m6ucCDvymPmvLcQIMjv8/wBQtvgtqAYOnVP/AEesbzuA5g8zHgud12PU4zXO6/2hjBKk0/cqOmeMz4muRuLcOzub7Xx9VS1WCIGknyAA+SGajnOveCT/AInGSiVjY8hbx/RO44aIqPYA3e4/DV8wAOoFjxA3HjClVq37AtP4xHKAquk7KQd03/PvCt3081F3EPbPiPQq5pJopborZuvQfspdOKcP+24+II/NYNlLVbr7LWH72Y/s3eXZlVle3zX1JBcnqLtboDmTKlBl1xYjAKIORNBUl1NNZheasoY42smU6l06tIsglQq3ZIc9LnJi6hueiMq6LDYQlZrQn03KPmhPpuncsplja7CTKpttbIY+nUeWA1GjMHR2uyQde4EK+a6dyV1MG2oIIPiIV7S2ZE9Lszf3Km9oGRha8aQN4XnmHqtY/EYeZaCcp7jf65Le0q4ZQzk/u2mf8Mj5BeaYGjmFWqTynm7Vc7pItOV/jHOolaQ0EudmAkk2HADerPZ2xnuPsl1Q7heP7zjoByR9kYJ0TAaOOrle4WoaTYaTGp58zxTzbeyFNlyTdnbJoYMfeq9QgtNmsNi46U+LyeCkYit95c3rKRw9d4zUw6MlZu5ubQVANyrcZst2PNIU6jGuouLjTdIzEkEPb+KwiFuquHZXb1NZoJgExoCPeYdWneDqrjJxexppSW5kcHRMkGQQYIO4hWlDCga3SVMO9nZe7Ob9XVIE1ANaVSNKoAsfeAUnDPBAgd/JNxlqVieS4C/d+QXImZv1K5atAfEkfPeX6+a6LfFEqb7RuTHkz4AJcfEP5/mlq+onx1/NM0812ewUIGw778DuO48QVzxld3oVLeEdzgWjl/JUza3QmIFo5H8wjffj1AZ7sh55uEgD4/BRXTB5GE4kSG7m3PMqnFPklsJRbA56nvOnwlDrvtHH+SMDb4+J1UWqZKtEbpBXN7I5fRUrZ+KgEaiII4s1HiFEY6RO8apGyDIsRcfko1aoidMuHUmDR8/4Tdbb7LsO3r8weC8tczJF4sQZ5wvPaD80Ab7t/wDyt99llUNxLy60MOo5jyKXmqr3X1N3sz1bqk1yT7+06OC41AdCPNN0KKSBBqWUR6FCiI2iPihaVDFkm0dotacr8zGkSHgEtB0gkacbqA3aTm3qZXU9Otp3aP426tQsmWMXTCwxSmrRO1XFirMfjjSq0Hk/sHyC4aSR2DPCVcrCmpOkRxcVbEpO4lGY9RnITqh3FWZRYUqwkpQbi/1B+agU5R6C1Hkj4MR05xIo0arBq+oQO4gPPqsbjMSKLWUt4Ac6Nczrqw+0DHmpint3Me4DvECf9IWfxFZ1apnMTYADkIVRxqLb+LYVtypexcbJz1L9ZlnSXdo9zZsrL/hOIDu1Xc1vGCD5GxVC1jQIi6vdhY6vRpipTqakkU6napOb+Eg6cZCxKVeoz+kb43OxdbE4ftWrsFy5oiozm4C47wtD0d+0ik4gV5B3ONniefvj4o1PbtDGtmmw0MawZhTsM4GuQ6VB8VR18GKrs1BtNleZNF7WmjVcN9PN+6qH8Psnki8oVap0z1OiynXpuAIcxxDgQZ1Eh4I0IIkHcVVYvAmk6SZm07iePInXzVX9mvSF+I+8NqtZTdTLWim1mTKADIy6zm1W1rYcVKZad/1KqMqKlFNUZvOOXkuUz/g1Rci6kA8P4HzmTc80lUGTyj0T2UDniLzCbiLPeODj8Fm9w9bCVDbxCbFpXEpWbwrKG0nw4HgVMa0E+dlDDEZtSAIu427hxWWbi6CYZkva0++IH8QsD5hDptgkO3X7zx7k5jXAghwloMfOPMrq06O1AkHiFXqW+BvWzYIbk6kySI1P0AmA3K2gbOY6L+CkUmxreR4CfVALU5jojh6KMiYWu2C2NYJ+NlqeinSOnSqjriQHsjNEjXUxobR4LPvh1R0XbGUHTsj3vNQ2tLiY3Tfd38kNxUluEltdHvdEBwDmukG4O4jiE8a2XlfQ7pk7DfsqsupHTeWHfA4cR4helYPHU6jQ6m9rmne0yPHgsu+GC00WmGxmU5XGx05H8lOnfxVCXeKKzFluhsiRnS3MShfAu2GtYQXOfTJkBwGZo3w8aRO9ZTHPcyRLSHT+0pmGuG8OaNDoteNq/iEhQcTsajWJNMhjyIIPsk935JXqMPibx/P6HOmzLFtPj8+f1MY/HvdSfSLj1Yghuo13cPBbDoxtHrsOMxl7OwZ1I90+XosptPZr6R7QLHacncwdCFUN6Suwp7EHMQSNxgmJ5TwSmJSUtlv2Oh1ChPG2mu56m56CRdYzY32l5jGJphp31Kdh40z8itJs/pNhq3sVmTwfLD/q/NdC/RnH0tFk1SsPFjwv5IFOnYukFokkgtIgXJkFZrFdPKfWZaY/ZtBfUedcgEw3mbDxV2luRRc9kYfpbQc7GPYBc5XHxaDJ81GZhw0Q2DxKDjdpvrValV1nVDJ5DQN7gLJ9D4K2pUrOhgUeQ5ZFt51PJT6mI7IaNIhQMtxzRmO7RO4IMkdCGxW7WrEZSCQWOlpBgg8QdyuMDtoYkAVDlrbnaB558HH4lUW0jJaN5M+dgoTQWnhu8QmIrynKz75HZuqVR1d0Z+qxbf3dSYzx/wBOod3Jx00NtNV0a+0mHGhjh1dRli8iBI3PHunnoV5W/aZqZJJ6xnsu0Lhva7nwPgtZsPGU8aWU6oa3EsH7Ko4S2oBpRq7yNwOoWZJpWLpbnrH9KcN/7ij/AJ2rlmPuP/xlHzZ+S5C1v4f7+xvSeRt0Ma/NVuKp5Xk6g3Pjqj4nHtBhlxxPyUF1QzdGhF8mJy9DiUrdQk3HiVzfiIRDAVwyid828ENjoPejV2yxrhzB9fmgNCyjTVMOx8HcnVjYA+7I7wbx4FCpGdUVoF+I+HNSi07LPY+DiKhFr5eZFifBC29gMhbUb7NQXHB0/CU/ZWNhxa6A10G2jSLZxyIsR47lo8Rs5r6YYXNggg9oSJuCEnPI8eS3+IYUVLHSMI4pRdS8VsarT62WyKOXOdwDzDXcwSRfmoTSnYyUuBRprkexpMjdx+SNh6liDb5oZdu3blwAUZa2DHKbg+XFHweLq0TnY5zCdcpg+PHxUNjiD9buKmU60gybrLCRpmx2H9oQMNxA/wDsaB/qaPUeS2GGxTKjQ9jg5h3gyP0XjlCmHPbYXN+4ei3GKx7uodTw7OrcS0kNEOI94jnA1CVy5Fjkl3/gLDC5xckaLHbSpss54Hr5LsDiA9uZpseWhWVwDGVCOuYXOZNrgmfUb4WroUHQCwDKBGTQgcIS76mOrTx/ZufTuEb5LPDbSgZXjO3mLjuWT6U9C/vFc1MOGtBaJbIAzDWx0JV4HwYIIPAgj1UfE7TaOsG9jc3mNyaUm+BTaLs87xWx6lFxa5pBG4iD5cOahtbrK9Nr4um+kw1S0tcARm7t3BUdXYeGrE9VUaHfhJtPJTW1uwsZRZkW4ksu0xPZsSLb1HdVk3mN/OLqVt3C9RU6suBIuYMxwHej4TZ1NzQSJMXk70TUktTDY4PI9MSPhKLX2BvzR3Mh2VGdszL2mHKReDohMBzOJsfVCcr3Q6oOKprce9yHn3eaV7TuH6KLiaoALRcxc8FcVZc56dwBOZ2bcSI7ghY9keakU29lp5wo+1DcjmjJ70IzXkcmRW3NlZYd5ne2o2/CdDmHPeq1gghXTcMKhpONp/ZEjcbmm7zkLbVnPeTQ7fBa/wBPsZ/bOXKgit9MXKvBkb/U4+5UwuJunvKE0SQAtlBGttPh4pQ7td6JUG4aAfRXPZbmLqrNUOp1IEbpkcjoh1deHELmOsjGlmaTN2gGN5HEdyou7AzefqFIaQGTxPjZACNhqckndIgcXGwHmoyRJdChABMZnXDSYyt/ETzUsY5rLXc7d+AfO3JRcO4Oe6bgfEMEAeJRHU51FwgPf9w2uPKW20XThjTZUbUqVyzNEgtFMy2lBG9xnwCy/UXLXAte0wQeI3HgVrMPRdUaw/1cOZEXDKlrgyIm4R9p9F+toGpLRiGvOc55Y8OGZoJ915MpfFmjjel+r/Pl6Ey4m/MYrKRqEoCkOkHJUBa8cRB8ePehPpxb+SfuxWjhG/8AVIWrgY10RQAdO5WWlZJ2Tgnve1rBLndnu58gtbh9kYjC1BVYWVgJloMOvrEqRsXCMw1FhfAqOGY2l0HQckHaO1XutTEDnElLyh4i34Zcup8LaJcUuktAubmPVPkAtqNy/Ej0XbTqNqNJaAaebO5+ct7IkgBzDMk8istUfUqwHdqNwCeNlgXczLziPikP+PxxlakaXXt8xLB2MBpmozFVshgQSKhF4y3EgiN8KNUxWd7nZs0gNzAZMwFpI3HiqXHVeoqA0Xw5w7YaQWRumLEnhdSKfSETmdSZOR1rhjnx2TA9m/gjxxOG637FZH4sVSruS3NmxJjQBI/adGjqRmGjQAT8NFntobVqVdeywmcjbAeOp3qG2kjrFf7gCgOxFXPUc/QOcTBvqVa4KoCLWO8fMclXU6fwRHV4II14/JGkrVDOGfhysv20iIugxlN9Ne7uTMPtUVGwLOGvP80DFYsNNz+aTUZXTOvLLBx1J7A9qYhzbAgzed8fIqvot0HEE9519E2pWJdmP0OCK4CxB5hNRWlUc2eTxJNkjC3BG6QVC2gc1WOBRq2KDZLd403A8VEoDU71cVvZjPlWjQhjtfrcrjZlQFlUOMDKXTwLbg98gKtq0Yspuynt7eb2Sx0+SInTRzMu8GWX9IDwH14pVm8i5TzE/SYuxGeUWk2BzP1K5zAIi/E/kuhQYHUxYnw811Q271w0+Kc5unKf1VGwWhtonsqFpkW4eOoRGUpYBvufHchU9DPAHzUTKaocb6KVTOg3Nl/iBb4qMDdSWMytB3u07lUgkFuc1kAN37zz+irSnSBaATwGaPTkq3D081QNHGP1Ws2Th2vJaWAtG/fyASnUT0ocwx8rfyIzKohrXU6boPtCQ4jgToUTGOAD2sBbTLpyE8zlmNSASp+0CKTgGMbcZribzCgYjbDx7jB/hSkfNTSCSm2twG3MKKj4cLZW5ToRYCQd6z+Iwb6JlwlugduPI8Cr922qjjJdOgAIECdwsjUKnWNIfDpJBnS1ohNYnKFRfAlnaUdSW5lqhBvx3c1Y7A2fLusIsNOZ/RSx0cZnkE5fw/KeCtsgAAHgAjyltSAPL25BljnGSfNPFJMa8j9U9tcTxWHNiyxruBx1RzGgtBiRoXgzfc3dCqcdiDUOYh2u9zj/ALjZaIOedGnvEg+BTauwXvOZwqP7yTPiUPUk7f1OhinUdNfwZnqxySVcG7LmDTA1Wxw3R1x91rRxsp46NcXhYl1WOP8AkafiS/bH/Z50zZz3XA9Aj0tku3kD4lbit0aqNdAygEW5qFi+jtURDc0/hIt3qR6zHL1Azx5Vwiko7Hpn2iSf8oVvhdjMYAWtYTrPtHuup+E6JAjtvg8BdWOC6MsbeXE98BDn1cG6stYMrW5kOkmGpNpF5Y1tSQGloyGeJAsQFlHucTJJPPetL9oLwMSKQ9ynJ39p1/8AbCzjKuV3xT2F3BPuBlcfKKHg2KTJzTwGnkg1uARUDTa4GPibean0aEMB4n0UJrLq5r0jlZGgYD8YPjKvkzOT2K53tJuSGvA3wB4nRFeLpaVMuc1vFwWSk9ib9xSq2hvELlnw59gH6uJio8gudZPGqQi470Q6FDyNBwXVvUesJRdNr+sfBV6mnwSBZpPIfNNxdMww8KbPIuKJj7NjT2W+Qv6ozXBwIP8AYx4tqAg+RQ7rcJV+UFhNnFxzGzfieQTMU6/DlwARsZinkRMAC0WUV7f2c8Z9ArVt2zTcVHTEu9iYUOZUe3URfiDY9y0uxWw2PiqnoZiGsFYFuYdW2Bz7MlW42uAIbTAO69lyuocpTcR7FWhMXbFAlzIG6PGQqXatIyAdbfzU87Zqm2Vg8yojdquJaXhhBMHsjjEqY4zjXwMtpqirOviCp2DqWMfiKNtDHPp1C2GACCIY245/FWOxsGx7C5wEk2G7yTDy6Y6mAnieRaUVv3mEx9exM277ytI7ZtEQC1smdeA1VVVNJr4aAd1hzWV1KlwmAXRv1ZWMqucYAjvVlgMOxrg9xmIJnTuHFOxDGQCLu+tVCqtc4WICqWRzVcIZx9PDHvyzV1trU2CXOAETGhju1USr0uY+WMBgwA/SPBZxmyAe0/M7xU2jstn9oGjWN55JbwsUeW2G8/sarZ+MDmhrGnTWbao2Jw9ZglrM5JizgI5mdyp8BtDIC1tF3AbwRuNldYCu/K6pUBY0enFJTTXH5/IXZkrDbMfUALwGkbg4GFZ4fYrWg5nWNiDcQs8OkYa4nISNxmDHGN6ns6QsADi7X3YJMdyElpXmVluLfBZHD0wRlaDAgdykUyN7QAOQQMNXY8ZgdRMGyrele0eqwldzNW03ERxiJnxRMcceSSQKdpHjPSDaH3jF1q259R0fwizfgAoeXRcxu7jp3pzSvUJaUkvQ4jdsFUhdRpyUrWZjClUhGmoPmo2VdDaFPtHkpzqktjSNFFD03OomDasc4prKxacw3aIbqs9ybEqGku4T7yeK5d9zf+F3kVy1q+JNMSGzVPp05cPGEjEXCe2P4VGNxVs5jfRJRbmdJ0F/0Tm6FLh9HeCpcGq3QmK93vXNd2yOLXt8xIRMRq1C/wCp5+hVJbFP9wr2kg/W5Nb2qfkPX9Efd5egTcP+6HetJFlz0Yd23DjT9I/JW2WyqOjH77/AfRXFXQdw+a5mdVlZ0ML/AOsAKZJP1uSUsGM1NsSJT6f7w/W5SWe0zvHyWNy1uVW1wXVXHw8la7OxBp4cua2SDPgNfGFA2r+8f/EVZbP/AHI7z6FXNJwijK9Qe1dsfu3sEiZDuIIgtPAodLFNzVC2IDSRxEwB6lV//pf8Z9U7A6u/g+ZWvCio+1oGpOyZSrMDXPd7IaGyN7jf5oDcY0kAb+CR3/LN/id6BRcJq1aWNNNla3dE+jnc6NBN5MdytcFs5g9rM7+HTulRm6DvCtcBoe9JZZOtthuMaHv2oaMZGtjSILihO2u6q65d/lIA5K12p+7HeFEw+ru8JOLVXRHj33ZFfVc60E91lKw+DAeJBJ4ATPipmF9oqzw6BlyadkGjAr61dwMZTuv+SDtjDufhq4MXpPsf4T+SuKm763ql2xof4Xf7Sr6fdpoDlWzPH6AkQlhPo7k/3j3r2NHCo6nTgc04MRXfNcNFhopRtgcqHkJMASVJKlYLVv1vVcEcaTYyhsJxu85Rw3qbhtmvph1Sg6HNBlrgHBwGoEixV1V39x9CmdHtfE+iJBJyVnOeWcouV8UZn+kbv7Jn+RctUuW9xvTj/wDJ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650" y="1066799"/>
            <a:ext cx="3441700" cy="28887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721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150" y="3284538"/>
            <a:ext cx="2403475" cy="1800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7220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0" lang="pt-PT" sz="1800" b="0" baseline="0">
              <a:latin typeface="Arial" charset="0"/>
            </a:endParaRP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7" name="Rectângulo 6"/>
          <p:cNvSpPr/>
          <p:nvPr/>
        </p:nvSpPr>
        <p:spPr>
          <a:xfrm>
            <a:off x="467544" y="2466678"/>
            <a:ext cx="7992888" cy="297773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DESÇA O ORVALHO DO ALTO DO CÉU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AS NÚVENS CHOVAM O JUSTO!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ABRA-SE A TERRA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GERMINE O SALVADOR!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Ó Emanuel, nosso Rei e Legislador,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esperança das nações e salvação do mundo,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vinde salvar-nos, Senhor nosso Deus!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000250"/>
            <a:ext cx="4501902" cy="40630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971600" y="1243057"/>
            <a:ext cx="7262813" cy="4778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lnSpc>
                <a:spcPct val="90000"/>
              </a:lnSpc>
              <a:spcAft>
                <a:spcPts val="1800"/>
              </a:spcAft>
              <a:defRPr/>
            </a:pPr>
            <a:r>
              <a:rPr kumimoji="0"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                                          [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2000" i="1" baseline="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4ª  VELA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</a:p>
          <a:p>
            <a:pPr algn="r">
              <a:lnSpc>
                <a:spcPct val="90000"/>
              </a:lnSpc>
              <a:defRPr/>
            </a:pPr>
            <a:r>
              <a:rPr kumimoji="0" lang="pt-PT" sz="1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</a:t>
            </a:r>
          </a:p>
          <a:p>
            <a:pPr>
              <a:lnSpc>
                <a:spcPts val="3500"/>
              </a:lnSpc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acender estas </a:t>
            </a:r>
            <a:r>
              <a:rPr kumimoji="0" lang="pt-PT" u="sng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quatro velas</a:t>
            </a: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, </a:t>
            </a:r>
          </a:p>
          <a:p>
            <a:pPr>
              <a:lnSpc>
                <a:spcPts val="3500"/>
              </a:lnSpc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recordamos Maria, a Tua Mãe.</a:t>
            </a:r>
          </a:p>
          <a:p>
            <a:pPr>
              <a:lnSpc>
                <a:spcPts val="3500"/>
              </a:lnSpc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Ela soube esperar-Te com ternura,</a:t>
            </a:r>
          </a:p>
          <a:p>
            <a:pPr>
              <a:lnSpc>
                <a:spcPts val="3500"/>
              </a:lnSpc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com amor e alegria. </a:t>
            </a:r>
          </a:p>
          <a:p>
            <a:pPr>
              <a:lnSpc>
                <a:spcPts val="3500"/>
              </a:lnSpc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Maria torna-se, para nós, </a:t>
            </a:r>
          </a:p>
          <a:p>
            <a:pPr>
              <a:lnSpc>
                <a:spcPts val="3500"/>
              </a:lnSpc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modelo de fé verdadeira,</a:t>
            </a:r>
          </a:p>
          <a:p>
            <a:pPr>
              <a:lnSpc>
                <a:spcPts val="3500"/>
              </a:lnSpc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de esperança criativa,</a:t>
            </a:r>
          </a:p>
          <a:p>
            <a:pPr>
              <a:lnSpc>
                <a:spcPts val="3500"/>
              </a:lnSpc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de amor generoso.</a:t>
            </a:r>
          </a:p>
          <a:p>
            <a:pPr>
              <a:lnSpc>
                <a:spcPts val="3500"/>
              </a:lnSpc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Vem depressa, Senhor! </a:t>
            </a:r>
            <a:r>
              <a:rPr kumimoji="0" lang="pt-PT" b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8436" name="Line 5"/>
          <p:cNvSpPr>
            <a:spLocks noChangeShapeType="1"/>
          </p:cNvSpPr>
          <p:nvPr/>
        </p:nvSpPr>
        <p:spPr bwMode="auto">
          <a:xfrm flipV="1">
            <a:off x="1908175" y="1051149"/>
            <a:ext cx="4032250" cy="1587"/>
          </a:xfrm>
          <a:prstGeom prst="line">
            <a:avLst/>
          </a:prstGeom>
          <a:noFill/>
          <a:ln w="317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99FF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908175" y="607702"/>
            <a:ext cx="4032250" cy="4450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(Oração Inicial)</a:t>
            </a:r>
          </a:p>
        </p:txBody>
      </p:sp>
      <p:sp>
        <p:nvSpPr>
          <p:cNvPr id="138246" name="AutoShape 2" descr="data:image/jpeg;base64,/9j/4AAQSkZJRgABAQAAAQABAAD/2wCEAAkGBhISERQUEhQWFBQVFBAXFxUXFBQUFRQVFRQVFBQUFBQXHCYeFxkjGRQUHy8gJCcpLCwsFR4xNTAqNSYrLCkBCQoKDgwOGg8PGiwkHyQsLSwsLCwsLCwsLCwsLCwpLCwsLCwpLCwpLCwsLCwpLCwsLCksKSwsLCkpKSksLCwsLP/AABEIAMIBAwMBIgACEQEDEQH/xAAcAAACAwEBAQEAAAAAAAAAAAADBAECBQAGBwj/xAA9EAABAwMCAwcCBAUCBQUAAAABAAIRAwQhEjEFQVEGEyJhcYGRobEHMlLBFELR4fBichUjJKKyFkNzgpL/xAAaAQADAQEBAQAAAAAAAAAAAAACAwQBAAUG/8QALREAAgIBBAEDAwQBBQAAAAAAAAECEQMEEiExQRMiUQVCYXGBkaEyscHh8PH/2gAMAwEAAhEDEQA/APkNtuh1t09aRKKbDVJCi9RJ8lu1tGaNlEJq6oaYCHSoo1Lizttuh7s/WLamFodp7guIWXaOioIT3FWSATuo5xXrKQxcRaFbWs4p1gBGVnWzsp0VhidgtyLng2K4FLppWe9q2K1cEpZ1uHJmOdLkCSsSYVDgrupaSjUbfUnbkuRaXgXFJGsaIdUa08yAmHgNEJVu8hDuckxiVM+u8U7J2ruGkta1tRjZDhgmBsTzXx1zV7+040K1t3b3EGImV4utb6Xkb53XnfT98N8cjt2VanGklJdM0ODOaxhlZd6/U8nzW1RoMNPzWVUt4KqxyW9yJ2nSQtTCOx0FXp01FSmmuSZm2uS1QAobaXRQ1qYoHKx8I7svSrDYqLm0aRIV7mgCJCVZWIwUC+YmvjsSfSIVVrvpghZ1ajCfCdgtAFzVaFEJgIzuE7wA6XlZ9Jy9D2btJkwpc8tmN2HBWzfocMFZskLyPFrDu6+n0Xu7W/bSEHC8b2k4i11XUOv0Xm6OU3kfwNyxVHpLXhTNDZ6BcsKj2ihozyULngy2apwPP0mp22qGCJSjsbKKdUhetJWI6PR0ez3fUHVQ4S2ZE9OSwqdbQflcy8e0ENcQDuJQIlLhCSvc+PA2c4tLauQgq+IEbpy7DoBKQa3K2KVedIcMBdk4aaAjyZIdBRqVTCe4o1jnDux0Sj7YjkuU1JWzmqdAahVGVSFd1MqGUJMJnFA8kBupMUm6Vdtrp3TFKxdU/LySpTX7BKIH+ELsq3/C8SrioW+E7hD/AIozCC5eA2kO2Vi4DBS9xaASeamnxAjZK3FYuQxUt1sOTjtomiZxKtUop7s3w9lR8PK1+0HBadESw+0pc88Y5NnkGMbVnnrZg5pu/os0YWdU1BVh3NNcebsLdaqgTwiUWyFfulZ7NITG10DGKXLAmsRhBfuiaSSi1LfSJRWkLabK0Srvt5QmlNWzkMuOUd2IV7SEqWrdfTDll1qMOTMeS+wWgFEZX0Xsfw9uiTuV4OnQggr1HCeLd1GcKPXJzhURmL2vkc7Z2+gAjZeDcJK9l2m4sKrIC8maEZW6G44vd2DmVy4AwuRgxSrdwvaUDVe3o6jCDOUen5LH0GiLmiGmAZRTSAZM5QnNVrdsnKx9BLuijRlavD3sE6xOMJBtLOE023cTtslZGmqG44tO6DvDRsFY1QRlLvc4HKeq02imCN0h8UGo22BNE1T4G9EAWrgYgyPJaHCr/u+Uytiw4lSkl43Sp5ZwfVozbu5PLmXHTzT1KnVo5iQVoMtqda5bGASvccT7InuRpzj9kjNq4wpNdnKB8mu6mp0oBpErU4xwp1J8HaVVlMacK6ORbU0A42zLGEWi1GNjJwh1aRam7kwKaJfU0mWmD5IlS7qvHicSkHPTFs8uIaMyucKVnJ2y3fHmmZDhsovuHvpxqEShsqQ1L4krQxJp0UfTLSvdfhz2foXTnmsA7Rphp2zzK8M55O61OEcRrW7tdMkTg9CEnVQlPE4xdMJV0jY/EDhFG2qxSEBwkDodivF1ahK2uO3j6ztdQyVkPoo9LFxxpTdsHKmnQENRqboUupkBAnKp/wAhK4DurkFDa7MlQ4KjN1qXBz7DV6k7bILqxWlXos7uRgrHccrINSOypxYy56h1SQqa0xSpLXwclYvpK5Nl4XLNxuwSe2Dstfs9wvvieoVeKUWtcDGCEfhfFe5lzRulZJynj9nY/HBRye7oT4nQ7txB5FKVaY3Ci9vDUeXHmUEFOhFqKvsTOS3Ohyxt3O2TjLwiR7JWweWgldMyUuS3PkbBuK4DGXOA9E5c0IgBB4czMnktGyoF7+skAKecqf6FUYpwt9s9R2d/DN9xZmvMOMljeoC8v/wV/iGxbII6Qv0hwiyFKhTpgQGsaPplfGfxHsjb3b9GA/xf1WZcc4KMk+/6I8GVTm4s8XZ3/dVM8ivonA+3bXjQ70C+aPbJV7WodXSEjUaaOZW+xybuj3XaPs+as1OW4XiKrQCWrZuu1NQU9EyOqzm0qb2l0+JL00Z441PrwdJWKSWpWrXkqTcEGCrFoOy9BKuWK7FG0vFsnhd6HNIEQh0XaTJC6tUDjhbL3OjV7UO8V4x3rQIWcxjjsFAGVpU7prRtlBXpqooNe9+5iLmotS5IbCms0ESgMp6iiVNcmU06Qzb+IZW/2F7OC7vGMcPAPE70CxaQgwF9W/Brh0GtVj9DR9ylr3SUV5NzvbjvyL/iv2KpMoNrUWhuiGuA2g7H5XxypSgr9SdrrEVbOuyP5HEerc/svzZeUAHH3T5L0p7F12R4W5xt9iBp4lDo05K0WWhLJWeyWldGV3Q+UHGmxi6dDYWQ4py4eXIdvYufsE6FQVsVPdklSAMKet5JQqttpWrwRpLXENmOcShyzSjuDxY3uoRfuuRLit4j6rkCuuh20pxC4cQARsicJt9Zgol9QcA0uH5gCE/ZcJLAKjjpDtkEppQGRxueSzC4hbBriB1S7GrR4iwF2DKD/CnEBOjP2qxEsLcnSKaoGE3ZsJafCT7KosjC9T2fvmNp92Wgnqp8+XbG4qyrBppzkk+DztBzgYheq7HWmu5ot61GfcFDdZ0i7JAK9N2Go0m3dINGdX7SoZ51OlXZbm0c8MHK+kz7GAvAfil2ZqV2tqUwDoDtWcxvhfQAvP8AbW/NK3JH8xj5C9jX8YG/j/w+a0qk8qjHzwfnJ4c0keyq6i5uTzWjxJo7x3qlXuDhlQxnaTPbencW0xJ2fNWtaml2dkQUhyVHUU20+CeWKS5L3+kmWpelUhEfThGs7PUV1qMeQNsrKV7gOAEQq2tg55OnlzTXEbQNiEThfExTaWxug3ey4BxjulUhTuS055LqwByEa5uC7kl+7harathrE+Qbp2RaRhRCkInybHHQxROV91/Cu302er9T3fQAL4ZbuyF+gfw8ZFhS89R/7iswK8y/cRrFWLjyegu6epjm9WuHyCF+ZeN2pFRw8yv0+4L819pjFxVHSo8f9xTtZxOLXwT6FKVpmba3GkQVn3DJ2RnvUBySltdnquCyLbfRnPYQneH8S0NIUV3JUtTv81TJfTeKVxZ1aqXElel7K34DHMAGrJkmPdecayDJGE0KYDZaUvNCM47A8UZRnuYG/q/8x8bSVyQeHScrlQoJInblfRtXdIaRrfJAwAl6fEnu0teSWjYKL2rqLdpKh9OBt7pKjxyVQjLd2WqNEkhGoVoQLfxYWtQ4bgSl5JKPDL8WO+Yi3eJ7h7dMk7otOyYDKM8t2hRzyJqkejjhJPczPqVSX7r2X4f1f+vpf/b/AMSvLCi2V6LspWay4Y7ogyTSSddCc2Ocsc/yfdg5eN/FSrFmY/UE5/6nExhee/EHiYq24A6hOy/U4ZobKPmdPo8scsXR8drVCTlDlarrIIZsAtWWNHuvTZG7M5wUByfqcN6FAdw9wRrJF+RcsM14AuMqrXubsrlhHJRUGPNGhM48A313O3U0qeVzqRaU5ZUC50hbJqKsXix80wZtzKI20WhXolpgiD0IQCpvUbPQWCPYobRcbRNaVGhbvZvoxB0aABX3nsLdtFlSEjAXwxrF7vgHEn9wGtMaQk5M8sLU4k2p0iyw2rg+sfxrSDkL89dqqAN1W/8Akf8Adeus+1xkydpG68dxWrrqvd1JK2Opy5ZXPwK0miWJvzZjvsgqmzPJOkKE7ey/0Y+DLr2rkoWQt4uQ6lFrtwnRzV2Knpb5Qlb3DY0uGD9ErWqY0tONwmbi1jb4SdzQgzscYToU2SZnKqYk5xlQjmqFKov8EfpjPdtnJ2OPXor17wvcGCAAgtqjM+vwuo0TGpw/NkeiVXllSTbqH7mtZ2oZncp81CVhMqluxxCbs71xGRP0UeTE3yethzwi1CjTarBqA29bGcJllZvVTNSXgujKL8lm0U7ZjS4HohU6jeqdo6I3CmnJjaVA+LcYc1zc7lHu701GAFB4n2dqV2tNMsEGcvARqlr3TQHubIA2MobhtW3sixxXrSXjwZxpKppJrUCYaCSkbq8IOlgk9dwEyG5lcpRjwXLYQnXLRuUA0HHLyq90E5RXlipbvgmvcNIw2SlabCM6cpkQFEpqdKkS5MSbtgGUSV7D8NuAiteNLh4WS8jkSMD6kfC8sw5X1v8ACbh8UqlU8y1o9AJP1I+EcE55IwPM1jWPC5J8gfxM7NA6KzC1k+F04B6L5dcgsdBg+hkL7122su9s6o5tGoey+FXLMlZqYLHmaXRn0ybyYab5QsbkHcKzarSu0ru7HRLdHrxxy+QrWTsn7Os5oIEwQs5mDIwV6XhPa2myBWog/wCtoE+45pGTdXtVnZE4r/GzzFB7u9cIIHojPatri/arUS2mW6Tz0Brvdefq1dyfVMTlPlqgNNjqLbolzUF7wOahtQOEjZL1a4Az58uidGD6HT2pXZapcDklnVXR+YfurOgiUlVqfpKohEgzTrlv+DjdQc7pa7r59VWo46soNwQq4wSZ5eTK6aJ7/wAguS8+a5P2knqyGqYPdkn9Uf1Wk641MDemxWW15IDRyk/1TVrd92HCMlsCfPn8JOSNlGm1Gy18oJSuiW6Mb5PWE1bu36rLp1IOE5Y3wY4GAT0PJLyQ44K9PqFa3P8AAd79UeXLqnLWtOOnPqsqpU1OMYB5/wBE5SqlrYDYMx7+aTOHtLcGa8jfg1mojSk6VbkSJ5pgVQoZRaPdhODVhw49SplA70Lu+CDaM3RXQ4eMCnTdSY3/AJlQ5fzaz9LekqtW5kDAENAwI2+5WE2rFczz2WgHTsmTxKNHl6fIpSlN92Ee9CLkZlseeFfuG+qC0iqVyFioLTyTjdI2AVjWXbyeWJvyKW1s4nZfd+wFtosqf+oucfmP2XxihWyPZfceyB/6Oj/t/cqrRScs/Pwzwvq+P08SX5NLiFHVSe3q1w+hX594jbkPcPMr9EPEgr4Lx46a9QdHv/8AIpn1G1OMkK+iO3OP6GGWFSGFMGspFYdF525n1CSF+7S9SqG5JgLT1BYPHzmPKR8H+ibhW+VMRqs3o49weowumGnDdU+UwT7SkKV7EtMwZx9F1zdOhhOxEj3EH6j6JGrVkz5/VXwx8cnhajVS33Hj/k1bSg7udezXOcGmRu2AQem4SbK8u8RgQeU5jGFHDbsN7xj5LXNcW9A+AQY8yAPdQ+HBoY06vFJ31cxA9AUWym7FrO3BV48HU3N0Qd8xvyQb+0NIsziowP8AQncKtamWFvmJ+UbjdYVC2OTGD4TI8SVdMknkbVfBm1K2cch9UPvPdQBkqC1VUJ3N8kFcoXLaB4HAWgGMnH9/ZVqsd+YiAcDzhWojxtxIySPLP9E3VpGo0vJDRMNb5eQ/dKbo3sRoOGrOytIPrM+yh7uQ9v3RbmzfT06pGoAjHKTz9VvFnK6NPgF02jcNe/LQ2tvkS6lUDR/+oS9Go4jfAgwgWdU5pmJfoGeRDpBB91em8AuaTmCMREjr1G6S48lcMj8Mu12A7zKt/GlL6tgJiR6Cf7J3h9Omxpq1cgTpb+o9SOgQSiq5K8GSTlti6Bi9KkXhWfUuJJO0kmOQUCqi9JfBj1kl5NiozWPNN2HENI0vGf1dfVIW9TATQg7qWa+1no4279SLpmn3s+a7KTpMc38p/wA9Cnbe6APjaR5gSpJRro9COR9TVf6BG0iiMtD0R6d5T/lI9Of1U0rsmeocR/RTty+ClQi6pnUbIyF9F4T2sZb27BUOlrQ1s53JgfVeH4Vdg1HNc8N2LS4YiIIKf7Rs7+hVcKrQWsJ0tEA6MjHXCnbn6ii3Vnma/HHLGmuv+/B9Psu0dJ5c3UNTPzDmMas+y+SdpHNrXD6tKXU3uLg6DH2xkH4SvZjtA5veVKh1PcGEnYkDw/SQnuHcTFLhTycl933Y6w3W8/cfKsbytbJO66/g8vS446aamvupf2YTqBSlRrodpPSPUbhad3fNaxxxOmR59PrCzrOm0U6h1TBG/UN1Oj3JW47rcz3c7SmoL4ZV9eGa/Lbz5BZfFq8vAjLQJ98wta6c2o2m5jSKYL9Tv5XOZJDfIx9li3d8A950tfrbGclpjDh0MqzBHno8nWZt2Or44Fr65lrW/pL/ANilO8+P32XXWHEdPugh3JehGNI8KeRylbHrKmHVBqMAiJ6HlPlMLjXhw0+f2hAFQACDnMjyXBw/z6hY4hRnXA/xWl4mGPC9oLcg4B056ZBwo4twzu3M0kQ5jXDploMT5ZCNx27a9zXU2Na11OlDRkNIaAYO8yMk536pG8vnPYGuzo/KegOSEuClwNaj7k+xJzRp2IduOhCBrKZumARGdo8kAk56KuJJIC5y5VIUJlCLZqVqo7x+NhpbzAjBKg1oOnfETv8ACXtWgkanaQSATEwOsc/RGqVGy2BsGg+ZzkfRJcfA5O1Ya3qNZB06nBzTzgAHYjzMJrj3GX3VTvKhAdAAY0aWMY0QGNbyASVKppD45yM9EqXHKFRt2HKXFItq6otofFsTM4H+dUASd0W2raKjXfpc0/BkImjIvlDVWq8HRGW6vXIz9lW3pyJcZjEch0Vb+uXVHPO7yX4xl3ToEW0aHxTnSTPiP+kSAl9RKY+6TiVvbYAw3kJKWZQnZGtX6T4ucCfcfKMyqGPcWw4Nc6J5gyBsutpUC4p/7nW9Q4C9F2Zr0RUc6tBaKVUiebw3wj5XlKTiCtKg0Ay4FzYdIBIP5SAZHQwUjNjUlXyVYsz20P21xJI6Qm7a61ageSzLSkQJOCYIkcuvog0apFV3up5YlK6PSWsnihCXz2bpc0kiBgSl6h0EkbENO59D+yS4fU1VXGcAFO1RLR0hzT+yU4bXTK4ZPVx768jdRjmljpmCBmDgrbocYbTY7XSBGkg+JwBxG2crAo3AfT35CfKFbidYfw7j+otA+6S4XJJryM1MsccUpJ9q+wFG7ZTa1rmSXAaH640iRuB+b3XUOIuf/wAlsFlOpXqzkgmoGtz6Ab+azqb+9pPk6TT06R1kxHxlC4PaOJcWuLSIz18iFbsSi2+zxMMnPJCNWu+Bq9rOa8N/RJnq0ZbM9Eoyq40yQcTt1Lt/oPqrFzn94TBcfDIxgAzCE+tppM6+I+/5QmRjSSBlJSySduuTQs+MOp2tShALK8HxZLHUzh7ehMkLCe+IP82r4RK9WYAnAaPcbpWp5nM7J+OCVv5I8019vRZwkkk5yfXOVFE5n/PNUOVFB5aQRuP8z5J1ErCVKeZHLMeSvauBnaYJk7YCLXc0EOYYkbHlO49JkeyTaIkH1/ss7QfXKHnFwaBy2QrwiQOkZ2npKhlzzIDjBwdoiEJjZnlshSrsOU9y4YxRh4c0CSPEDHi2gjfbySdQwDy2n2Rreo6k4OAwDExg84lDvqklxGQTM7blHFPd+BMnaF2tMLkWmx0YBj3XJlgbWXeNIiNpP0UFg0h05n8scuoOyaveLB9NjO6ptLf/AHGhwe//AHZgpICUCuuTXSfDDtrYdgEnSATuMyYzHyqlh1kOx9hiUEEifcIjqZ0hx2z5k+Z+AtO3NnMZJEbEgSdp6f51TXE+DvoadceIcjMEYLT5j90m3bBxjHmofUcYEmBPPb0WU74CuNOyzT7yIj7IzpDs4IS+o7+au+sXZXNHKVDNSvrzABkYG0AQiW7G9cwD9UnSyocYQOPgbvvljgaA/wBznyWzwO9YzXqjFKrE83O8LR9V57WJxyCu2qNSXPHuVDceXY7Ro3lecg4af2gD6JOnUJxz+6JcXrTTDQP53OPngAfYpRlYtyDkLow4Bnk55NPglaHGeYWh/GNDT5O2/Zeeo1i0yN0SpeSD5mUqeHdKy/DrtmHZ+v8AY3SugYaJBc7PpyXXV45zQw7NcYPVZtKrDpR6ZnUTtn5KY8aTsieeUobWWZWhvmTn0Cbt7st/IcuGfILL1SnGXIYzA8RL2mdi0tj5n7BbKFgwyuPK/krUedHq4/RBDCYM+fxyVBVx7KCY58wjUaBUvLCVakwNj4iUqXSrPd8yqMdBRpCpy3MkLgPEpxJ9MeqtUExHTPycrQChPVSG532P+FQxsn7+is4RMcj9Fxy6Kvb/AJ5KTtMosyI+D5dChVQAYXJnflHMeYiTHIeam5OACBILgepMyhxmFFV+w8z9eqKuTr4PQWVOvoHdOaKedINQA7mcT1lQsEViMAkLkvYwllIFOSM7n6c0SuQHmNuWEIPLSD0iCrVWEy45JO/JNYkmhRc9waAS5xwBuSuc1zSWnB81xY5hBBh24jl7qbm4L3FzjLnEkk9Vj7DTVfkE8QcZhS0p7hXBalc1BTgllM1IO7g0wQPNJvoENDsQSQMicdRyXWnwZtlV+Ce9j0UU3Ab80JzlJW0DZdhzvCK4gtnnKXe0g5UsPJZQcZ+GPcPtTU1wQNNN7jPMNElUoCXCByP0BS9OpAcOqmg/PtHyhaGbkopBHuBAPPM/2CEP6Ju6sCwUzLT3jdeHTpBJEO6HCTd4SujT6BmELuimceqHmPlc/ouoGy9PYnotaqA20pgDx1Huef8Aa3wj91ij+/8AZMVLkv08g1ukekk/uUMo20FGdEtaMKbqnpMQeucSDsUJlaBtO2eimtdueRqMw1rR6NEALadnXxQMFROVdgk+uJV6kAxERutM5Bv6KtRsR15+slW7tzpcAY68goqRMzJRI1pkDZc12Poqq9R4IbAjEH1k/wBlwJUHKIaxzn82D0I/wBAUuXUYnwGoO5K9wG4ifzYnmEKiM/KI5mrHOT02WPs1dEUpJAO2fTO6r3Ul0ZifpglTWxgLqBbBnBxB9OXvj4Xfkwro8lynvfI/K5aEBpIzjkqFy2QuIMlUXLlsTmMWNdzXAtcWmCJBIwRkYVKGXCc5Chch+R/2oNxJoFQwIw3b0VLUeIeo+65cuXQldg6h29Aofy9Fy5EY/JwVm7lcuWGou0ob1y5Cuwp9FzsFV265ctQJdv5XeyHyUrlxjJdsopbrly7waWqb/KPffy/7QoXIfKGfayznHuoSpXLlkRubqP6Ez9gppLlyMlfZ1RUC5ctCLUEXn8rlyF9moqUJq5cuXRjOXLlyI0/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92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92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92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7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20453841">
            <a:off x="452053" y="5902974"/>
            <a:ext cx="1229678" cy="3126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14131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611188" y="1328738"/>
            <a:ext cx="8281987" cy="4260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“Eis o que diz o Senhor: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«De ti, Belém-Efratá, pequena entre as cidades de Judá, de ti sairá aquele que há de reinar sobre Israel.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suas origens remontam aos tempos de outrora,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aos dias mais antigos. Por isso Deus os abandonará, até à altura em que der à luz aquela que há de ser mãe.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voltará para os filhos de Israel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resto dos seus irmãos.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se levantará para apascentar o seu rebanho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 poder do Senhor,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 nome glorioso do Senhor, seu Deus.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Viver-se-á em segurança, porque ele será exaltado até aos confins da terra. Ele será a paz»”.        (Mq 5)</a:t>
            </a:r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763688" y="5710369"/>
            <a:ext cx="6984776" cy="6369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nosso Deus, fazei-nos voltar,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mostrai-nos o vosso rosto e seremos salvos!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887713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4032225" y="6021288"/>
            <a:ext cx="306005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42340" name="Seta para baixo 10"/>
          <p:cNvSpPr>
            <a:spLocks noChangeArrowheads="1"/>
          </p:cNvSpPr>
          <p:nvPr/>
        </p:nvSpPr>
        <p:spPr bwMode="auto">
          <a:xfrm rot="-1879668">
            <a:off x="7251700" y="61198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42342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4234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68313" y="1341438"/>
            <a:ext cx="8424862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Ao entrar no mundo, Cristo disse: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quiseste sacrifícios nem oblações,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formaste-Me um corpo. Não Te agradaram holocaustos nem imolações pelo pecado. Então Eu disse: ‘Eis-Me aqui; no livro sagrado está escrito a meu respeito: Eu venho, ó Deus, para fazer a tua vontade’».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Primeiro disse: «Não quiseste sacrifícios nem oblações, não Te agradaram holocaustos nem imolações pelo pecado». E no entanto, eles são oferecidos segundo a Lei. Depois acrescenta: «Eis-Me aqui: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venho para fazer a tua vontade».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aboliu o primeiro culto para estabelecer o segundo. É em virtude dessa vontade que nós fomos santificados pela oblação do corpo de Jesus Cristo,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feita de uma vez para sempre”.                           (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Hb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10)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6380</TotalTime>
  <Words>1767</Words>
  <Application>Microsoft Office PowerPoint</Application>
  <PresentationFormat>Apresentação no Ecrã (4:3)</PresentationFormat>
  <Paragraphs>304</Paragraphs>
  <Slides>27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10</vt:i4>
      </vt:variant>
      <vt:variant>
        <vt:lpstr>Títulos dos diapositivos</vt:lpstr>
      </vt:variant>
      <vt:variant>
        <vt:i4>27</vt:i4>
      </vt:variant>
    </vt:vector>
  </HeadingPairs>
  <TitlesOfParts>
    <vt:vector size="37" baseType="lpstr"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S- Mistério da fé!        P- Anunciamos, Senhor, a Vossa morte,           proclamamos a Vossa Ressurreição.          Vinde, Senhor Jesus!     (2ª) S- Mistério admirável da nossa fé!        P- Quando comemos deste pão            e bebemos deste cálice,             anunciamos, Senhor, a Vossa morte,            esperando a Vossa vinda gloriosa.      (3ª) S- Mistério da fé para a salvação do mundo! 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440</cp:revision>
  <dcterms:created xsi:type="dcterms:W3CDTF">2006-05-02T09:35:59Z</dcterms:created>
  <dcterms:modified xsi:type="dcterms:W3CDTF">2013-11-14T11:40:08Z</dcterms:modified>
</cp:coreProperties>
</file>