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088" r:id="rId10"/>
    <p:sldMasterId id="2147491101" r:id="rId11"/>
    <p:sldMasterId id="2147491114" r:id="rId12"/>
    <p:sldMasterId id="2147494633" r:id="rId13"/>
    <p:sldMasterId id="2147494949" r:id="rId14"/>
    <p:sldMasterId id="2147495594" r:id="rId15"/>
  </p:sldMasterIdLst>
  <p:notesMasterIdLst>
    <p:notesMasterId r:id="rId46"/>
  </p:notesMasterIdLst>
  <p:sldIdLst>
    <p:sldId id="391" r:id="rId16"/>
    <p:sldId id="376" r:id="rId17"/>
    <p:sldId id="380" r:id="rId18"/>
    <p:sldId id="353" r:id="rId19"/>
    <p:sldId id="386" r:id="rId20"/>
    <p:sldId id="393" r:id="rId21"/>
    <p:sldId id="404" r:id="rId22"/>
    <p:sldId id="372" r:id="rId23"/>
    <p:sldId id="363" r:id="rId24"/>
    <p:sldId id="400" r:id="rId25"/>
    <p:sldId id="354" r:id="rId26"/>
    <p:sldId id="362" r:id="rId27"/>
    <p:sldId id="374" r:id="rId28"/>
    <p:sldId id="307" r:id="rId29"/>
    <p:sldId id="383" r:id="rId30"/>
    <p:sldId id="405" r:id="rId31"/>
    <p:sldId id="342" r:id="rId32"/>
    <p:sldId id="387" r:id="rId33"/>
    <p:sldId id="388" r:id="rId34"/>
    <p:sldId id="402" r:id="rId35"/>
    <p:sldId id="403" r:id="rId36"/>
    <p:sldId id="395" r:id="rId37"/>
    <p:sldId id="389" r:id="rId38"/>
    <p:sldId id="390" r:id="rId39"/>
    <p:sldId id="345" r:id="rId40"/>
    <p:sldId id="381" r:id="rId41"/>
    <p:sldId id="364" r:id="rId42"/>
    <p:sldId id="396" r:id="rId43"/>
    <p:sldId id="397" r:id="rId44"/>
    <p:sldId id="406" r:id="rId4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990033"/>
    <a:srgbClr val="99FFCC"/>
    <a:srgbClr val="FF9999"/>
    <a:srgbClr val="FF99CC"/>
    <a:srgbClr val="FF3300"/>
    <a:srgbClr val="CC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0" autoAdjust="0"/>
    <p:restoredTop sz="94628" autoAdjust="0"/>
  </p:normalViewPr>
  <p:slideViewPr>
    <p:cSldViewPr>
      <p:cViewPr varScale="1">
        <p:scale>
          <a:sx n="98" d="100"/>
          <a:sy n="98" d="100"/>
        </p:scale>
        <p:origin x="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B898221-AE86-478C-8FA3-0CBB26C38CBC}" type="datetimeFigureOut">
              <a:rPr lang="pt-PT"/>
              <a:pPr>
                <a:defRPr/>
              </a:pPr>
              <a:t>23/12/2014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55A3887-DDA8-4E76-A88B-6A9FF24B96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5761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C84A96-2450-4FD0-B062-DD9F71CCF604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733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DE48303-11DA-4E9F-BC45-D3EBF5FF9A8D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987322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1DA8688-933A-4913-ADB7-28492FD6B85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222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58C4DA5-DC7F-40AA-8200-1E56AD4BA94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72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EC294-F17F-4FAB-90DD-2F9462756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5990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35C8F-9063-42A7-8800-5972D5FF14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88969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721682-1DFF-4C7A-93D2-8A9F5A3B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361233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CF4D87-7756-411C-B3BB-8D843EC42B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571936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307DCB-95E8-470D-AC54-12B221D8C4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361711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9E56E2-F8E7-4C82-A86D-21A0B5D8F3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422552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D20F8C-5CB8-4A4B-A97B-1C24470D3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833560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E67C04-A2AD-4D59-A026-DB1856CAC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531630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CEE7BF-4379-48BE-B62F-C5DCF4E105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460778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BFC4D1-0363-43E9-9A55-24B6BFC9AA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142757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27E164-6DE9-4FED-8D07-354A4DAA63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39971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35854-DAFB-4FB8-84CE-08957F174D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8736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60758-A93C-40A4-A3F6-7781731B8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28684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9159F6-19E7-494B-B336-5FF09343AC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61112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9AB07E-FFF1-466A-AAE1-2703861A6F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134770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3C9A88-8549-47A1-A6E1-A78559B644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26494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2108E3-6837-4E52-8A28-16BAEBB744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92360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5CA6DC-BE5F-4FE0-96C5-406F1059BD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483393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52F231-CB23-474F-9AEE-81DCE8187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459091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37EC04-80FD-4411-A62B-2F6B656ABA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621537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EE5FC0-BC7A-4DAD-8F46-1F14CC53B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92525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0AFB77-23DB-48B9-8D65-E9DAD1B130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60965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3B982-E601-49F3-B620-566E6AA269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36421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5F4F1-E615-4D3B-A98E-21C952BD86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765752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4694AA-B7F1-474A-A090-DD4158C424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1652654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4773E9-CC71-443B-8584-9EF031402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906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92E299-42DA-41B2-9631-440BA44CE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23178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097529-DCAD-459E-9D87-ADD42D33D0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6002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32A64-0C58-4872-AEC7-DAD345546D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548033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400822-C02D-4B0B-B777-080741761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613154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40E6F9-9FC3-4403-A33F-EEB1C283F0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425464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8C2571-9B63-4974-9473-CBDDAD0BA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703794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5C0A94-A99D-4A6E-8CF9-DB760ABB58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529635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0BF56D-6BDF-479E-B7FA-B5C30458CE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966780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EB96A0-3906-4B42-9ACE-634773DD32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34308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C82-3C74-47ED-A362-771BFF4F3E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843120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5B1144-AA23-41BF-A23A-045136F1F0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254800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9232EF-B24E-46B9-AB54-4A6D39C42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69442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595D3B-BA6D-4983-8440-6AC4C3D075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77023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825C84-9BDE-49BC-ADEA-351170FE8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27027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FE4D68-E191-4970-A006-257D59D1B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509846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8ABF09-8B2F-4677-9FDB-B227182764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50063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2CCA26-64E0-4555-85F9-CCF97D4B9E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19635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ACB4FD-F2B8-4B53-9852-2EDCC5F9E0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151982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2E7F38-E987-40AD-94F7-E3BCBD22E4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62281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763562-475C-447A-AFE8-D34C325731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302703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005D49-F966-42AB-9647-196A52186E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537144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D1F5D-C4D4-40D8-9477-35CDEC7DA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86232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DBF1DD-6743-4957-8874-B315093530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999171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3E3F46-56AA-4E7F-BD61-214FB1C472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1802884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F5F7F5-566D-40D0-A93F-30F4B0A19E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1907747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C9689-6F7E-468C-BA92-285987497E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4289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78C55-6717-4797-A377-ED895809E5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4182400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59BB3-0E7C-4046-BC9C-4D5341F66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530257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EC441-3133-47F6-AF1E-C078D8F41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99279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60F89-8C81-4C0E-AB8A-701E28D430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37931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078D03-96DA-4198-AFC9-9427DF526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068212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AE0DC-8434-40AB-8A8D-1F27E6644E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139300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1ABB9-E5A3-4412-A528-7DDFED93E8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294449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31AB2-8640-4A34-9BCD-99500A990D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949842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0AFED-2DB3-4128-8AF7-2EC3A384AC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1181542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B9E5D-C3C0-42BE-B63B-6D8D4264C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19522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DA967-B181-43BD-8748-5983AA3903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54176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9A19F-DED6-4AEF-8A68-FF5DA4AECA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870464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86590-2C61-4C84-8AA2-6B592A1C4F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59937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516DD-A768-4204-ACA8-D4FA05726A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517594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93F4E-2A54-46E9-9098-DE1B3FA354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7244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26F36F-FF5E-4AB4-B75D-2A19BFADF7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296356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4D0FE-A79F-4BE7-8EB6-3DA4FFC6CB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993585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8EB73-95D2-4ECE-9B6E-7AAEB15B7B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364848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B578D-D9A2-416E-9EF8-75C0CD9E7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500596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114A6-6F25-4C06-9ECB-6BAFFD6F56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754311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0B881-21D6-4BBA-BC13-EA7C74C0A7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035412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4F47E-D097-46BE-B843-6047CA306D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900653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CD7AE-A1DE-4553-B8EA-061720A728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32620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D29AA-191A-4847-A3A4-8CF30930D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009090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03C4A-DC39-48B3-8DAF-71300348EF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886317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EC294-F17F-4FAB-90DD-2F9462756C9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30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2BBEE6-4500-4140-8BA3-3594B3EA7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6794870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50322-BC14-4B6C-BF54-6BCA2ABC62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62207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383A8-7AFB-4A7C-8043-52C50481A0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715013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AAEF2-C2C5-41A8-870D-3CA18BF6FF2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43194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EBABD-C539-414D-975F-EDEE0B271C6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368671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ADFCE-22C7-41EB-B623-6AD310AFE7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455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CD600-C25F-477B-8F50-2A24AC3383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76715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4799F-57E9-4862-A177-AC67D9494F2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44679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4F9D5-2B44-4303-918F-5138822210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60171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35C8F-9063-42A7-8800-5972D5FF14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34116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60758-A93C-40A4-A3F6-7781731B8DA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3308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CE2E80-8CDB-41A8-B353-592CAC780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577253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5F4F1-E615-4D3B-A98E-21C952BD860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090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9456F1-2078-44B4-B5F7-F5E998D6D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43237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50322-BC14-4B6C-BF54-6BCA2ABC62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565757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77B776-7BB9-4791-98B9-74ACC15FFF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09375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5D868E-5FD9-476C-835F-5FDEDA76BC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44614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1B17DB-6606-4491-A62D-05CC98CDDA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065941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CA4C2-70F0-457B-829A-CF02E421C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5388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05627D-296D-4C05-AAF6-4E937B3F4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54607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58023D-7F03-408D-A7FB-FA9DFFED5F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1781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7D6C64-4679-4826-B7DB-847F0DD10B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562632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BCBF-550A-49EF-93AE-EBE71D1C5A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3127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AE3200-4C07-4B77-B904-753BC42393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23606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6ED7EB-A837-4EE7-9C6C-0C79BA79BF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14504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383A8-7AFB-4A7C-8043-52C50481A0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63881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BB73E3-AEAC-4805-8323-8668807106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123327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1967CD-9A57-4247-8FA4-DFA6797C5F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921692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7FD57F-0DA3-4DBD-A447-E382A28E2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74009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19850-56EB-4FF0-9190-9742A8806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776304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25820-1CB0-4E06-B39E-0442B83693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861042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563C7F-6C43-4D22-AB5E-1402CCCD55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00404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FF4644-94AF-4D1A-8ACC-78C7D7FCC1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142530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3CB757-E1CB-460B-B0D5-1C569976B5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9231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9A6804-FF78-47A6-B891-74038F2231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642514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18D80D-8FDD-4883-AD79-AA7C39E779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45874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AAEF2-C2C5-41A8-870D-3CA18BF6FF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658575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CBC382-98B0-4075-B659-E8B8779B57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64192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421548-3FFA-457C-BF4C-A70E259FD3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84108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414ED4-3ACE-441C-BDBA-157971AFA8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2583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0736A8-FFEC-4D3A-B287-28431C5516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99957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4216B2-2D24-472E-8A3F-02CCCFB96D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649349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FB6355-630D-4104-909F-9E8D277E85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178011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8AA5D4-D2C1-42C5-87C6-3E08FE6E3C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891701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A05B17-CB60-472C-BAC0-CB69145268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749656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3B4C55-FE01-40DE-AAB8-FC1BA309A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460126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15B0E7-214E-4314-B6D1-BE4BE82A2F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9222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EBABD-C539-414D-975F-EDEE0B271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41152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FF2554-3BD2-44E1-A2A4-6AD740AF07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733057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B13671-0867-4015-B56B-CAA09242CE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19497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F2209F-3D45-4CDB-B269-41418F01D0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583679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43C6DC-F9FA-4D7F-AD38-90E78B6D2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113725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94FCF-4528-407D-B442-AC1D7A3697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276610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DE529E-A1B4-4BA6-9A6F-9AD26C955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80497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D0258D-536A-45A3-911D-1CDE409C6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493129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80EF10-F761-43C1-8884-352D32E268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178651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EDC5D1-88C2-4C38-B557-23ADFF1807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964117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DE412E-77FD-47E1-9D85-7982000BF2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68536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ADFCE-22C7-41EB-B623-6AD310AFE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99767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0159FA-8670-4362-80C3-0BE138074F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166541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DA949B-2BD9-424B-A868-59FD8CD951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89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88E766-55E9-4054-AC15-1924298B1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06453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5F702-5A43-425F-81C0-B3B7B5218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218735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629FFE-BAF6-49EF-9CBB-2B387DD12C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388632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46D495-21C8-46F7-AFCA-2BD3B54DF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28661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A62168-45A4-4854-92FD-75C425C02F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89800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F5B186-495F-4F57-B795-51F61DA6CF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8573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9108A-ABDF-4D1E-8904-B042564623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0096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9AA7A4-C6B5-4548-8792-7E58B05D4F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6581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CD600-C25F-477B-8F50-2A24AC338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45950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F0ADA1-528D-4504-853C-E712966B14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8091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92DFDE-E8E9-4A54-87BE-83A5A7AC8B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790338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845E97-5844-448B-AFB8-220CEDE529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714943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FB7902-C24B-4289-A591-87ACD918B3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6480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02560-D86F-4273-9444-D7E08E889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354057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CB2E9D-BEF9-461C-9BE1-7FCECA9B9B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248168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98C316-B7D3-45E0-B6EF-FE6C14E8E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34270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E15121-D204-4F63-9FC6-7E322F6FC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388385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01D68F-BED3-4B88-8326-0760ACB740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066903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7E9809-226E-48C7-951A-C3A6B03EC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681098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4799F-57E9-4862-A177-AC67D9494F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400089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8E3E99-D6C0-455F-BD3A-201F02FEF0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718482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82F167-C08D-4209-ADC7-C2BD61EBC5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497914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75B0-8AAF-4853-9CEB-EFFAF475BB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62876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B61C05-D87F-4983-B50A-087445E1C7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2173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04F0BC-736D-4096-A9E9-FD82B4681D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7101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19F3CF-D9BC-40BF-87ED-6F7645DAA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806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BAB236-CC86-4B9D-8B83-5ED7392114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379000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1B06A9-8DC4-4301-A791-90B85301B4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988380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843448-92B6-40D4-A62E-7BB7F2466B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086183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8B0EA5-9EE2-4088-B258-3B8F0A42E7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32128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4F9D5-2B44-4303-918F-5138822210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445125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6A2D1-449C-4AE2-9B80-3B6F7AB3D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7665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C1010B-2D89-465A-8EDD-C52F0432DE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4854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D49AB3-4B9E-4E35-8132-91D0D9F88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832986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8A5A55-009E-4BC0-83A1-0DD704F39E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17557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B6F6DB-2302-4EF3-AF4D-B1C16F078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87396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F07590-FB51-42CF-94D3-9571425B00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355497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47240D-9298-4DB7-B3E6-68F1B369BF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061360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D46887-121D-4044-9F5E-7B3E9C3921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40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2A61F3-912A-40E0-A243-54A7AD2C9A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250200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EEDF02-B82D-439E-B535-AC925893B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5841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F7B9A4-D109-46F3-A204-00ADFFC3FF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58" r:id="rId1"/>
    <p:sldLayoutId id="2147495414" r:id="rId2"/>
    <p:sldLayoutId id="2147495415" r:id="rId3"/>
    <p:sldLayoutId id="2147495416" r:id="rId4"/>
    <p:sldLayoutId id="2147495417" r:id="rId5"/>
    <p:sldLayoutId id="2147495418" r:id="rId6"/>
    <p:sldLayoutId id="2147495419" r:id="rId7"/>
    <p:sldLayoutId id="2147495420" r:id="rId8"/>
    <p:sldLayoutId id="2147495421" r:id="rId9"/>
    <p:sldLayoutId id="2147495422" r:id="rId10"/>
    <p:sldLayoutId id="2147495423" r:id="rId11"/>
    <p:sldLayoutId id="21474954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07FDE7-B53C-4DDC-BFC6-698EE6F4F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55" r:id="rId1"/>
    <p:sldLayoutId id="2147495556" r:id="rId2"/>
    <p:sldLayoutId id="2147495557" r:id="rId3"/>
    <p:sldLayoutId id="2147495558" r:id="rId4"/>
    <p:sldLayoutId id="2147495559" r:id="rId5"/>
    <p:sldLayoutId id="2147495560" r:id="rId6"/>
    <p:sldLayoutId id="2147495561" r:id="rId7"/>
    <p:sldLayoutId id="2147495562" r:id="rId8"/>
    <p:sldLayoutId id="2147495563" r:id="rId9"/>
    <p:sldLayoutId id="2147495564" r:id="rId10"/>
    <p:sldLayoutId id="2147495565" r:id="rId11"/>
    <p:sldLayoutId id="21474955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E98995-7833-4922-8FCA-E1D1DF1EC9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67" r:id="rId1"/>
    <p:sldLayoutId id="2147495568" r:id="rId2"/>
    <p:sldLayoutId id="2147495569" r:id="rId3"/>
    <p:sldLayoutId id="2147495570" r:id="rId4"/>
    <p:sldLayoutId id="2147495571" r:id="rId5"/>
    <p:sldLayoutId id="2147495572" r:id="rId6"/>
    <p:sldLayoutId id="2147495573" r:id="rId7"/>
    <p:sldLayoutId id="2147495574" r:id="rId8"/>
    <p:sldLayoutId id="2147495575" r:id="rId9"/>
    <p:sldLayoutId id="2147495576" r:id="rId10"/>
    <p:sldLayoutId id="2147495577" r:id="rId11"/>
    <p:sldLayoutId id="214749557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FBE9DA-92A3-414B-9E28-436B0395C0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79" r:id="rId1"/>
    <p:sldLayoutId id="2147495580" r:id="rId2"/>
    <p:sldLayoutId id="2147495581" r:id="rId3"/>
    <p:sldLayoutId id="2147495582" r:id="rId4"/>
    <p:sldLayoutId id="2147495583" r:id="rId5"/>
    <p:sldLayoutId id="2147495584" r:id="rId6"/>
    <p:sldLayoutId id="2147495585" r:id="rId7"/>
    <p:sldLayoutId id="2147495586" r:id="rId8"/>
    <p:sldLayoutId id="2147495587" r:id="rId9"/>
    <p:sldLayoutId id="2147495588" r:id="rId10"/>
    <p:sldLayoutId id="2147495589" r:id="rId11"/>
    <p:sldLayoutId id="21474955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5A8E97-9410-4861-87CD-A992D98F70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92" r:id="rId1"/>
    <p:sldLayoutId id="2147495436" r:id="rId2"/>
    <p:sldLayoutId id="2147495437" r:id="rId3"/>
    <p:sldLayoutId id="2147495438" r:id="rId4"/>
    <p:sldLayoutId id="2147495439" r:id="rId5"/>
    <p:sldLayoutId id="2147495440" r:id="rId6"/>
    <p:sldLayoutId id="2147495441" r:id="rId7"/>
    <p:sldLayoutId id="2147495442" r:id="rId8"/>
    <p:sldLayoutId id="2147495443" r:id="rId9"/>
    <p:sldLayoutId id="2147495444" r:id="rId10"/>
    <p:sldLayoutId id="2147495445" r:id="rId11"/>
    <p:sldLayoutId id="21474954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493E0-EBB7-4892-9016-31FC6A2400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93" r:id="rId1"/>
    <p:sldLayoutId id="2147495447" r:id="rId2"/>
    <p:sldLayoutId id="2147495448" r:id="rId3"/>
    <p:sldLayoutId id="2147495449" r:id="rId4"/>
    <p:sldLayoutId id="2147495450" r:id="rId5"/>
    <p:sldLayoutId id="2147495451" r:id="rId6"/>
    <p:sldLayoutId id="2147495452" r:id="rId7"/>
    <p:sldLayoutId id="2147495453" r:id="rId8"/>
    <p:sldLayoutId id="2147495454" r:id="rId9"/>
    <p:sldLayoutId id="2147495455" r:id="rId10"/>
    <p:sldLayoutId id="2147495456" r:id="rId11"/>
    <p:sldLayoutId id="21474954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F7B9A4-D109-46F3-A204-00ADFFC3FFE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46548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595" r:id="rId1"/>
    <p:sldLayoutId id="2147495596" r:id="rId2"/>
    <p:sldLayoutId id="2147495597" r:id="rId3"/>
    <p:sldLayoutId id="2147495598" r:id="rId4"/>
    <p:sldLayoutId id="2147495599" r:id="rId5"/>
    <p:sldLayoutId id="2147495600" r:id="rId6"/>
    <p:sldLayoutId id="2147495601" r:id="rId7"/>
    <p:sldLayoutId id="2147495602" r:id="rId8"/>
    <p:sldLayoutId id="2147495603" r:id="rId9"/>
    <p:sldLayoutId id="2147495604" r:id="rId10"/>
    <p:sldLayoutId id="2147495605" r:id="rId11"/>
    <p:sldLayoutId id="21474956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8F5110-B0A7-4D92-ABF7-E3740FE9F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59" r:id="rId1"/>
    <p:sldLayoutId id="2147495460" r:id="rId2"/>
    <p:sldLayoutId id="2147495461" r:id="rId3"/>
    <p:sldLayoutId id="2147495462" r:id="rId4"/>
    <p:sldLayoutId id="2147495463" r:id="rId5"/>
    <p:sldLayoutId id="2147495464" r:id="rId6"/>
    <p:sldLayoutId id="2147495465" r:id="rId7"/>
    <p:sldLayoutId id="2147495466" r:id="rId8"/>
    <p:sldLayoutId id="2147495467" r:id="rId9"/>
    <p:sldLayoutId id="2147495468" r:id="rId10"/>
    <p:sldLayoutId id="2147495469" r:id="rId11"/>
    <p:sldLayoutId id="21474954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1F8030-3A78-4853-BFD8-DE822435D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71" r:id="rId1"/>
    <p:sldLayoutId id="2147495472" r:id="rId2"/>
    <p:sldLayoutId id="2147495473" r:id="rId3"/>
    <p:sldLayoutId id="2147495474" r:id="rId4"/>
    <p:sldLayoutId id="2147495475" r:id="rId5"/>
    <p:sldLayoutId id="2147495476" r:id="rId6"/>
    <p:sldLayoutId id="2147495477" r:id="rId7"/>
    <p:sldLayoutId id="2147495478" r:id="rId8"/>
    <p:sldLayoutId id="2147495479" r:id="rId9"/>
    <p:sldLayoutId id="2147495480" r:id="rId10"/>
    <p:sldLayoutId id="2147495481" r:id="rId11"/>
    <p:sldLayoutId id="21474954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AEE749-767A-4859-B128-454330B0FA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83" r:id="rId1"/>
    <p:sldLayoutId id="2147495484" r:id="rId2"/>
    <p:sldLayoutId id="2147495485" r:id="rId3"/>
    <p:sldLayoutId id="2147495486" r:id="rId4"/>
    <p:sldLayoutId id="2147495487" r:id="rId5"/>
    <p:sldLayoutId id="2147495488" r:id="rId6"/>
    <p:sldLayoutId id="2147495489" r:id="rId7"/>
    <p:sldLayoutId id="2147495490" r:id="rId8"/>
    <p:sldLayoutId id="2147495491" r:id="rId9"/>
    <p:sldLayoutId id="2147495492" r:id="rId10"/>
    <p:sldLayoutId id="2147495493" r:id="rId11"/>
    <p:sldLayoutId id="21474954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AA8CC8-9531-4394-8D55-08072A40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95" r:id="rId1"/>
    <p:sldLayoutId id="2147495496" r:id="rId2"/>
    <p:sldLayoutId id="2147495497" r:id="rId3"/>
    <p:sldLayoutId id="2147495498" r:id="rId4"/>
    <p:sldLayoutId id="2147495499" r:id="rId5"/>
    <p:sldLayoutId id="2147495500" r:id="rId6"/>
    <p:sldLayoutId id="2147495501" r:id="rId7"/>
    <p:sldLayoutId id="2147495502" r:id="rId8"/>
    <p:sldLayoutId id="2147495503" r:id="rId9"/>
    <p:sldLayoutId id="2147495504" r:id="rId10"/>
    <p:sldLayoutId id="2147495505" r:id="rId11"/>
    <p:sldLayoutId id="21474955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38A000-FFFB-47BF-B29D-882E28ECE1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07" r:id="rId1"/>
    <p:sldLayoutId id="2147495508" r:id="rId2"/>
    <p:sldLayoutId id="2147495509" r:id="rId3"/>
    <p:sldLayoutId id="2147495510" r:id="rId4"/>
    <p:sldLayoutId id="2147495511" r:id="rId5"/>
    <p:sldLayoutId id="2147495512" r:id="rId6"/>
    <p:sldLayoutId id="2147495513" r:id="rId7"/>
    <p:sldLayoutId id="2147495514" r:id="rId8"/>
    <p:sldLayoutId id="2147495515" r:id="rId9"/>
    <p:sldLayoutId id="2147495516" r:id="rId10"/>
    <p:sldLayoutId id="2147495517" r:id="rId11"/>
    <p:sldLayoutId id="21474955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AE0D03-41CB-44BB-BA4A-5EDDCC08B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19" r:id="rId1"/>
    <p:sldLayoutId id="2147495520" r:id="rId2"/>
    <p:sldLayoutId id="2147495521" r:id="rId3"/>
    <p:sldLayoutId id="2147495522" r:id="rId4"/>
    <p:sldLayoutId id="2147495523" r:id="rId5"/>
    <p:sldLayoutId id="2147495524" r:id="rId6"/>
    <p:sldLayoutId id="2147495525" r:id="rId7"/>
    <p:sldLayoutId id="2147495526" r:id="rId8"/>
    <p:sldLayoutId id="2147495527" r:id="rId9"/>
    <p:sldLayoutId id="2147495528" r:id="rId10"/>
    <p:sldLayoutId id="2147495529" r:id="rId11"/>
    <p:sldLayoutId id="21474955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EE20E2-CDBF-4C9D-9D91-D522EC0F1D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31" r:id="rId1"/>
    <p:sldLayoutId id="2147495532" r:id="rId2"/>
    <p:sldLayoutId id="2147495533" r:id="rId3"/>
    <p:sldLayoutId id="2147495534" r:id="rId4"/>
    <p:sldLayoutId id="2147495535" r:id="rId5"/>
    <p:sldLayoutId id="2147495536" r:id="rId6"/>
    <p:sldLayoutId id="2147495537" r:id="rId7"/>
    <p:sldLayoutId id="2147495538" r:id="rId8"/>
    <p:sldLayoutId id="2147495539" r:id="rId9"/>
    <p:sldLayoutId id="2147495540" r:id="rId10"/>
    <p:sldLayoutId id="2147495541" r:id="rId11"/>
    <p:sldLayoutId id="21474955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22AB81-D7BA-43ED-B25F-5BD4DE22BF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43" r:id="rId1"/>
    <p:sldLayoutId id="2147495544" r:id="rId2"/>
    <p:sldLayoutId id="2147495545" r:id="rId3"/>
    <p:sldLayoutId id="2147495546" r:id="rId4"/>
    <p:sldLayoutId id="2147495547" r:id="rId5"/>
    <p:sldLayoutId id="2147495548" r:id="rId6"/>
    <p:sldLayoutId id="2147495549" r:id="rId7"/>
    <p:sldLayoutId id="2147495550" r:id="rId8"/>
    <p:sldLayoutId id="2147495551" r:id="rId9"/>
    <p:sldLayoutId id="2147495552" r:id="rId10"/>
    <p:sldLayoutId id="2147495553" r:id="rId11"/>
    <p:sldLayoutId id="21474955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image" Target="../media/image21.jpeg"/><Relationship Id="rId9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0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4867" name="Seta para baixo 10"/>
          <p:cNvSpPr>
            <a:spLocks noChangeArrowheads="1"/>
          </p:cNvSpPr>
          <p:nvPr/>
        </p:nvSpPr>
        <p:spPr bwMode="auto">
          <a:xfrm rot="-1879668">
            <a:off x="774769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 dirty="0" smtClean="0">
                <a:solidFill>
                  <a:srgbClr val="F8F8F8"/>
                </a:solidFill>
              </a:rPr>
              <a:t>      </a:t>
            </a:r>
            <a:endParaRPr lang="es-ES" baseline="0" dirty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47675" y="1125538"/>
            <a:ext cx="84455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vivei em ação de graças.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Habite em vós com abundância a palavra de Cristo,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para vos instruirdes e aconselhardes uns aos outros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com toda a sabedoria;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com salmos, hinos e cânticos inspirados,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cantai de todo o coração a Deus a vossa gratidão.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tudo o que fizerdes, por palavras ou por obras,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seja tudo em nome do Senhor Jesus,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dando graças, por Ele, a Deus Pai.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Esposas, sede submissas aos vossos maridos,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como convém no Senhor.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Maridos, amai as vossas esposas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não as trateis com aspereza. Filhos, obedecei em tudo a vossos pais, porque isto agrada ao Senhor.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Pais, não exaspereis os vossos filhos,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para que não caiam em desânimo”.     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(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Cl 3)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608289" y="6122716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487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988" y="9080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10" descr="http://mesadepalavras.files.wordpress.com/2009/12/holy-famil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272" y="2299188"/>
            <a:ext cx="2984064" cy="4000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65892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589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33425" y="2060575"/>
            <a:ext cx="75168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Reine em vossos corações a Paz de Cristo;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habite em vós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a sua Palavra. </a:t>
            </a:r>
            <a:endParaRPr lang="pt-PT" sz="4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669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313" y="60340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08837" y="1274802"/>
            <a:ext cx="8183644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pais de Jesus iam todos os anos a Jerusalém,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pela festa da Páscoa.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Ele fez doze anos,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subiram até lá, como era costume nessa festa.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eles regressavam, passados os dias festivos,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 Jesus ficou em Jerusalém,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sem que seus pais o soubessem.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Julgando que Ele vinha na caravana,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fizeram um dia de viagem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começaram a procurá-l’O entre os parentes e conhecidos.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O encontrando,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voltaram a Jerusalém, à sua procura.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Passados três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dias, encontraram-n’O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templo,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sentado no meio dos doutores,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ouvi-los e a fazer-lhes perguntas.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aqueles que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ouviam estavam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surpreendidos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sua inteligência e as suas respostas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</a:t>
            </a:r>
            <a:endParaRPr lang="pt-BR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691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679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92166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64716" y="1528331"/>
            <a:ext cx="81557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viram Jesus, seus pais ficaram admirados;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sua Mãe disse-Lhe: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«Filho, porque procedeste assim connosco?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Teu pai e eu andávamos aflitos à tua procura».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respondeu-lhes: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«Porque Me procuráveis?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sabíeis que Eu devia estar na casa de meu Pai?».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eles não entenderam as palavras que Jesus lhes disse.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desceu então com eles para Nazaré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era-lhes submisso.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Sua Mãe guardava todos estes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acontecimentos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seu coração.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Jesus ia crescendo em sabedoria,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estatura e em graça,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diante de Deus e dos homens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”.                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(Lc 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2, 41-52)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7943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E por nós, homens, e para nossa salvação desceu dos Céus.  </a:t>
            </a:r>
            <a:r>
              <a:rPr lang="pt-PT" sz="1800" dirty="0" smtClean="0">
                <a:latin typeface="Arial" charset="0"/>
              </a:rPr>
              <a:t>( / )</a:t>
            </a:r>
            <a:r>
              <a:rPr lang="pt-PT" sz="1800" b="1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dirty="0" smtClean="0">
                <a:latin typeface="Arial" charset="0"/>
              </a:rPr>
              <a:t>e a vida do mundo que há de vir.</a:t>
            </a:r>
            <a:r>
              <a:rPr lang="pt-PT" sz="1800" b="1" i="1" dirty="0" smtClean="0">
                <a:latin typeface="Arial" charset="0"/>
              </a:rPr>
              <a:t>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6896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998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4863" y="1916113"/>
            <a:ext cx="7891462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Oramos... a Deus, que é Pai-Mãe </a:t>
            </a:r>
            <a:r>
              <a:rPr lang="pt-BR" sz="2400" i="1" spc="100" baseline="0" dirty="0">
                <a:solidFill>
                  <a:srgbClr val="F8F8F8"/>
                </a:solidFill>
                <a:latin typeface="Arial" charset="0"/>
              </a:rPr>
              <a:t>(“Abbá”</a:t>
            </a: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), </a:t>
            </a:r>
          </a:p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e criou por Amor todas as Famílias humanas, </a:t>
            </a:r>
          </a:p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com o modelo da Sagrada Família de Nazaré:</a:t>
            </a:r>
          </a:p>
          <a:p>
            <a:pPr>
              <a:defRPr/>
            </a:pPr>
            <a:endParaRPr lang="pt-BR" sz="24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 - pelas crianças, adolescentes e jovens... </a:t>
            </a:r>
          </a:p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 - pelos pais que dialogam e compreendem...</a:t>
            </a:r>
          </a:p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 - pelos que não sabem educar os filhos…</a:t>
            </a:r>
          </a:p>
          <a:p>
            <a:pPr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 - pelos filhos que não aceitam ser educados…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69991" name="WordArt 11"/>
          <p:cNvSpPr>
            <a:spLocks noChangeArrowheads="1" noChangeShapeType="1" noTextEdit="1"/>
          </p:cNvSpPr>
          <p:nvPr/>
        </p:nvSpPr>
        <p:spPr bwMode="auto">
          <a:xfrm>
            <a:off x="1582378" y="5156671"/>
            <a:ext cx="6336431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NÓS CONFIAMO-LOS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AO TEU AMOR DE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71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14" descr="http://4.bp.blogspot.com/_jhw7rheNszw/SyX9PHnEgPI/AAAAAAAABMY/bTYay7Gev74/s400/media_nascimento-de-jesus-999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788" y="2276475"/>
            <a:ext cx="4173537" cy="3457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2036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476375" y="1071563"/>
            <a:ext cx="7308850" cy="52371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Deus os criou à sua imagem,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mulher e homem, dois numa só carne!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lhes lançou a Sua bênção: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“Multiplicai-vos, dominai a Terra!”.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2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DA FAMÍLIA, FONTE DE VIDA,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NOSSO PAI E NOSSA MÃE!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DA ALIANÇA,  ‘SPOSO DA IGREJA,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FIEL ATÉ AO FIM!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2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Quem honra o Pai é perdoado,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quem honra a Mãe garante o seu tesouro!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 filho, ampara-os na velhice,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2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pois Deus não esquece o bem que lhes é feito.</a:t>
            </a:r>
          </a:p>
        </p:txBody>
      </p:sp>
      <p:sp>
        <p:nvSpPr>
          <p:cNvPr id="17203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7204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7204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3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773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306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773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40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</p:spPr>
      </p:pic>
      <p:sp>
        <p:nvSpPr>
          <p:cNvPr id="156675" name="WordArt 8"/>
          <p:cNvSpPr>
            <a:spLocks noChangeArrowheads="1" noChangeShapeType="1" noTextEdit="1"/>
          </p:cNvSpPr>
          <p:nvPr/>
        </p:nvSpPr>
        <p:spPr bwMode="auto">
          <a:xfrm>
            <a:off x="7437438" y="4221163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56678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3" y="332656"/>
            <a:ext cx="8064896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SAGRADA FAMÍLIA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de Jesus, Maria e José</a:t>
            </a:r>
          </a:p>
        </p:txBody>
      </p:sp>
      <p:sp>
        <p:nvSpPr>
          <p:cNvPr id="11" name="WordArt 18"/>
          <p:cNvSpPr>
            <a:spLocks noChangeArrowheads="1" noChangeShapeType="1" noTextEdit="1"/>
          </p:cNvSpPr>
          <p:nvPr/>
        </p:nvSpPr>
        <p:spPr bwMode="auto">
          <a:xfrm>
            <a:off x="755576" y="2708920"/>
            <a:ext cx="7632848" cy="4716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Domingo dentro da Oitava do Natal -</a:t>
            </a:r>
          </a:p>
        </p:txBody>
      </p:sp>
      <p:sp>
        <p:nvSpPr>
          <p:cNvPr id="156681" name="Text Box 11"/>
          <p:cNvSpPr txBox="1">
            <a:spLocks noChangeArrowheads="1"/>
          </p:cNvSpPr>
          <p:nvPr/>
        </p:nvSpPr>
        <p:spPr bwMode="auto">
          <a:xfrm>
            <a:off x="468313" y="3375025"/>
            <a:ext cx="5903912" cy="235743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A Sagrada Família começa por </a:t>
            </a:r>
            <a:r>
              <a:rPr lang="pt-PT" sz="2300" i="1" baseline="0" dirty="0">
                <a:latin typeface="Arial" charset="0"/>
              </a:rPr>
              <a:t>ser fiel</a:t>
            </a:r>
            <a:r>
              <a:rPr lang="pt-PT" sz="2300" baseline="0" dirty="0">
                <a:latin typeface="Arial" charset="0"/>
              </a:rPr>
              <a:t> </a:t>
            </a:r>
            <a:r>
              <a:rPr lang="pt-PT" sz="2300" i="1" baseline="0" dirty="0">
                <a:latin typeface="Arial" charset="0"/>
              </a:rPr>
              <a:t>à Lei </a:t>
            </a:r>
            <a:r>
              <a:rPr lang="pt-PT" sz="2300" baseline="0" dirty="0">
                <a:latin typeface="Arial" charset="0"/>
              </a:rPr>
              <a:t>de Deus…  </a:t>
            </a:r>
            <a:r>
              <a:rPr lang="pt-PT" sz="2300" b="0" i="1" baseline="0" dirty="0">
                <a:latin typeface="Arial" charset="0"/>
              </a:rPr>
              <a:t>[ 3ª L. / </a:t>
            </a:r>
            <a:r>
              <a:rPr lang="pt-PT" sz="2300" b="0" i="1" baseline="0" dirty="0" smtClean="0">
                <a:latin typeface="Arial" charset="0"/>
              </a:rPr>
              <a:t>Evang.</a:t>
            </a:r>
            <a:r>
              <a:rPr lang="pt-PT" sz="2300" b="0" baseline="0" dirty="0" smtClean="0">
                <a:latin typeface="Arial" charset="0"/>
              </a:rPr>
              <a:t> </a:t>
            </a:r>
            <a:r>
              <a:rPr lang="pt-PT" sz="2300" b="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Lc 2 </a:t>
            </a:r>
            <a:r>
              <a:rPr lang="pt-PT" sz="2300" b="0" i="1" baseline="0" dirty="0">
                <a:latin typeface="Arial" charset="0"/>
              </a:rPr>
              <a:t>]</a:t>
            </a:r>
            <a:r>
              <a:rPr lang="pt-PT" sz="23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i="1" baseline="0" dirty="0">
                <a:latin typeface="Arial" charset="0"/>
              </a:rPr>
              <a:t>“Sábios conselhos”</a:t>
            </a:r>
            <a:r>
              <a:rPr lang="pt-PT" sz="2300" baseline="0" dirty="0">
                <a:latin typeface="Arial" charset="0"/>
              </a:rPr>
              <a:t> para os </a:t>
            </a:r>
            <a:r>
              <a:rPr lang="pt-PT" sz="2300" i="1" baseline="0" dirty="0">
                <a:latin typeface="Arial" charset="0"/>
              </a:rPr>
              <a:t>filhos</a:t>
            </a:r>
            <a:r>
              <a:rPr lang="pt-PT" sz="2300" baseline="0" dirty="0">
                <a:latin typeface="Arial" charset="0"/>
              </a:rPr>
              <a:t> a respeito dos </a:t>
            </a:r>
            <a:r>
              <a:rPr lang="pt-PT" sz="2300" i="1" baseline="0" dirty="0">
                <a:latin typeface="Arial" charset="0"/>
              </a:rPr>
              <a:t>pais 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300" b="0" i="1" baseline="0" dirty="0">
                <a:latin typeface="Arial" charset="0"/>
              </a:rPr>
              <a:t>[ 1ª </a:t>
            </a:r>
            <a:r>
              <a:rPr lang="pt-PT" sz="2300" b="0" i="1" baseline="0" dirty="0" smtClean="0">
                <a:latin typeface="Arial" charset="0"/>
              </a:rPr>
              <a:t>Leit. </a:t>
            </a:r>
            <a:r>
              <a:rPr lang="pt-PT" sz="2300" b="0" baseline="0" dirty="0">
                <a:latin typeface="Arial" charset="0"/>
              </a:rPr>
              <a:t>/ </a:t>
            </a:r>
            <a:r>
              <a:rPr lang="pt-PT" sz="2300" baseline="0" dirty="0" smtClean="0">
                <a:latin typeface="Arial" charset="0"/>
              </a:rPr>
              <a:t>Sr </a:t>
            </a:r>
            <a:r>
              <a:rPr lang="pt-PT" sz="2300" baseline="0" dirty="0">
                <a:latin typeface="Arial" charset="0"/>
              </a:rPr>
              <a:t>3 </a:t>
            </a:r>
            <a:r>
              <a:rPr lang="pt-PT" sz="23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O </a:t>
            </a:r>
            <a:r>
              <a:rPr lang="pt-PT" sz="2300" i="1" baseline="0" dirty="0">
                <a:latin typeface="Arial" charset="0"/>
              </a:rPr>
              <a:t>Amor </a:t>
            </a:r>
            <a:r>
              <a:rPr lang="pt-PT" sz="2300" baseline="0" dirty="0">
                <a:latin typeface="Arial" charset="0"/>
              </a:rPr>
              <a:t>e a </a:t>
            </a:r>
            <a:r>
              <a:rPr lang="pt-PT" sz="2300" i="1" baseline="0" dirty="0">
                <a:latin typeface="Arial" charset="0"/>
              </a:rPr>
              <a:t>Paz</a:t>
            </a:r>
            <a:r>
              <a:rPr lang="pt-PT" sz="2300" baseline="0" dirty="0">
                <a:latin typeface="Arial" charset="0"/>
              </a:rPr>
              <a:t> devem guiar todas as </a:t>
            </a:r>
            <a:r>
              <a:rPr lang="pt-PT" sz="2300" i="1" baseline="0" dirty="0">
                <a:latin typeface="Arial" charset="0"/>
              </a:rPr>
              <a:t>relações familiares 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300" b="0" i="1" baseline="0" dirty="0">
                <a:latin typeface="Arial" charset="0"/>
              </a:rPr>
              <a:t>[ 2ª </a:t>
            </a:r>
            <a:r>
              <a:rPr lang="pt-PT" sz="2300" b="0" i="1" baseline="0" dirty="0" smtClean="0">
                <a:latin typeface="Arial" charset="0"/>
              </a:rPr>
              <a:t>Leit. </a:t>
            </a:r>
            <a:r>
              <a:rPr lang="pt-PT" sz="2300" b="0" baseline="0" dirty="0">
                <a:latin typeface="Arial" charset="0"/>
              </a:rPr>
              <a:t>/ </a:t>
            </a:r>
            <a:r>
              <a:rPr lang="pt-PT" sz="2300" baseline="0" dirty="0">
                <a:latin typeface="Arial" charset="0"/>
              </a:rPr>
              <a:t>Cl 3 </a:t>
            </a:r>
            <a:r>
              <a:rPr lang="pt-PT" sz="23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5107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8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9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7511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573834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6131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6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76138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9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7155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7156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7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8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9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60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77163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7164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716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7168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9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2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818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773" y="59837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9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9205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7920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03" y="1988840"/>
            <a:ext cx="3095625" cy="420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7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771800" y="1317625"/>
            <a:ext cx="5438775" cy="522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CHEGOU A HORA MAIS ALTA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ALEGRIA UNIVERSAL!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 O MUNDO A DEUS EXALTA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DIZENDO EM CORO: NATAL!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Pastores, ao mundo inteiro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levai a grande alegria: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 presépio, eis o Cordeiro,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Filho da Virgem Maria.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Vem salvar todos os povos,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todo o mundo é Sua herança.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Vão surgir os tempos novos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 Nova e Eterna Aliança.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Como nasceu pobrezinho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meu Divino Senhor!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Umas palhas por esmola...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há pobreza maior!</a:t>
            </a:r>
          </a:p>
        </p:txBody>
      </p:sp>
      <p:sp>
        <p:nvSpPr>
          <p:cNvPr id="18023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8023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023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47663" y="1628775"/>
            <a:ext cx="84836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Deus criou 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– “inventou” –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 família humana para ser </a:t>
            </a:r>
          </a:p>
          <a:p>
            <a:pPr lvl="2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     o reflexo da Sua Família Trinitária. Porque Deus é, </a:t>
            </a:r>
          </a:p>
          <a:p>
            <a:pPr lvl="2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     ao mesmo tempo, pai, mãe, filho, irmão… </a:t>
            </a:r>
          </a:p>
          <a:p>
            <a:pPr lvl="2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	    </a:t>
            </a:r>
            <a:r>
              <a:rPr lang="pt-BR" sz="2000" i="1" spc="100" baseline="0" dirty="0">
                <a:solidFill>
                  <a:srgbClr val="F8F8F8"/>
                </a:solidFill>
                <a:latin typeface="Arial" charset="0"/>
              </a:rPr>
              <a:t>A pensar neste Mistério, agradecemos.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Dizemos “obrigado” a Deus, pela mãe 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	e pelo pai, que nos “dão a vida” numa família…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Damos graças a Deus, pelos casais humanos,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	que se unem para nos gerar por amor…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Estamos gratos a Deus, pelos filhos nascidos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	nos matrimónios que vivem na fidelidade…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Agradecemos a Deus, pelos jovens que, </a:t>
            </a:r>
          </a:p>
          <a:p>
            <a:pPr lvl="1"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	por amor, renunciam a formar uma família...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8125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7" name="WordArt 8"/>
          <p:cNvSpPr>
            <a:spLocks noChangeArrowheads="1" noChangeShapeType="1" noTextEdit="1"/>
          </p:cNvSpPr>
          <p:nvPr/>
        </p:nvSpPr>
        <p:spPr bwMode="auto">
          <a:xfrm>
            <a:off x="1475656" y="5538787"/>
            <a:ext cx="6912694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OBRIGADO, PAI,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 SEMPRE NOS AMAS!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13" descr="https://encrypted-tbn3.gstatic.com/images?q=tbn:ANd9GcQPPx4NzVuVQm5z5_ifjViCqStsIWDSxazZyvf0YT14XKgG3t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4440138"/>
            <a:ext cx="2943225" cy="1581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75" name="Picture 15" descr="https://encrypted-tbn3.gstatic.com/images?q=tbn:ANd9GcSs5agg8u0NOCHKbPVpKYCYIHo9cL5GB6KTjYlk-NVYUcV-YRK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99" y="1628800"/>
            <a:ext cx="2447925" cy="304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39750" y="1700213"/>
            <a:ext cx="72009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Senhor, eu quero agradecer-Te</a:t>
            </a: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 todos os dias a gente poder conversar.</a:t>
            </a: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Senhor, o mundo precisa de conhecer-Te,</a:t>
            </a: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mas eu Te prometo que vou Evangelizar.</a:t>
            </a:r>
          </a:p>
          <a:p>
            <a:pPr>
              <a:defRPr/>
            </a:pPr>
            <a:endParaRPr lang="pt-BR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BR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QUERO DIZER-TE AGORA,</a:t>
            </a:r>
          </a:p>
          <a:p>
            <a:pPr>
              <a:defRPr/>
            </a:pPr>
            <a:r>
              <a:rPr lang="pt-BR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JÁ VOU EMBORA, EVANGELIZAR </a:t>
            </a:r>
            <a:r>
              <a:rPr lang="pt-BR" sz="2400" b="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>
              <a:defRPr/>
            </a:pPr>
            <a:endParaRPr lang="pt-BR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Senhor, às vezes me ponho a rezar,</a:t>
            </a: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peço o fim da violência e da fome do irmão.</a:t>
            </a: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Senhor, que chegue a todos os povos</a:t>
            </a:r>
          </a:p>
          <a:p>
            <a:pPr>
              <a:defRPr/>
            </a:pPr>
            <a:r>
              <a:rPr lang="pt-BR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graça, o perdão, o anúncio da salvação.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392488"/>
            <a:ext cx="3816350" cy="2862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29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96196"/>
            <a:ext cx="3308995" cy="4233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Line 2"/>
          <p:cNvSpPr>
            <a:spLocks noChangeShapeType="1"/>
          </p:cNvSpPr>
          <p:nvPr/>
        </p:nvSpPr>
        <p:spPr bwMode="auto">
          <a:xfrm flipH="1" flipV="1">
            <a:off x="1043608" y="981075"/>
            <a:ext cx="0" cy="2952750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1187624" y="612296"/>
            <a:ext cx="74898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#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 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CANTEM, CANTEM OS ANJOS  A DEUS UM HINO.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re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CANTEM, CANTEM OS HOMENS AO DEUS MENINO.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CANTEM, CANTEM OS ANJOS A DEUS UM HINO.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re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FA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CANTEM, CANTEMOS 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TODOS AO DEUS 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ME</a:t>
            </a:r>
            <a:r>
              <a:rPr kumimoji="0" lang="pt-PT" sz="2000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NI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NO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DO</a:t>
            </a:r>
            <a:endParaRPr kumimoji="0" lang="pt-PT" sz="20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18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	</a:t>
            </a:r>
            <a:r>
              <a:rPr kumimoji="0" lang="pt-PT" sz="18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1.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</a:t>
            </a:r>
            <a:r>
              <a:rPr kumimoji="0" lang="pt-PT" sz="20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la</a:t>
            </a:r>
            <a:r>
              <a:rPr kumimoji="0" lang="pt-PT" sz="20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Em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Belém, à </a:t>
            </a:r>
            <a:r>
              <a:rPr kumimoji="0" lang="pt-PT" sz="20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mi</a:t>
            </a:r>
            <a:r>
              <a:rPr kumimoji="0" lang="pt-PT" sz="20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meia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noite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– noite </a:t>
            </a:r>
            <a:r>
              <a:rPr kumimoji="0" lang="pt-PT" sz="20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la</a:t>
            </a:r>
            <a:r>
              <a:rPr kumimoji="0" lang="pt-PT" sz="20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de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tanta alegria</a:t>
            </a:r>
            <a:r>
              <a:rPr kumimoji="0" lang="pt-PT" sz="200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MI7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–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nasceu Jesus num </a:t>
            </a:r>
            <a:r>
              <a:rPr kumimoji="0" lang="pt-PT" sz="20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presépio</a:t>
            </a:r>
            <a:r>
              <a:rPr kumimoji="0" lang="pt-PT" sz="20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la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– Filho da Vir</a:t>
            </a:r>
            <a:r>
              <a:rPr kumimoji="0" lang="pt-PT" sz="2000" i="1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gem</a:t>
            </a:r>
            <a:r>
              <a:rPr kumimoji="0" lang="pt-PT" sz="200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MI7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</a:t>
            </a:r>
            <a:r>
              <a:rPr kumimoji="0" lang="pt-PT" sz="20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Maria</a:t>
            </a:r>
            <a:r>
              <a:rPr kumimoji="0" lang="pt-PT" sz="20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la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– . 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# 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18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2.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Em Belém, à meia noite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– foi na noite de Natal –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nasceu Jesus num presépio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– maravilha sem igual! – 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# </a:t>
            </a:r>
            <a:endParaRPr kumimoji="0" lang="pt-PT" sz="2000" b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  <a:sym typeface="Wingdings" pitchFamily="2" charset="2"/>
            </a:endParaRPr>
          </a:p>
          <a:p>
            <a:pPr algn="ctr">
              <a:defRPr/>
            </a:pPr>
            <a:endParaRPr kumimoji="0" lang="pt-PT" sz="2000" b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cs typeface="+mn-cs"/>
              <a:sym typeface="Wingdings" pitchFamily="2" charset="2"/>
            </a:endParaRP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		</a:t>
            </a:r>
            <a:r>
              <a:rPr kumimoji="0" lang="pt-PT" sz="18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3.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 Em Belém, à meia noite, </a:t>
            </a:r>
          </a:p>
          <a:p>
            <a:pPr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		nasceu dos Céus um sorriso </a:t>
            </a:r>
          </a:p>
          <a:p>
            <a:pPr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		para nos abrir de novo </a:t>
            </a:r>
          </a:p>
          <a:p>
            <a:pPr>
              <a:defRPr/>
            </a:pP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			as portas do Paraíso.</a:t>
            </a:r>
            <a:r>
              <a:rPr kumimoji="0" lang="pt-PT" i="1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cs typeface="+mn-cs"/>
                <a:sym typeface="Wingdings" pitchFamily="2" charset="2"/>
              </a:rPr>
              <a:t>  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  <a:sym typeface="Wingdings" pitchFamily="2" charset="2"/>
              </a:rPr>
              <a:t>#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baseline="0" dirty="0">
              <a:solidFill>
                <a:srgbClr val="F8F8F8"/>
              </a:solidFill>
              <a:latin typeface="Arial" charset="0"/>
              <a:cs typeface="+mn-cs"/>
              <a:sym typeface="Wingdings" pitchFamily="2" charset="2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93742" y="2177720"/>
            <a:ext cx="2944614" cy="566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Final-1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http://1.bp.blogspot.com/_Sb0DYffkRE4/TQy7HQ-CuII/AAAAAAAAChc/rVS8U5LKpdw/s1600/feliz-natal-mensagens_269127102_0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1"/>
            <a:ext cx="4013505" cy="289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23" name="Picture 12" descr="https://encrypted-tbn3.gstatic.com/images?q=tbn:ANd9GcSgIYup69i2OuPouOhQAcvJowTyJ7_6lXfTYfa_oT7CSB6NpV7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41837"/>
            <a:ext cx="2304629" cy="18505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912813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476375" y="808038"/>
            <a:ext cx="6789738" cy="541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kumimoji="0" lang="pt-PT" dirty="0">
                <a:solidFill>
                  <a:srgbClr val="FFFF00"/>
                </a:solidFill>
                <a:latin typeface="Arial" charset="0"/>
                <a:cs typeface="+mn-cs"/>
              </a:rPr>
              <a:t>	</a:t>
            </a: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4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#</a:t>
            </a:r>
            <a:r>
              <a:rPr kumimoji="0" lang="pt-PT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É NATAL, É NATAL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! </a:t>
            </a:r>
          </a:p>
          <a:p>
            <a:pPr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SALVAÇÃO E LUZ.                         </a:t>
            </a:r>
          </a:p>
          <a:p>
            <a:pPr>
              <a:defRPr/>
            </a:pP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DO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ALEGRI</a:t>
            </a:r>
            <a:r>
              <a:rPr kumimoji="0" lang="pt-PT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</a:t>
            </a: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  CRISTÃOS,    </a:t>
            </a:r>
          </a:p>
          <a:p>
            <a:pPr>
              <a:spcAft>
                <a:spcPts val="1200"/>
              </a:spcAft>
              <a:defRPr/>
            </a:pP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RE(7)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JÁ NASCEU JESUS</a:t>
            </a: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…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</a:t>
            </a: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Paz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na terra aos homens,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alegria e </a:t>
            </a:r>
            <a:r>
              <a:rPr kumimoji="0" lang="pt-PT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bem:</a:t>
            </a:r>
            <a:r>
              <a:rPr kumimoji="0" lang="pt-PT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la</a:t>
            </a:r>
            <a:r>
              <a:rPr kumimoji="0" lang="pt-PT" b="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</a:t>
            </a:r>
            <a:r>
              <a:rPr kumimoji="0" lang="pt-PT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</a:t>
            </a:r>
            <a:r>
              <a:rPr kumimoji="0" lang="pt-PT" b="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)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foi a “boa </a:t>
            </a:r>
            <a:r>
              <a:rPr kumimoji="0" lang="pt-PT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RE(7)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nova”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 anjo em </a:t>
            </a:r>
            <a:r>
              <a:rPr kumimoji="0" lang="pt-PT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Belém.</a:t>
            </a:r>
            <a:r>
              <a:rPr kumimoji="0" lang="pt-PT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</a:t>
            </a:r>
            <a:r>
              <a:rPr kumimoji="0" lang="pt-PT" sz="24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#</a:t>
            </a:r>
          </a:p>
          <a:p>
            <a:pPr>
              <a:defRPr/>
            </a:pPr>
            <a:r>
              <a:rPr kumimoji="0" lang="pt-PT" sz="24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24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2.</a:t>
            </a: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A todos os homens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de boa vontade,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anunciou Jesus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nova humanidade.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)</a:t>
            </a:r>
            <a:r>
              <a:rPr kumimoji="0" lang="pt-PT" sz="24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#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19017" y="1476548"/>
            <a:ext cx="2923235" cy="546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Final-2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3716338"/>
            <a:ext cx="2001837" cy="2719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69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78200"/>
            <a:ext cx="2389187" cy="3057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3767137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333375"/>
            <a:ext cx="3167063" cy="237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3378200"/>
            <a:ext cx="3354388" cy="2830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3" name="Picture 24" descr="http://noticias.gospelmais.com.br/files/2011/12/Presepio-na-Guatemal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33400"/>
            <a:ext cx="2087563" cy="2087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130308">
            <a:off x="485680" y="2209683"/>
            <a:ext cx="8384016" cy="21441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200"/>
              </a:lnSpc>
              <a:defRPr/>
            </a:pPr>
            <a:r>
              <a:rPr lang="pt-BR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início, na “emigração”… como “refugiados”, em terra estrangeira… </a:t>
            </a:r>
          </a:p>
          <a:p>
            <a:pPr>
              <a:lnSpc>
                <a:spcPts val="3200"/>
              </a:lnSpc>
              <a:defRPr/>
            </a:pPr>
            <a:r>
              <a:rPr lang="pt-BR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o melhor modelo para toda a família: esposos, pais, filhos, irmãos…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7707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3716338"/>
            <a:ext cx="2001837" cy="2719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69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78200"/>
            <a:ext cx="2389187" cy="3057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3767137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00" y="333375"/>
            <a:ext cx="3167063" cy="237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3378200"/>
            <a:ext cx="3354388" cy="2830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3" name="Picture 24" descr="http://noticias.gospelmais.com.br/files/2011/12/Presepio-na-Guatemal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33400"/>
            <a:ext cx="2087563" cy="2087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130308">
            <a:off x="485680" y="2209683"/>
            <a:ext cx="8384016" cy="21441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200"/>
              </a:lnSpc>
              <a:defRPr/>
            </a:pPr>
            <a:r>
              <a:rPr lang="pt-BR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início, na “emigração”… como “refugiados”, em terra estrangeira… </a:t>
            </a:r>
          </a:p>
          <a:p>
            <a:pPr>
              <a:lnSpc>
                <a:spcPts val="3200"/>
              </a:lnSpc>
              <a:defRPr/>
            </a:pPr>
            <a:r>
              <a:rPr lang="pt-BR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o melhor modelo para toda a família: esposos, pais, filhos, irmãos…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7707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400675" y="5589240"/>
            <a:ext cx="3241513" cy="73050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933963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3052267" cy="3907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2" name="Picture 10" descr="http://i1.ytimg.com/vi/0kWD8-bfAiI/m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271" y="4333578"/>
            <a:ext cx="3586089" cy="2016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442442" y="1566078"/>
            <a:ext cx="8450038" cy="344709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BR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PASTORES VIERAM A TODA A PRESSA,</a:t>
            </a:r>
          </a:p>
          <a:p>
            <a:pPr>
              <a:spcAft>
                <a:spcPts val="0"/>
              </a:spcAft>
              <a:defRPr/>
            </a:pPr>
            <a:r>
              <a:rPr lang="pt-BR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ENCONTRARAM MARIA, JOSÉ E O MENINO</a:t>
            </a:r>
          </a:p>
          <a:p>
            <a:pPr>
              <a:spcAft>
                <a:spcPts val="0"/>
              </a:spcAft>
              <a:defRPr/>
            </a:pPr>
            <a:r>
              <a:rPr lang="pt-BR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DEITADO NA MANJEDOURA.</a:t>
            </a:r>
          </a:p>
          <a:p>
            <a:pPr>
              <a:spcAft>
                <a:spcPts val="0"/>
              </a:spcAft>
              <a:defRPr/>
            </a:pPr>
            <a:endParaRPr lang="pt-BR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BR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BR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minha alma suspira ansiosamente</a:t>
            </a:r>
          </a:p>
          <a:p>
            <a:pPr>
              <a:spcAft>
                <a:spcPts val="0"/>
              </a:spcAft>
              <a:defRPr/>
            </a:pPr>
            <a:r>
              <a:rPr lang="pt-BR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pelos átrios do Senhor.</a:t>
            </a:r>
          </a:p>
          <a:p>
            <a:pPr>
              <a:spcAft>
                <a:spcPts val="0"/>
              </a:spcAft>
              <a:defRPr/>
            </a:pPr>
            <a:r>
              <a:rPr lang="pt-BR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meu coração e a minha carne</a:t>
            </a:r>
          </a:p>
          <a:p>
            <a:pPr>
              <a:spcAft>
                <a:spcPts val="0"/>
              </a:spcAft>
              <a:defRPr/>
            </a:pPr>
            <a:r>
              <a:rPr lang="pt-BR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exultam no Deus vivo.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773" y="59837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71513" y="1125538"/>
            <a:ext cx="81089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“Deus quis honrar os pais nos filhos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firmou sobre eles a autoridade da mãe.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Quem honra seu pai obtém o perdão dos pecados, </a:t>
            </a:r>
            <a:endParaRPr lang="pt-BR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acumula um tesouro quem honra sua mãe.  </a:t>
            </a:r>
            <a:endParaRPr lang="pt-BR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honra o pai encontrará alegria nos seus filhos e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será atendido na sua oração.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Quem honra seu pai terá longa vida,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quem lhe obedece será o conforto de sua mãe.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Filho, ampara a velhice do teu pai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não o desgostes durante a sua vida.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Se a sua mente enfraquece, sê indulgente para com ele e não o desprezes, tu que estás no vigor da vida, porque a tua caridade para com teu pai nunca será esquecida e converter-se-á em desconto dos teus pecados”.   (</a:t>
            </a:r>
            <a:r>
              <a:rPr lang="pt-BR" sz="2000" spc="100" baseline="0" dirty="0" smtClean="0">
                <a:solidFill>
                  <a:srgbClr val="F8F8F8"/>
                </a:solidFill>
                <a:latin typeface="Arial" charset="0"/>
              </a:rPr>
              <a:t>Sr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836712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802702">
            <a:off x="371696" y="5791160"/>
            <a:ext cx="1176928" cy="311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6282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475233" y="5499100"/>
            <a:ext cx="7417247" cy="769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BR" sz="2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DITOSOS OS QUE TEMEM O SENHOR,</a:t>
            </a:r>
          </a:p>
          <a:p>
            <a:pPr>
              <a:spcAft>
                <a:spcPts val="0"/>
              </a:spcAft>
              <a:defRPr/>
            </a:pPr>
            <a:r>
              <a:rPr lang="pt-BR" sz="2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DITOSOS OS QUE SEGUEM OS SEUS CAMINHOS!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68363" y="1803400"/>
            <a:ext cx="788035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“Irmãos: Como eleitos de Deus, santos e prediletos, revesti-vos de sentimentos de misericórdia, de bondade, humildade, mansidão e paciência.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Suportai-vos uns aos outros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perdoai-vos mutuamente,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se algum tiver razão de queixa contra outro.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Tal como o Senhor vos perdoou,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assim deveis fazer vós também.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Acima de tudo, revesti-vos da caridade,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que é o vínculo da perfeição.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Reine em vossos corações a paz de Cristo,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à qual fostes chamados para formar um só corpo.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47862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pic>
        <p:nvPicPr>
          <p:cNvPr id="1638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6610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16937</TotalTime>
  <Words>1952</Words>
  <Application>Microsoft Office PowerPoint</Application>
  <PresentationFormat>Apresentação no Ecrã (4:3)</PresentationFormat>
  <Paragraphs>361</Paragraphs>
  <Slides>30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30</vt:i4>
      </vt:variant>
    </vt:vector>
  </HeadingPairs>
  <TitlesOfParts>
    <vt:vector size="5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10_Modelo de apresentação predefinido</vt:lpstr>
      <vt:lpstr>11_Modelo de apresentação predefinido</vt:lpstr>
      <vt:lpstr>12_Modelo de apresentação predefinido</vt:lpstr>
      <vt:lpstr>13_Modelo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1334</cp:revision>
  <dcterms:created xsi:type="dcterms:W3CDTF">2006-05-02T09:35:59Z</dcterms:created>
  <dcterms:modified xsi:type="dcterms:W3CDTF">2014-12-23T18:19:28Z</dcterms:modified>
</cp:coreProperties>
</file>