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499223" r:id="rId13"/>
  </p:sldMasterIdLst>
  <p:notesMasterIdLst>
    <p:notesMasterId r:id="rId42"/>
  </p:notesMasterIdLst>
  <p:sldIdLst>
    <p:sldId id="391" r:id="rId14"/>
    <p:sldId id="376" r:id="rId15"/>
    <p:sldId id="411" r:id="rId16"/>
    <p:sldId id="353" r:id="rId17"/>
    <p:sldId id="386" r:id="rId18"/>
    <p:sldId id="393" r:id="rId19"/>
    <p:sldId id="415" r:id="rId20"/>
    <p:sldId id="408" r:id="rId21"/>
    <p:sldId id="363" r:id="rId22"/>
    <p:sldId id="354" r:id="rId23"/>
    <p:sldId id="402" r:id="rId24"/>
    <p:sldId id="307" r:id="rId25"/>
    <p:sldId id="383" r:id="rId26"/>
    <p:sldId id="414" r:id="rId27"/>
    <p:sldId id="342" r:id="rId28"/>
    <p:sldId id="387" r:id="rId29"/>
    <p:sldId id="388" r:id="rId30"/>
    <p:sldId id="398" r:id="rId31"/>
    <p:sldId id="301" r:id="rId32"/>
    <p:sldId id="395" r:id="rId33"/>
    <p:sldId id="389" r:id="rId34"/>
    <p:sldId id="390" r:id="rId35"/>
    <p:sldId id="345" r:id="rId36"/>
    <p:sldId id="400" r:id="rId37"/>
    <p:sldId id="381" r:id="rId38"/>
    <p:sldId id="410" r:id="rId39"/>
    <p:sldId id="397" r:id="rId40"/>
    <p:sldId id="416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FFFF"/>
    <a:srgbClr val="66FFFF"/>
    <a:srgbClr val="99FFCC"/>
    <a:srgbClr val="CCFFCC"/>
    <a:srgbClr val="FF99CC"/>
    <a:srgbClr val="FFCC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273E4BA-3254-41BD-B727-733CC1CAD494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DEDAD95-6E10-4846-A670-C114B39104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94619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E64C86-DBD6-43A6-B4C6-71CA74044B01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282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3643BF-A748-4AA5-8DD8-B45FE72F42BC}" type="slidenum">
              <a:rPr lang="pt-PT" smtClean="0"/>
              <a:pPr>
                <a:defRPr/>
              </a:pPr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3807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9E70B17-CEFC-4A1C-A7AC-66939B7D47D3}" type="slidenum">
              <a:rPr lang="pt-PT" sz="1200" smtClean="0"/>
              <a:pPr algn="r" eaLnBrk="1" hangingPunct="1">
                <a:defRPr/>
              </a:pPr>
              <a:t>23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682280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6216D7A-3A44-4FE4-8004-BF6A41E21DD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83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BE2B805-EB4A-433D-BB04-91BA4E4CD95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87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9BDEC1D-E37C-4F0A-9748-7496ADF54EB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631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36313-6564-4141-80F1-4DEDEAFF52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91296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0178B-14A9-4E25-8B1A-0A5BFC30E9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796997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ED8FF6-0085-473C-8404-85AFCFE42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788272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FB126E-32A4-40AB-B556-455B935EA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838382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AF065F-42D7-4F5C-AE1E-E9D828710D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2750256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048BC8-310A-46B2-93FF-4D65A1D3BC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844598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7276FB-C706-4050-9033-2642820E26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400096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713D63-4BCF-4879-8964-18652CCBFE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7853833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CEBE44-7EB3-4341-B127-A0A1B29D0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166327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BF7265-DB7A-4BAB-A670-450CFD83A7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67967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07C895-B5D3-4D5D-84AD-8831C57187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572303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D1BE2B-E652-42BE-8D2E-6E330C3B5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2517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93C05-D515-4D09-A8A2-406D0D9FE0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459980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4AE216-3F78-4FA4-BCB4-2F4E6E27C5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3976216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756718-1314-46A0-AF19-7D0FB50FF1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6607922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5B8B1D-4E94-4094-A4A7-62B0EF387D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7544862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67AF7B-78D6-48DA-80F1-47E863F9D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338960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397083-10CC-41BC-A5FF-E2DDB2B0D1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582440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7E33C6-C8AD-458B-AF2C-66ED4AE374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625477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B504DE-593C-4F81-9063-7F46141E57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7158872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958A26-BCA0-4E95-A8EF-EB45CE461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920888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3832B0-504C-4D22-B89A-E1417822AE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52558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4E51BC-C6AC-40D1-8EC6-6169B502F7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344389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15E9C-CC7E-4374-A878-0FA337AEC8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36906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8EC6B0-82CC-4D53-8CB0-4C6A86985D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4511276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D70BD9-FA6A-47A3-AC90-244640B61A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832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7FC492-C90E-4BDA-9CB8-5CB356F9F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997896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CCDD51-00FE-4031-A0E1-84BA40A7A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38526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4E38A9-2D69-411B-8567-B85CAB3F31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2871976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650064-624F-46A3-8B6F-F9F4B5E345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358806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E8826-DA59-44B2-81E2-8D4998A43C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147941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3C8134-392F-47E4-885E-8952B18493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525659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6F5C15-C62C-4F59-91C0-A192FC020A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1877722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A08269-BC61-4E74-BEDB-B48C47B49B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467451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93679-77B6-406F-86FC-7978AAFA4C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49768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10C609-82AD-4E44-948A-5DB6FBA1C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4852680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360568-5005-4759-B175-42E1BECC4D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10601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707235-9812-454A-A08A-BF1F0176FB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3673435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41CD9-901C-427A-B16D-E4B5788D88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5125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36392-3362-4323-B8E1-D2B4B720F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7041960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660F8-5E4E-45CD-93FF-445D990798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1489503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3B1DA-4F31-44EE-B7A4-2A23548C85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6650601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E56CB-4D01-4DC7-A2A1-9CF8F5172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7365917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4902B-B0E5-4C3A-BB12-D84DD60CD7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802507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DA44E-617A-40EF-98A1-BD6EBD72A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943423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0BC842-C119-4700-AF13-74E832E3CF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5296488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E730B-88BA-4073-9803-42AEAD6215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1247572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7F57A-1CA6-4627-8553-626C30732F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609893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A4CBE-63CF-4B4A-A77C-C974868812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1349794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BBFF4-857F-4B3F-8CEF-2B8C7C767B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086718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50E95-D89F-44E4-BCBB-7C09964B1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8149640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0824C-87FA-423D-8F80-25F8EF02E4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35671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B1B24-4F0C-4D35-B6FC-D916274DC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1759005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FAA89-5484-4135-AE26-3E58B6BBA8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7902163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9F1AD-7D2B-4020-B8AB-4F50FC09BF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6127496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3DAF9-BF78-4404-9CFF-8B2C6B5B42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807539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07793-EB64-4093-9013-8C025EAB1D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474798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3F0DD-8B53-4B0E-AC6E-D381578CCA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679795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AE68E-D90F-41A0-AD32-B7BBF33E15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284556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0538E-A2AD-4B4E-A32C-9CBAFBD27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99543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DCFEC-17A6-49C7-AC9C-41489A3A06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8337493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2FF16-2D50-429B-96B8-ED84A1BB97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2722065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26747-8BBB-4E7F-BA5E-F814E5E6A1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7745541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7076D-88F7-42E1-8CE5-D4EA4C4361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284985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AE69F2-24A9-4670-B651-D1C3BD09F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74755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1B15C2-D78A-4C46-8BE9-8097BC869B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054517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8FD5B0-4CF0-407D-AF4A-292EF9C875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786558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E3F57E-F0A7-4043-8821-E675435B34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1154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BE2A2-13B4-4EFC-8652-22025957EB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661674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0BEEAE-C089-4CAE-9005-971796DE93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33350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7294C5-0EEB-4085-8888-F599229CE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555057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D39071-8F69-4319-B88F-5126789751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44516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AAECC3-566E-446D-BCEC-FAC0967959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256368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63C764-6BDD-493C-93E3-9D122D8DC6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046410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272923-E9F1-46A5-AC95-E265A6876C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0111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1D4B9F-8A6B-4194-9018-CC09EC364C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302759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046CE9-6C4A-456B-BF30-95B1FFE66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746917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AF09A8-AACE-4919-ACDF-7D5F2E9901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9687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127868-CB41-48E5-A93E-91A0ECCD18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779331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BBC98-5F9C-42A4-98BD-87D02A45CE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11216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1F4A02-7D28-4A5C-A97C-8078B35A0B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724436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66C1E3-86A8-4CE6-A363-5FC58419B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32689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09A2D9-35BA-4E6B-96D5-63A5A8473F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412727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8C7ECA-A6D0-4E0E-9996-B2353FA7E3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988448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FD14FB-3587-4F73-BBAD-79D1263989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2116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2DA60D-4EA4-4C42-AA39-DF0CA78F4C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53814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A6C9BC-06AA-48C0-8D19-356A6D0D2C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838281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974740-A681-4BB5-9150-E0EF10CE14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8311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4E169F-76AD-49E1-9974-974151A728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329102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1D2A56-B351-4CAE-A972-955A2264A5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891646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712B0-0183-4F1F-A4D9-15EF9306E6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95196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284F71-B18D-4745-B1ED-9C882D93BC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623883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5D43C3-17BF-4FBC-8850-760366D6EF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74245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A46602-15FF-48A5-9DCC-059E691ACC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89795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AC43D-9DB4-46F4-96AC-0D099C9FEE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18686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C636BC-5A20-4CAF-9827-E48D5FEEA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760006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C07045-83D7-4468-B26C-7DE96FCB1A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96638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3C4C96-A94D-4665-9243-5DCA009A11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093463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74BD6C-8F97-4DE3-A64E-3E645A9F3A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915988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068745-A544-4743-9F16-3F9F8E513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443417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8EFC50-D4DA-4705-AD31-F8D83D9B8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0820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042CC-7332-4ECA-84B9-0AF005710A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3471414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1B001D-E1BF-480D-B43E-DAA3639080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642306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E522A5-FBAE-4A32-B359-06D76944A4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156839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1799BE-0697-4DA9-9091-2F875B592D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022868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92067B-6D42-4272-BADD-B027741E0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130337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8C45D3-1549-4F69-A7A3-66C7EE120A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568091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C7210F-DDD8-4C5E-BF5D-C22394D57B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933527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FE248E-573E-4752-85B2-29F42E3068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277683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297711-62EC-4AF5-B6BD-75B3335875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63875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988979-76E9-4C7D-8ED0-2AC08099E1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69818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CD7F3A-764E-45CF-B0DD-8934E72EA3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43603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764BD-02F8-4D05-85B8-C9F00473EE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361197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1CD8A7-E8FE-4985-8B3E-457DC6928D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742854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717016-4A0F-46D3-958D-1E53638D1B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3885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E7CA02-948E-44E2-9CFA-8B2B04FEE5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554177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61D337-3F22-4477-8447-9EF2D056EA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679445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DA4A82-9B9C-4E47-A249-31B112E2DB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263536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D8210C-AE4B-4F64-BCE2-06853C483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123245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A66269-28AB-4777-8A1D-81548CD21D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827980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7E09DE-6920-4941-B0D3-C7EAFBE6DD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648252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F28C51-F548-43EE-B4F6-D23F400EEA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753266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B95F4-FAE4-4504-A738-95EE06BA1D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061978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8DC06-3548-4FB8-A54C-AD12C9A934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255106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6F014-CC4F-42C0-92B1-79FAA55D92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426565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D7AEFA-7D28-4D6A-80E9-111166E937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185769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8DECAC-8879-4BF6-A9E7-3632C604FF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1766633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4D1769-059B-45F6-A8E2-B26D449940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53711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29E6E0-D1B6-4070-AC19-97CB946224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7442043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FFB50B-7935-42AD-B3E4-62A66E99AE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197893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1A2B44-D752-46FF-BA44-B64B14C7A4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220857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613FAE-5018-4BC0-9013-817BC9F7BC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066531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7224EA-DA47-4BBD-8791-7AA4507D29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738419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06949C-C02D-4699-A8A3-9D022F6C14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6374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A582E-4E20-429C-AA7A-A385862697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40701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086010-2EC1-4A87-9E93-665C153EC1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703171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F5BB45-A06A-492D-A00D-F5F3788ECC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05038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D3D3CF-BD4D-4390-AE73-FA814C6793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201982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7D89F6-E4F0-4A58-85EE-A1E6DFE6E8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107964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70F3A3-673F-46FC-BA04-2E38F0BCFA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101879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B29159-5CA6-4973-8A0F-484ADE2E93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73809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397A5C-127C-424C-A198-E7005C1F42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25094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BAC0A-D390-47DA-90F6-26C1E32B5A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824119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A7BD31-8953-4C42-85CB-FDB436771A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339795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51DE90-2259-4800-877F-A822F6BEE6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499571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B44B9-95A2-450F-808B-07CDF46EC4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862261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6AF8D4-5FF4-45EA-9807-A3C7546BE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798014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874F11-EE30-438C-9716-CBC5315ADD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1685135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57475-0C35-4D5A-805C-2BF4FC8F86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14299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66D42A-ABCA-43FC-A822-29B4956643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286586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84CB3E-3EBD-4113-AEE2-E17D59F67B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08791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672DAB-6ABE-432D-9624-5BCDC78C91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51489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5A366B-E5B0-4689-9C39-DFE8E8086F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97035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08135C-7BBD-4472-B47B-ADAF91690D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8672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D3BFB6-9E41-4409-9A4C-6F9A2268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5440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005F6D-5DCD-4FAE-B810-08E1E81F6D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097887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39C4BE-FA51-4DE6-A407-24C807072E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71" r:id="rId1"/>
    <p:sldLayoutId id="2147499638" r:id="rId2"/>
    <p:sldLayoutId id="2147499639" r:id="rId3"/>
    <p:sldLayoutId id="2147499640" r:id="rId4"/>
    <p:sldLayoutId id="2147499641" r:id="rId5"/>
    <p:sldLayoutId id="2147499642" r:id="rId6"/>
    <p:sldLayoutId id="2147499643" r:id="rId7"/>
    <p:sldLayoutId id="2147499644" r:id="rId8"/>
    <p:sldLayoutId id="2147499645" r:id="rId9"/>
    <p:sldLayoutId id="2147499646" r:id="rId10"/>
    <p:sldLayoutId id="2147499647" r:id="rId11"/>
    <p:sldLayoutId id="21474996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03F6D0-CEDD-4C8C-BC3B-8FB82331D9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768" r:id="rId1"/>
    <p:sldLayoutId id="2147499769" r:id="rId2"/>
    <p:sldLayoutId id="2147499770" r:id="rId3"/>
    <p:sldLayoutId id="2147499771" r:id="rId4"/>
    <p:sldLayoutId id="2147499772" r:id="rId5"/>
    <p:sldLayoutId id="2147499773" r:id="rId6"/>
    <p:sldLayoutId id="2147499774" r:id="rId7"/>
    <p:sldLayoutId id="2147499775" r:id="rId8"/>
    <p:sldLayoutId id="2147499776" r:id="rId9"/>
    <p:sldLayoutId id="2147499777" r:id="rId10"/>
    <p:sldLayoutId id="2147499778" r:id="rId11"/>
    <p:sldLayoutId id="21474997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9B3DED-0C55-4FB3-A5DF-4291ACEE85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780" r:id="rId1"/>
    <p:sldLayoutId id="2147499781" r:id="rId2"/>
    <p:sldLayoutId id="2147499782" r:id="rId3"/>
    <p:sldLayoutId id="2147499783" r:id="rId4"/>
    <p:sldLayoutId id="2147499784" r:id="rId5"/>
    <p:sldLayoutId id="2147499785" r:id="rId6"/>
    <p:sldLayoutId id="2147499786" r:id="rId7"/>
    <p:sldLayoutId id="2147499787" r:id="rId8"/>
    <p:sldLayoutId id="2147499788" r:id="rId9"/>
    <p:sldLayoutId id="2147499789" r:id="rId10"/>
    <p:sldLayoutId id="2147499790" r:id="rId11"/>
    <p:sldLayoutId id="21474997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F1C414-513F-4210-B7ED-EE1F0E1250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792" r:id="rId1"/>
    <p:sldLayoutId id="2147499649" r:id="rId2"/>
    <p:sldLayoutId id="2147499650" r:id="rId3"/>
    <p:sldLayoutId id="2147499651" r:id="rId4"/>
    <p:sldLayoutId id="2147499652" r:id="rId5"/>
    <p:sldLayoutId id="2147499653" r:id="rId6"/>
    <p:sldLayoutId id="2147499654" r:id="rId7"/>
    <p:sldLayoutId id="2147499655" r:id="rId8"/>
    <p:sldLayoutId id="2147499656" r:id="rId9"/>
    <p:sldLayoutId id="2147499657" r:id="rId10"/>
    <p:sldLayoutId id="2147499658" r:id="rId11"/>
    <p:sldLayoutId id="21474996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0D8166-762A-4531-8D6B-C4FA92B403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793" r:id="rId1"/>
    <p:sldLayoutId id="2147499660" r:id="rId2"/>
    <p:sldLayoutId id="2147499661" r:id="rId3"/>
    <p:sldLayoutId id="2147499662" r:id="rId4"/>
    <p:sldLayoutId id="2147499663" r:id="rId5"/>
    <p:sldLayoutId id="2147499664" r:id="rId6"/>
    <p:sldLayoutId id="2147499665" r:id="rId7"/>
    <p:sldLayoutId id="2147499666" r:id="rId8"/>
    <p:sldLayoutId id="2147499667" r:id="rId9"/>
    <p:sldLayoutId id="2147499668" r:id="rId10"/>
    <p:sldLayoutId id="2147499669" r:id="rId11"/>
    <p:sldLayoutId id="21474996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84E52A-3CD5-494C-AD69-1883BA4F84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72" r:id="rId1"/>
    <p:sldLayoutId id="2147499673" r:id="rId2"/>
    <p:sldLayoutId id="2147499674" r:id="rId3"/>
    <p:sldLayoutId id="2147499675" r:id="rId4"/>
    <p:sldLayoutId id="2147499676" r:id="rId5"/>
    <p:sldLayoutId id="2147499677" r:id="rId6"/>
    <p:sldLayoutId id="2147499678" r:id="rId7"/>
    <p:sldLayoutId id="2147499679" r:id="rId8"/>
    <p:sldLayoutId id="2147499680" r:id="rId9"/>
    <p:sldLayoutId id="2147499681" r:id="rId10"/>
    <p:sldLayoutId id="2147499682" r:id="rId11"/>
    <p:sldLayoutId id="21474996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92EC17-302B-423A-B45F-51060D9F32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84" r:id="rId1"/>
    <p:sldLayoutId id="2147499685" r:id="rId2"/>
    <p:sldLayoutId id="2147499686" r:id="rId3"/>
    <p:sldLayoutId id="2147499687" r:id="rId4"/>
    <p:sldLayoutId id="2147499688" r:id="rId5"/>
    <p:sldLayoutId id="2147499689" r:id="rId6"/>
    <p:sldLayoutId id="2147499690" r:id="rId7"/>
    <p:sldLayoutId id="2147499691" r:id="rId8"/>
    <p:sldLayoutId id="2147499692" r:id="rId9"/>
    <p:sldLayoutId id="2147499693" r:id="rId10"/>
    <p:sldLayoutId id="2147499694" r:id="rId11"/>
    <p:sldLayoutId id="21474996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06113A-8239-49EE-8442-7A5C9F6BAA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96" r:id="rId1"/>
    <p:sldLayoutId id="2147499697" r:id="rId2"/>
    <p:sldLayoutId id="2147499698" r:id="rId3"/>
    <p:sldLayoutId id="2147499699" r:id="rId4"/>
    <p:sldLayoutId id="2147499700" r:id="rId5"/>
    <p:sldLayoutId id="2147499701" r:id="rId6"/>
    <p:sldLayoutId id="2147499702" r:id="rId7"/>
    <p:sldLayoutId id="2147499703" r:id="rId8"/>
    <p:sldLayoutId id="2147499704" r:id="rId9"/>
    <p:sldLayoutId id="2147499705" r:id="rId10"/>
    <p:sldLayoutId id="2147499706" r:id="rId11"/>
    <p:sldLayoutId id="21474997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3B05D8-C015-4D66-A59A-C1590791C6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708" r:id="rId1"/>
    <p:sldLayoutId id="2147499709" r:id="rId2"/>
    <p:sldLayoutId id="2147499710" r:id="rId3"/>
    <p:sldLayoutId id="2147499711" r:id="rId4"/>
    <p:sldLayoutId id="2147499712" r:id="rId5"/>
    <p:sldLayoutId id="2147499713" r:id="rId6"/>
    <p:sldLayoutId id="2147499714" r:id="rId7"/>
    <p:sldLayoutId id="2147499715" r:id="rId8"/>
    <p:sldLayoutId id="2147499716" r:id="rId9"/>
    <p:sldLayoutId id="2147499717" r:id="rId10"/>
    <p:sldLayoutId id="2147499718" r:id="rId11"/>
    <p:sldLayoutId id="21474997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D58B47-0721-46BD-B17A-2576D01102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720" r:id="rId1"/>
    <p:sldLayoutId id="2147499721" r:id="rId2"/>
    <p:sldLayoutId id="2147499722" r:id="rId3"/>
    <p:sldLayoutId id="2147499723" r:id="rId4"/>
    <p:sldLayoutId id="2147499724" r:id="rId5"/>
    <p:sldLayoutId id="2147499725" r:id="rId6"/>
    <p:sldLayoutId id="2147499726" r:id="rId7"/>
    <p:sldLayoutId id="2147499727" r:id="rId8"/>
    <p:sldLayoutId id="2147499728" r:id="rId9"/>
    <p:sldLayoutId id="2147499729" r:id="rId10"/>
    <p:sldLayoutId id="2147499730" r:id="rId11"/>
    <p:sldLayoutId id="21474997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CA45B3-2475-4B2E-A5A9-E978B264EE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732" r:id="rId1"/>
    <p:sldLayoutId id="2147499733" r:id="rId2"/>
    <p:sldLayoutId id="2147499734" r:id="rId3"/>
    <p:sldLayoutId id="2147499735" r:id="rId4"/>
    <p:sldLayoutId id="2147499736" r:id="rId5"/>
    <p:sldLayoutId id="2147499737" r:id="rId6"/>
    <p:sldLayoutId id="2147499738" r:id="rId7"/>
    <p:sldLayoutId id="2147499739" r:id="rId8"/>
    <p:sldLayoutId id="2147499740" r:id="rId9"/>
    <p:sldLayoutId id="2147499741" r:id="rId10"/>
    <p:sldLayoutId id="2147499742" r:id="rId11"/>
    <p:sldLayoutId id="21474997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C94BFB-A827-41EC-BB6F-4115473A40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744" r:id="rId1"/>
    <p:sldLayoutId id="2147499745" r:id="rId2"/>
    <p:sldLayoutId id="2147499746" r:id="rId3"/>
    <p:sldLayoutId id="2147499747" r:id="rId4"/>
    <p:sldLayoutId id="2147499748" r:id="rId5"/>
    <p:sldLayoutId id="2147499749" r:id="rId6"/>
    <p:sldLayoutId id="2147499750" r:id="rId7"/>
    <p:sldLayoutId id="2147499751" r:id="rId8"/>
    <p:sldLayoutId id="2147499752" r:id="rId9"/>
    <p:sldLayoutId id="2147499753" r:id="rId10"/>
    <p:sldLayoutId id="2147499754" r:id="rId11"/>
    <p:sldLayoutId id="21474997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992CC9-7C6D-4531-ADDB-01275D0A16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756" r:id="rId1"/>
    <p:sldLayoutId id="2147499757" r:id="rId2"/>
    <p:sldLayoutId id="2147499758" r:id="rId3"/>
    <p:sldLayoutId id="2147499759" r:id="rId4"/>
    <p:sldLayoutId id="2147499760" r:id="rId5"/>
    <p:sldLayoutId id="2147499761" r:id="rId6"/>
    <p:sldLayoutId id="2147499762" r:id="rId7"/>
    <p:sldLayoutId id="2147499763" r:id="rId8"/>
    <p:sldLayoutId id="2147499764" r:id="rId9"/>
    <p:sldLayoutId id="2147499765" r:id="rId10"/>
    <p:sldLayoutId id="2147499766" r:id="rId11"/>
    <p:sldLayoutId id="21474997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7.png"/><Relationship Id="rId4" Type="http://schemas.openxmlformats.org/officeDocument/2006/relationships/image" Target="../media/image19.jpeg"/><Relationship Id="rId9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4029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4029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788" y="2652713"/>
            <a:ext cx="5141912" cy="2144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950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149725"/>
            <a:ext cx="2820988" cy="1871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1989138"/>
            <a:ext cx="8601075" cy="302577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“Dou-vos </a:t>
            </a: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um mandamento novo, </a:t>
            </a:r>
            <a:endParaRPr lang="pt-PT" sz="4200" b="1" i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- diz </a:t>
            </a: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-</a:t>
            </a:r>
            <a:endParaRPr lang="pt-PT" sz="42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amai-vos uns aos outros, </a:t>
            </a:r>
            <a:endParaRPr lang="pt-PT" sz="4200" b="1" i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como </a:t>
            </a: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vos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amei”. </a:t>
            </a:r>
            <a:endParaRPr lang="pt-PT" sz="42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49510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9513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9625" y="1484313"/>
            <a:ext cx="8154988" cy="4902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“Quando Judas saiu do Cenáculo,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disse Jesus aos seus discípulos: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«Agora foi glorificado o Filho do homem,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e Deus foi glorificado n’Ele.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Se Deus foi glorificado n’Ele,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Deus também O glorificará em Si mesmo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e glorificá-l’O-á sem demora.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Meus filhos, é por pouco tempo que ainda estou convosco. Dou-vos um mandamento novo: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que vos ameis uns aos outros.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Como Eu vos amei,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amai-vos também uns aos outros.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Nisto conhecerão todos que sois meus discípulos: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se vos amardes uns aos outros»”.       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					              (Jo 13)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2399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505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15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2579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2089150"/>
            <a:ext cx="8424862" cy="27082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7063" lvl="2" indent="19050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Jesus Cristo, que, ao realizar as Suas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misteriosas núpcias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,…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«faz novas todas as coisas»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pelo Seu Espírito Santo.   </a:t>
            </a:r>
          </a:p>
          <a:p>
            <a:pPr marL="627063" lvl="2" indent="19050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			Para que renove:</a:t>
            </a:r>
          </a:p>
          <a:p>
            <a:pPr marL="627063" lvl="2" indent="19050">
              <a:defRPr/>
            </a:pPr>
            <a:r>
              <a:rPr lang="pt-PT" sz="1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82550" lvl="2" indent="19050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a fé da sua Igreja e o seu compromisso de serviço...</a:t>
            </a:r>
          </a:p>
          <a:p>
            <a:pPr marL="82550" lvl="2" indent="19050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o espírito de convívio e partilha nesta “nossa terra”…</a:t>
            </a:r>
          </a:p>
          <a:p>
            <a:pPr marL="82550" lvl="2" indent="19050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a nossa dedicação e caridade para com os sofredores...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nossa comunidade e todas as comunidades cristãs...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035050" y="5013325"/>
            <a:ext cx="76612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Vem,  espírito  santo,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Renovar  todas  as  coisas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5360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38" y="1778000"/>
            <a:ext cx="4708525" cy="323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4627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4628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08025" y="2205038"/>
            <a:ext cx="7777163" cy="43037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RECEBEMOS DO SENHOR UM MANDAMENTO NOVO: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AMEMO-NOS UNS AOS OUTROS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COMO ELE NOS AMOU.</a:t>
            </a:r>
          </a:p>
          <a:p>
            <a:pPr marL="5334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2416175" algn="l"/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AMEMO-NOS UNS AOS OUTROS</a:t>
            </a:r>
          </a:p>
          <a:p>
            <a:pPr marL="5334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2416175" algn="l"/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COMO ELE NOS AMOU.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Felizes os que levam vida sem mancha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e andam na lei do Senhor.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Felizes os que guardam seus preceitos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e O buscam de todo o coração.</a:t>
            </a:r>
          </a:p>
        </p:txBody>
      </p:sp>
      <p:sp>
        <p:nvSpPr>
          <p:cNvPr id="1546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4632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5463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56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7699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577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5872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587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437063"/>
            <a:ext cx="2376487" cy="1617662"/>
          </a:xfrm>
        </p:spPr>
      </p:pic>
      <p:sp>
        <p:nvSpPr>
          <p:cNvPr id="141315" name="WordArt 8"/>
          <p:cNvSpPr>
            <a:spLocks noChangeArrowheads="1" noChangeShapeType="1" noTextEdit="1"/>
          </p:cNvSpPr>
          <p:nvPr/>
        </p:nvSpPr>
        <p:spPr bwMode="auto">
          <a:xfrm>
            <a:off x="77978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915816" y="5876925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00339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41318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467544" y="476672"/>
            <a:ext cx="8208912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5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141320" name="Text Box 16"/>
          <p:cNvSpPr txBox="1">
            <a:spLocks noChangeArrowheads="1"/>
          </p:cNvSpPr>
          <p:nvPr/>
        </p:nvSpPr>
        <p:spPr bwMode="auto">
          <a:xfrm>
            <a:off x="395288" y="3284538"/>
            <a:ext cx="6335712" cy="24288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Jesus é </a:t>
            </a:r>
            <a:r>
              <a:rPr lang="pt-PT" sz="2300" i="1" baseline="0" dirty="0">
                <a:latin typeface="Arial" charset="0"/>
              </a:rPr>
              <a:t>Glorificado</a:t>
            </a:r>
            <a:r>
              <a:rPr lang="pt-PT" sz="2300" baseline="0" dirty="0">
                <a:latin typeface="Arial" charset="0"/>
              </a:rPr>
              <a:t> ao aceitar </a:t>
            </a:r>
            <a:r>
              <a:rPr lang="pt-PT" sz="2300" i="1" baseline="0" dirty="0">
                <a:latin typeface="Arial" charset="0"/>
              </a:rPr>
              <a:t>morrer</a:t>
            </a:r>
            <a:r>
              <a:rPr lang="pt-PT" sz="2300" baseline="0" dirty="0">
                <a:latin typeface="Arial" charset="0"/>
              </a:rPr>
              <a:t> por todos… por Amor… </a:t>
            </a:r>
            <a:r>
              <a:rPr lang="pt-PT" sz="2000" b="0" i="1" baseline="0" dirty="0">
                <a:latin typeface="Arial" charset="0"/>
              </a:rPr>
              <a:t>[ 3ª L./ Evang.</a:t>
            </a:r>
            <a:r>
              <a:rPr lang="pt-PT" sz="2000" b="0" baseline="0" dirty="0">
                <a:latin typeface="Arial" charset="0"/>
              </a:rPr>
              <a:t> – </a:t>
            </a:r>
            <a:r>
              <a:rPr lang="pt-PT" sz="2000" baseline="0" dirty="0">
                <a:latin typeface="Arial" charset="0"/>
              </a:rPr>
              <a:t>Jo 13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Paulo e Barnabé </a:t>
            </a:r>
            <a:r>
              <a:rPr lang="pt-PT" sz="2300" i="1" baseline="0" dirty="0">
                <a:latin typeface="Arial" charset="0"/>
              </a:rPr>
              <a:t>aceitam</a:t>
            </a:r>
            <a:r>
              <a:rPr lang="pt-PT" sz="2300" baseline="0" dirty="0">
                <a:latin typeface="Arial" charset="0"/>
              </a:rPr>
              <a:t> que Deus abriu a </a:t>
            </a:r>
            <a:r>
              <a:rPr lang="pt-PT" sz="2300" i="1" baseline="0" dirty="0">
                <a:latin typeface="Arial" charset="0"/>
              </a:rPr>
              <a:t>“porta da fé”</a:t>
            </a:r>
            <a:r>
              <a:rPr lang="pt-PT" sz="2300" baseline="0" dirty="0">
                <a:latin typeface="Arial" charset="0"/>
              </a:rPr>
              <a:t> aos gentios…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</a:t>
            </a:r>
            <a:r>
              <a:rPr lang="pt-PT" sz="2000" baseline="0" dirty="0">
                <a:latin typeface="Arial" charset="0"/>
              </a:rPr>
              <a:t>14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Nas suas </a:t>
            </a:r>
            <a:r>
              <a:rPr lang="pt-PT" sz="2300" i="1" baseline="0" dirty="0">
                <a:latin typeface="Arial" charset="0"/>
              </a:rPr>
              <a:t>núpcias misteriosas,</a:t>
            </a:r>
            <a:r>
              <a:rPr lang="pt-PT" sz="2300" baseline="0" dirty="0">
                <a:latin typeface="Arial" charset="0"/>
              </a:rPr>
              <a:t> o Cordeiro </a:t>
            </a:r>
            <a:r>
              <a:rPr lang="pt-PT" sz="2300" i="1" baseline="0" dirty="0">
                <a:latin typeface="Arial" charset="0"/>
              </a:rPr>
              <a:t>«renovará todas as coisas»</a:t>
            </a:r>
            <a:r>
              <a:rPr lang="pt-PT" sz="23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Ap 21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97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97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97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97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97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97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42191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617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1797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618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575" y="2576513"/>
            <a:ext cx="4117975" cy="3084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2819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282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1539875"/>
            <a:ext cx="7848600" cy="45799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DOU-VOS UM MANDAMENTO NOVO,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DOU-VOS UM MANDAMENTO NOVO: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«QUE VOS AMEIS UNS AOS OUTROS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EU VOS AMEI».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Quando todos vos amardes como irmãos,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será esse o testemunho do meu Reino.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Quando todos praticardes a justiça,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dais ao mundo a conhecer o Evangelho.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Todo aquele que Me fizer conhecido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pelas obras da verdade e do amor,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anuncia a certeza de um caminho,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aproxima os que vivem sem esp’rança.</a:t>
            </a:r>
          </a:p>
        </p:txBody>
      </p:sp>
      <p:sp>
        <p:nvSpPr>
          <p:cNvPr id="16282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6282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28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888" y="2492375"/>
            <a:ext cx="2701925" cy="2665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43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384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728788"/>
            <a:ext cx="8497887" cy="45799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8775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DOU-VOS UM MANDAMENTO NOVO,</a:t>
            </a:r>
          </a:p>
          <a:p>
            <a:pPr marL="358775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DOU-VOS UM MANDAMENTO NOVO:</a:t>
            </a:r>
          </a:p>
          <a:p>
            <a:pPr marL="358775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«QUE VOS AMEIS UNS AOS OUTROS</a:t>
            </a:r>
          </a:p>
          <a:p>
            <a:pPr marL="358775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EU VOS AMEI».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Se guardardes os preceitos que vos deixo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tereis força p’ra vencer a opressão.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 fizerdes o que vistes e ouvistes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meu reino crescerá como um fermento.</a:t>
            </a:r>
          </a:p>
          <a:p>
            <a:pPr marL="0" lvl="1">
              <a:lnSpc>
                <a:spcPts val="2500"/>
              </a:lnSpc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7200" lvl="2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Não ameis somente aqueles que vos amam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amai quem vos odeia e vos insulta: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assim a nova lei que venho dar-vos;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sois felizes se a quiserdes praticar.</a:t>
            </a:r>
          </a:p>
        </p:txBody>
      </p:sp>
      <p:sp>
        <p:nvSpPr>
          <p:cNvPr id="163846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3847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385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175" y="10112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16113"/>
            <a:ext cx="85693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1813" lvl="2"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Dizem que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ninguém pode obrigar outro a amar alguém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(?).</a:t>
            </a:r>
          </a:p>
          <a:p>
            <a:pPr marL="531813" lvl="2"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Mas há um Amor diferente: o do «mandamento novo» de Jesus.</a:t>
            </a:r>
          </a:p>
          <a:p>
            <a:pPr marL="1076325" lvl="2">
              <a:defRPr/>
            </a:pP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E nós vivemos este «mandamento do Amor» quando, </a:t>
            </a:r>
          </a:p>
          <a:p>
            <a:pPr marL="1076325" lvl="2">
              <a:defRPr/>
            </a:pP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no dia a dia, procuramos acolher e estar próximos:</a:t>
            </a:r>
          </a:p>
          <a:p>
            <a:pPr marL="717550" lvl="2">
              <a:defRPr/>
            </a:pPr>
            <a:endParaRPr lang="pt-PT" sz="2000" i="1" baseline="0" dirty="0">
              <a:solidFill>
                <a:srgbClr val="F8F8F8"/>
              </a:solidFill>
              <a:latin typeface="Arial" charset="0"/>
            </a:endParaRPr>
          </a:p>
          <a:p>
            <a:pPr marL="87313" lvl="2"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dos que são vítimas das mortes de todos os ódios...</a:t>
            </a:r>
          </a:p>
          <a:p>
            <a:pPr marL="85725" lvl="2"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dos que andam tristes, pelas lágrimas de todas as tristezas...</a:t>
            </a:r>
          </a:p>
          <a:p>
            <a:pPr marL="85725" lvl="2"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dos que passam por tribulações para entrar no Reino de Deus...</a:t>
            </a:r>
          </a:p>
          <a:p>
            <a:pPr marL="85725" lvl="2"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~ de todos os que não conseguem viver a Ressurreição de Jesus…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6487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187450" y="5084763"/>
            <a:ext cx="690245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«amai-vos  uns  aos  outros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como  eu  vos  amo»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2276475"/>
            <a:ext cx="4175125" cy="325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589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19113" y="1628775"/>
            <a:ext cx="8589962" cy="48323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VÓS SEREIS MEUS AMIGOS</a:t>
            </a:r>
          </a:p>
          <a:p>
            <a:pPr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 FIZERDES O QUE VOS MANDO.</a:t>
            </a:r>
          </a:p>
          <a:p>
            <a:pPr indent="-111125">
              <a:defRPr/>
            </a:pPr>
            <a:r>
              <a:rPr lang="pt-PT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VÓS SEREIS MEUS AMIGOS.</a:t>
            </a:r>
          </a:p>
          <a:p>
            <a:pPr indent="-111125">
              <a:defRPr/>
            </a:pPr>
            <a:endParaRPr lang="pt-PT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Dou-vos um mandamento novo:</a:t>
            </a:r>
          </a:p>
          <a:p>
            <a:pPr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Que vos ameis uns aos outros </a:t>
            </a:r>
          </a:p>
          <a:p>
            <a:pPr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como eu vos amei.</a:t>
            </a:r>
          </a:p>
          <a:p>
            <a:pPr indent="-111125">
              <a:defRPr/>
            </a:pPr>
            <a:endParaRPr lang="pt-PT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lvl="2" indent="-111125">
              <a:defRPr/>
            </a:pPr>
            <a:r>
              <a:rPr lang="pt-PT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Nisto conhecerão que sois </a:t>
            </a:r>
          </a:p>
          <a:p>
            <a:pPr lvl="2" indent="-111125">
              <a:defRPr/>
            </a:pPr>
            <a:r>
              <a:rPr lang="pt-PT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Meus discípulos</a:t>
            </a:r>
          </a:p>
          <a:p>
            <a:pPr lvl="2" indent="-111125">
              <a:defRPr/>
            </a:pPr>
            <a:r>
              <a:rPr lang="pt-PT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	se vos amardes uns aos outro</a:t>
            </a:r>
            <a:r>
              <a:rPr lang="pt-PT" i="1" spc="100" baseline="0" dirty="0">
                <a:solidFill>
                  <a:srgbClr val="F8F8F8"/>
                </a:solidFill>
                <a:latin typeface="Arial" charset="0"/>
              </a:rPr>
              <a:t>s.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6589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92696"/>
            <a:ext cx="3339802" cy="3102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69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73323"/>
            <a:ext cx="2979737" cy="2497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644525" y="2852738"/>
            <a:ext cx="7667625" cy="289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DÁ-NOS UM CORAÇÃO GRANDE PARA AMAR.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DÁ-NOS UM CORAÇÃO FORTE PARA LUTAR.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Homens novos, criadores da história,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construtores da nova Humanidade.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Homens novos que vivem a existência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como risco dum longo caminhar.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385763"/>
            <a:ext cx="4797425" cy="2000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8" y="3933825"/>
            <a:ext cx="3390900" cy="2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357188"/>
            <a:ext cx="3716338" cy="2784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392488"/>
            <a:ext cx="3892550" cy="3060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2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3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4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130308">
            <a:off x="111090" y="1926970"/>
            <a:ext cx="8787799" cy="26314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Perante 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Mistério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 e morte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Jesus… e da nossa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 e morte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só cabe a firme aceitação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pela Fé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 porta da fé”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)… De outro modo, nada faz sentido, e não seria possível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«renovação de todas as coisas» (Ap 21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868145" y="5445224"/>
            <a:ext cx="293454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5429480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385763"/>
            <a:ext cx="4797425" cy="2000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8" y="3933825"/>
            <a:ext cx="3390900" cy="2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357188"/>
            <a:ext cx="3716338" cy="2784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392488"/>
            <a:ext cx="3892550" cy="3060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2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3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4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130308">
            <a:off x="111090" y="1926970"/>
            <a:ext cx="8787799" cy="26314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Perante 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Mistério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 e morte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Jesus… e da nossa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 e morte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só cabe a firme aceitação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pela Fé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 porta da fé”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)… De outro modo, nada faz sentido, e não seria possível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«renovação de todas as coisas» (Ap 21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3" y="1773238"/>
            <a:ext cx="5062537" cy="3790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1497013"/>
            <a:ext cx="8016875" cy="4683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VI A CIDADE SANTA,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NOVA JERUSALÉM,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QUE DESCIA DO CÉU, DE JUNTO DE DEUS,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QUAL ESPOSA ADORNADA,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QUAL ESPOSA ADORNADA PARA SEU ESPOSO.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Grande é o Senhor e digno de louvor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na cidade do nosso Deus.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Sua montanha sagrada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é a mais bela das montanhas,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alegria de toda a terra.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8313" y="1412875"/>
            <a:ext cx="8496300" cy="4132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“Naqueles dias, Paulo e Barnabé voltaram a Listra, a Icónio e a Antioquia. Iam fortalecendo as almas dos discípulos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exortavam-nos a permanecerem firmes na fé,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«porque – diziam eles – temos de sofrer muitas tribulações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entrarmos no reino de Deus».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Estabeleceram anciãos em cada Igreja, depois de terem feito orações acompanhadas de jejum, e encomendaram-nos ao Senhor, em quem tinham acreditado. Atravessaram então a Pisídia e chegaram à Panfília; depois, anunciaram a palavra em Perga e desceram até Atalia. De lá embarcaram para Antioquia, de onde tinham partido, confiados na graça de Deus, para a obra que acabavam de realizar.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À chegada, convocaram a Igreja, contaram tudo o que Deus fizera com eles e como abrira aos gentios a porta da fé”. 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					         (At 14)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658082">
            <a:off x="555479" y="5694306"/>
            <a:ext cx="1350760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4746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992313" y="5462588"/>
            <a:ext cx="6827837" cy="846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5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LOUVAREI PARA SEMPRE O VOSSO NOME,</a:t>
            </a:r>
          </a:p>
          <a:p>
            <a:pPr>
              <a:spcAft>
                <a:spcPts val="0"/>
              </a:spcAft>
              <a:defRPr/>
            </a:pPr>
            <a:r>
              <a:rPr lang="pt-PT" sz="245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MEU DEUS E MEU REI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48483" name="Seta para baixo 10"/>
          <p:cNvSpPr>
            <a:spLocks noChangeArrowheads="1"/>
          </p:cNvSpPr>
          <p:nvPr/>
        </p:nvSpPr>
        <p:spPr bwMode="auto">
          <a:xfrm rot="-1879668">
            <a:off x="6884988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750" y="1403350"/>
            <a:ext cx="8424863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“Eu, João, vi um novo céu e uma nova terra,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o primeiro céu e a primeira terra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tinham desaparecido, e o mar já não existia.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Vi também a cidade santa, a nova Jerusalém,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descia do Céu, da presença de Deus,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bela como noiva adornada para o seu esposo.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trono ouvi uma voz forte que dizia: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«Eis a morada de Deus com os homens.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Deus habitará com os homens: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eles serão o seu povo,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 próprio Deus, no meio deles, será o seu Deus.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enxugará todas as lágrimas dos seus olhos;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nunca mais haverá morte nem luto, nem gemidos nem dor,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o mundo antigo desapareceu».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então Aquele que estava sentado no trono: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«Vou renovar todas as coisas»”.                        (Ap 21)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84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20151</TotalTime>
  <Words>1766</Words>
  <Application>Microsoft Office PowerPoint</Application>
  <PresentationFormat>Apresentação no Ecrã (4:3)</PresentationFormat>
  <Paragraphs>309</Paragraphs>
  <Slides>28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13</vt:i4>
      </vt:variant>
      <vt:variant>
        <vt:lpstr>Títulos dos diapositivos</vt:lpstr>
      </vt:variant>
      <vt:variant>
        <vt:i4>28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1464</cp:revision>
  <dcterms:created xsi:type="dcterms:W3CDTF">2006-05-02T09:35:59Z</dcterms:created>
  <dcterms:modified xsi:type="dcterms:W3CDTF">2015-01-26T18:31:47Z</dcterms:modified>
</cp:coreProperties>
</file>