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</p:sldMasterIdLst>
  <p:notesMasterIdLst>
    <p:notesMasterId r:id="rId42"/>
  </p:notesMasterIdLst>
  <p:sldIdLst>
    <p:sldId id="391" r:id="rId13"/>
    <p:sldId id="376" r:id="rId14"/>
    <p:sldId id="407" r:id="rId15"/>
    <p:sldId id="353" r:id="rId16"/>
    <p:sldId id="386" r:id="rId17"/>
    <p:sldId id="393" r:id="rId18"/>
    <p:sldId id="409" r:id="rId19"/>
    <p:sldId id="372" r:id="rId20"/>
    <p:sldId id="363" r:id="rId21"/>
    <p:sldId id="354" r:id="rId22"/>
    <p:sldId id="362" r:id="rId23"/>
    <p:sldId id="374" r:id="rId24"/>
    <p:sldId id="402" r:id="rId25"/>
    <p:sldId id="307" r:id="rId26"/>
    <p:sldId id="383" r:id="rId27"/>
    <p:sldId id="408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345" r:id="rId37"/>
    <p:sldId id="400" r:id="rId38"/>
    <p:sldId id="381" r:id="rId39"/>
    <p:sldId id="397" r:id="rId40"/>
    <p:sldId id="410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FF00"/>
    <a:srgbClr val="990000"/>
    <a:srgbClr val="990033"/>
    <a:srgbClr val="99FFCC"/>
    <a:srgbClr val="FF99CC"/>
    <a:srgbClr val="FF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BAB5DEE-F932-4281-9E56-53D1B269E98E}" type="datetimeFigureOut">
              <a:rPr lang="pt-PT"/>
              <a:pPr>
                <a:defRPr/>
              </a:pPr>
              <a:t>27/01/2015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A3B1BA-B871-4E8E-B8FC-8E9A26DC5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863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7AD8B2-34DF-49CB-A6CE-F19625710C83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70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3118AC5-3272-4E13-A00D-3B670CF5557C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884395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B9B8782-EF45-4A5B-8491-42302373C8D5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63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A811FC2-DCC8-428F-8235-6460B94B5C0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2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75A2-9B61-4136-891B-FFBCF6AE67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6343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1DFB9-2B67-4B96-AFEE-36D38A0901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49769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B864-1A96-4211-9654-36F3E18391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97841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AA48AE-C6F2-4ED5-94D5-9C0BDE1F12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094532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5F6383-272D-4092-9F76-25D730D406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50043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3AFAB2-8EF7-4C0F-A708-B5C38B2E11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384710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005BBE-F387-492D-93B1-A45F4D021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210194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19A0A3-7986-44B1-AEC3-4B2B731C13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64244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BC6CB-E604-4571-8DC6-081803C58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57068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369161-2603-4A86-AF73-01C3379278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10206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4637DD-B3E4-4877-84E8-42BB9FD335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453649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AB2F50-8C29-4944-91CB-EDF4A49C37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7053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A53B1-1DBB-46BB-AD49-03A22BF02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35264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4D3C19-16A7-4685-96AB-EBA893631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692688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C13A4-04FC-485C-9F86-4046938B2D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6478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149DD8-A0B4-43A8-A82C-1458CAFE9F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19796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3C1D79-868A-4444-9B6E-3BD1DD5CB5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303784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0B1406-60C9-41A3-B663-A14BE9BACC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15948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48451-AA42-406F-957A-6A5E92DA67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14865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E91DF8-622D-412C-9F41-57B55F185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112064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4E2CCB-F62B-4CAA-BE39-80B7493D3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349919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DBEEC8-4E13-4CE6-BE6C-6D0FC2FD33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077250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7FDCC1-8502-4DE9-9DF5-12C0B2B8F3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783957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D5511-EC00-4A3A-A97D-4DA137F79B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88163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0148C5-6DFF-46A3-A9C7-B0F055E878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740623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60CC5-20AF-41EF-8AE9-29E7E0BD3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2588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74C44E-59CF-40AD-93BE-C85FF538D5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86516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3E5368-A381-43AC-9700-37A2690609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91388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80382A-FA9F-4D86-AE19-B4872CBC76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035158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B82BF1-3C09-410F-8586-B4EEA7A5FB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69803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A27056-0DC6-4D91-A92C-44B6A9342A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952604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CD6BCD-3DA1-4135-96C4-885B6A92D8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429144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AAA9B3-A47C-4E2D-983A-5F6DB6865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0172974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1F21D1-AEB2-4D1B-94BF-3DF3DB21DC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347301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B89B07-F238-4E83-9C51-4FC049580B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43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41CFE-74A7-43F7-BE87-A31FEA07B3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681821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CB075-AA67-4357-B057-BD10C75E1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370936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F79510-82EB-4066-8A0D-617C787EF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075903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97833-4DDF-4979-B0E9-730510B5FC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4448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2B4F9-5EBE-4EFF-9122-6D11A24B11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521533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8AC7A-D665-431E-9093-17ED39DC7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14063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8973A-1C99-4E88-AC4F-1DB0C762E6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460531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B53BC-FEE6-4865-BF98-A298B94DE1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321363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0A844-B292-4743-AE31-BF5E18A694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11019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0E03E-3F97-4FF5-B735-754A8556FF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579418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1617D3-6191-44A5-907C-5987ADDF57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4219450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1F2EC-B3C8-47A3-AD4D-4E88E65EA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084457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C46EB-5F4D-4D19-8295-3B85655C68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959002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9B288-D5E9-45B3-AC18-99B387EC2B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911321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453B-AFBD-471A-96F1-2CB97FACDD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822328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91E7C-F7B3-4FF9-B56B-C29B4CF593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19376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C97B2E-CBDC-44A5-961A-5F43537945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42850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73BCCF-BB64-4E3B-9A8F-7B77BAA2E4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4624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627D35-A03D-47CD-AE3E-CAA7C986CC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6267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9C737-BE15-42F5-BD6D-6C8A794A3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06299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EBE83-42DD-4DDB-9387-F854D1D344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29188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BE4FC-5575-404B-AD8D-08F68CE785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790198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D9162C-B2BE-4AAA-8BA4-F61E8863E3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54987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6AA6EC-BF0E-4374-976B-14B7E60386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82353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1B66F3-F651-4E9F-829B-A1776FEF4C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38979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77EE5D-DCF8-4AB6-9663-B6B8352FCB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30974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222C80-8CEC-43B9-9A95-6F0206841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68074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EC28E3-B2B7-4DEC-B97B-766CDEB27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675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A7122D-6EB6-4917-B25F-613CFB0199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26458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DE9C52-7B32-430C-9D87-DAD03C7358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20744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1EF12-9B08-4E52-AE36-0A51D9F99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1253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1FBB51-2C18-4AA1-836F-385B7A99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48886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242E3-CB9B-46DE-95E2-3382C8962E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436584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928892-CF10-4DA3-BCCF-6C3449DDEC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007921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EBBA83-B67E-45A3-A530-0AC1B2813F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16123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75DB51-C07B-40FF-A0A7-317D67FABC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792162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A2C48C-EA11-430B-882C-C0A0B851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6800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C10BDB-4B71-42B7-927B-44658613D1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97144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EF4244-B6A6-405F-AA2F-EC6EA39915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26285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4C2681-D482-418C-8C32-81B77E077C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543169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C216B5-9EF7-4C83-A8A9-A6BB00F34F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5233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D46682-8E4D-462B-9689-A96A497033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461931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1BA7E0-4657-42FD-A528-2D90961906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936965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6E418-6F84-4286-9E19-A7A7A387D8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573834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F4ACA0-F378-4561-9CFE-3C3773CC91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58043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C20BB-8C0D-4B29-B770-E44B8AC64C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23657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E87D38-2093-4490-8046-CF785A5024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28226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30A702-879D-485D-BA28-19D13AE65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685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330B87-2D36-4E28-A9C8-E6B606D9A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01158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35D0D7-422D-4AD0-A3A0-AC355FD77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136666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EDD55D-702B-4A0D-A156-233D4CC5E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93187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DD1443-03F2-4904-A086-C7A980CC8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49378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7DE4E6-9426-4861-B692-9C2372B33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860846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9EBCDE-6BEF-4B63-A0A0-E66BD84F61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4732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0CAB2-CDB1-4013-AF47-2E51AE7E6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944383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6D86D8-BF1F-405A-81A3-8A403ED13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68976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F58747-6322-475A-B7EE-A4999E8A7A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89376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8F2D88-24DF-49F4-AD11-DEE3939BB4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3022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91C396-1E52-4D6A-8E6C-3D312E4030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847991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BABFA-FEE4-4879-9C76-B327703A9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7036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D6EC29-6EE1-4EBC-90D4-2BAA1D2CF6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40380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A0A813-723B-4BDF-A851-00138A4DF0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25087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482F9D-298C-4DD4-936E-A06538488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948739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4D9EFC-828B-4806-A580-E0AF46BAE1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942179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F99197-0F2F-4532-A4C1-349A446058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04842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00B76-B989-4B4C-88F0-7D488F7627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7757181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BCE01-DE71-49F2-868F-391EA7E45C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900643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D5F594-4025-40C8-A6C0-A5AD902DB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9889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790F8-04A6-4841-8661-BAADDDD803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878088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CB45D3-C6E0-4F8E-9FAA-18F0A72992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89155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CC56D8-CCF9-4F19-AE89-F85D8864E8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883952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66678A-01A3-4167-B48A-7CA36F18C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132177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4F1025-1807-473C-83E4-D74DC9BCBC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99880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AB70B2-4753-4CF8-BFA1-B571EC286C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665129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4BEEC-65DD-482F-8B0A-29C8551173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94873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27C8F-DBFC-440B-A199-66D3461FD6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244575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2292C-A48A-48BF-98E8-5A3CD7373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501017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075C5-B111-4660-8815-3A40FAEB79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040982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E7B652-8F72-43D5-A778-09E49FC119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996293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8D4D48-0F2D-488A-9BF6-060E6C1AB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71899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639337-4B86-4150-8DE9-C246C1A12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80467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2EEB36-43DB-4D88-8216-54B7C50551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5393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3F058-B9B2-4607-9097-45338D2D77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825627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12FDFA-7F16-476A-8882-861904D9D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85745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03BB8-52AF-40F1-B8F6-F5B642CD5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443129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6361FB-ED7A-4765-B81D-48C186858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218613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2F7DF-679E-41DA-B648-C063D2AB4C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2958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636B8-BC57-49A3-8F69-6E103191A8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994694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C5CF1A-8B6E-4901-BD7E-11EB99C3E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324191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27290A-3547-497B-814C-23E4A60C0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968871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3B09A1-B4A9-45AC-A5B6-FAE748E31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576633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5E31C-5537-484E-ABF6-DE07CCFE0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248296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49787F-DC6A-4D8E-A2F9-FE8D97E045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95754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24D49D-5005-4F14-B4AC-879506503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5519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81D26B-AB86-4B74-9916-F078A94168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3410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4B9F7-693F-40F9-AC48-CBDCCE8FC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727339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D9E9EA-A1EB-468E-A425-4B079DAB31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341779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D1A72-F91B-49B6-9DE3-F603B8C3F3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905399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14619-EE68-4F2C-9BA1-2FD0F1006C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01086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B5EA70-8B23-44B7-9BF6-DE76C7A231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589770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AA1091-510C-4584-A10C-83889E8E4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087987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3E385F-5C9C-4D78-B2B3-2FBB3DA8FA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77787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1C83DB-054B-48A9-BE3E-C11E96782B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604822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CBDAF-FB67-4E6F-9A9C-BFB42F1A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92228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D3CF74-3176-46BF-8212-A63F99D6BF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26887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FB238-561E-4845-B618-14666B1A7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567129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676887-8AFB-4E33-B12E-645562559A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9267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65E5C8-7602-4D3D-A805-9E9FF188CD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3529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95CD4E-13BB-4D32-9819-F23CEFA937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5957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2F1358-08ED-449A-9CFA-DC0339C0B2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11" r:id="rId1"/>
    <p:sldLayoutId id="2147497978" r:id="rId2"/>
    <p:sldLayoutId id="2147497979" r:id="rId3"/>
    <p:sldLayoutId id="2147497980" r:id="rId4"/>
    <p:sldLayoutId id="2147497981" r:id="rId5"/>
    <p:sldLayoutId id="2147497982" r:id="rId6"/>
    <p:sldLayoutId id="2147497983" r:id="rId7"/>
    <p:sldLayoutId id="2147497984" r:id="rId8"/>
    <p:sldLayoutId id="2147497985" r:id="rId9"/>
    <p:sldLayoutId id="2147497986" r:id="rId10"/>
    <p:sldLayoutId id="2147497987" r:id="rId11"/>
    <p:sldLayoutId id="21474979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5A00A2-4833-4E30-ABDF-68DFF8516E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08" r:id="rId1"/>
    <p:sldLayoutId id="2147498109" r:id="rId2"/>
    <p:sldLayoutId id="2147498110" r:id="rId3"/>
    <p:sldLayoutId id="2147498111" r:id="rId4"/>
    <p:sldLayoutId id="2147498112" r:id="rId5"/>
    <p:sldLayoutId id="2147498113" r:id="rId6"/>
    <p:sldLayoutId id="2147498114" r:id="rId7"/>
    <p:sldLayoutId id="2147498115" r:id="rId8"/>
    <p:sldLayoutId id="2147498116" r:id="rId9"/>
    <p:sldLayoutId id="2147498117" r:id="rId10"/>
    <p:sldLayoutId id="2147498118" r:id="rId11"/>
    <p:sldLayoutId id="21474981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EF073A-80C4-4BCC-AF7B-3E9891ABB5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20" r:id="rId1"/>
    <p:sldLayoutId id="2147498121" r:id="rId2"/>
    <p:sldLayoutId id="2147498122" r:id="rId3"/>
    <p:sldLayoutId id="2147498123" r:id="rId4"/>
    <p:sldLayoutId id="2147498124" r:id="rId5"/>
    <p:sldLayoutId id="2147498125" r:id="rId6"/>
    <p:sldLayoutId id="2147498126" r:id="rId7"/>
    <p:sldLayoutId id="2147498127" r:id="rId8"/>
    <p:sldLayoutId id="2147498128" r:id="rId9"/>
    <p:sldLayoutId id="2147498129" r:id="rId10"/>
    <p:sldLayoutId id="2147498130" r:id="rId11"/>
    <p:sldLayoutId id="21474981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511183-D364-4539-9355-5F0AFEE936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33" r:id="rId1"/>
    <p:sldLayoutId id="2147498000" r:id="rId2"/>
    <p:sldLayoutId id="2147498001" r:id="rId3"/>
    <p:sldLayoutId id="2147498002" r:id="rId4"/>
    <p:sldLayoutId id="2147498003" r:id="rId5"/>
    <p:sldLayoutId id="2147498004" r:id="rId6"/>
    <p:sldLayoutId id="2147498005" r:id="rId7"/>
    <p:sldLayoutId id="2147498006" r:id="rId8"/>
    <p:sldLayoutId id="2147498007" r:id="rId9"/>
    <p:sldLayoutId id="2147498008" r:id="rId10"/>
    <p:sldLayoutId id="2147498009" r:id="rId11"/>
    <p:sldLayoutId id="21474980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9956E2-6AF0-4999-BCF3-CA080239C5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12" r:id="rId1"/>
    <p:sldLayoutId id="2147498013" r:id="rId2"/>
    <p:sldLayoutId id="2147498014" r:id="rId3"/>
    <p:sldLayoutId id="2147498015" r:id="rId4"/>
    <p:sldLayoutId id="2147498016" r:id="rId5"/>
    <p:sldLayoutId id="2147498017" r:id="rId6"/>
    <p:sldLayoutId id="2147498018" r:id="rId7"/>
    <p:sldLayoutId id="2147498019" r:id="rId8"/>
    <p:sldLayoutId id="2147498020" r:id="rId9"/>
    <p:sldLayoutId id="2147498021" r:id="rId10"/>
    <p:sldLayoutId id="2147498022" r:id="rId11"/>
    <p:sldLayoutId id="21474980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1132A1-A682-4DD9-9C9A-D9FE3B8D78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24" r:id="rId1"/>
    <p:sldLayoutId id="2147498025" r:id="rId2"/>
    <p:sldLayoutId id="2147498026" r:id="rId3"/>
    <p:sldLayoutId id="2147498027" r:id="rId4"/>
    <p:sldLayoutId id="2147498028" r:id="rId5"/>
    <p:sldLayoutId id="2147498029" r:id="rId6"/>
    <p:sldLayoutId id="2147498030" r:id="rId7"/>
    <p:sldLayoutId id="2147498031" r:id="rId8"/>
    <p:sldLayoutId id="2147498032" r:id="rId9"/>
    <p:sldLayoutId id="2147498033" r:id="rId10"/>
    <p:sldLayoutId id="2147498034" r:id="rId11"/>
    <p:sldLayoutId id="21474980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23682-FF88-4C98-8405-08BE22441C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36" r:id="rId1"/>
    <p:sldLayoutId id="2147498037" r:id="rId2"/>
    <p:sldLayoutId id="2147498038" r:id="rId3"/>
    <p:sldLayoutId id="2147498039" r:id="rId4"/>
    <p:sldLayoutId id="2147498040" r:id="rId5"/>
    <p:sldLayoutId id="2147498041" r:id="rId6"/>
    <p:sldLayoutId id="2147498042" r:id="rId7"/>
    <p:sldLayoutId id="2147498043" r:id="rId8"/>
    <p:sldLayoutId id="2147498044" r:id="rId9"/>
    <p:sldLayoutId id="2147498045" r:id="rId10"/>
    <p:sldLayoutId id="2147498046" r:id="rId11"/>
    <p:sldLayoutId id="21474980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A3F909-A87A-4506-B62B-A33593B0FB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48" r:id="rId1"/>
    <p:sldLayoutId id="2147498049" r:id="rId2"/>
    <p:sldLayoutId id="2147498050" r:id="rId3"/>
    <p:sldLayoutId id="2147498051" r:id="rId4"/>
    <p:sldLayoutId id="2147498052" r:id="rId5"/>
    <p:sldLayoutId id="2147498053" r:id="rId6"/>
    <p:sldLayoutId id="2147498054" r:id="rId7"/>
    <p:sldLayoutId id="2147498055" r:id="rId8"/>
    <p:sldLayoutId id="2147498056" r:id="rId9"/>
    <p:sldLayoutId id="2147498057" r:id="rId10"/>
    <p:sldLayoutId id="2147498058" r:id="rId11"/>
    <p:sldLayoutId id="2147498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7E751-8D29-4133-B02F-80F3C73984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60" r:id="rId1"/>
    <p:sldLayoutId id="2147498061" r:id="rId2"/>
    <p:sldLayoutId id="2147498062" r:id="rId3"/>
    <p:sldLayoutId id="2147498063" r:id="rId4"/>
    <p:sldLayoutId id="2147498064" r:id="rId5"/>
    <p:sldLayoutId id="2147498065" r:id="rId6"/>
    <p:sldLayoutId id="2147498066" r:id="rId7"/>
    <p:sldLayoutId id="2147498067" r:id="rId8"/>
    <p:sldLayoutId id="2147498068" r:id="rId9"/>
    <p:sldLayoutId id="2147498069" r:id="rId10"/>
    <p:sldLayoutId id="2147498070" r:id="rId11"/>
    <p:sldLayoutId id="21474980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8F10F4-DD89-43DA-82AB-62E33485C1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72" r:id="rId1"/>
    <p:sldLayoutId id="2147498073" r:id="rId2"/>
    <p:sldLayoutId id="2147498074" r:id="rId3"/>
    <p:sldLayoutId id="2147498075" r:id="rId4"/>
    <p:sldLayoutId id="2147498076" r:id="rId5"/>
    <p:sldLayoutId id="2147498077" r:id="rId6"/>
    <p:sldLayoutId id="2147498078" r:id="rId7"/>
    <p:sldLayoutId id="2147498079" r:id="rId8"/>
    <p:sldLayoutId id="2147498080" r:id="rId9"/>
    <p:sldLayoutId id="2147498081" r:id="rId10"/>
    <p:sldLayoutId id="2147498082" r:id="rId11"/>
    <p:sldLayoutId id="21474980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C1C5A6-F9A7-47E5-9A7E-D7D80C0DF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84" r:id="rId1"/>
    <p:sldLayoutId id="2147498085" r:id="rId2"/>
    <p:sldLayoutId id="2147498086" r:id="rId3"/>
    <p:sldLayoutId id="2147498087" r:id="rId4"/>
    <p:sldLayoutId id="2147498088" r:id="rId5"/>
    <p:sldLayoutId id="2147498089" r:id="rId6"/>
    <p:sldLayoutId id="2147498090" r:id="rId7"/>
    <p:sldLayoutId id="2147498091" r:id="rId8"/>
    <p:sldLayoutId id="2147498092" r:id="rId9"/>
    <p:sldLayoutId id="2147498093" r:id="rId10"/>
    <p:sldLayoutId id="2147498094" r:id="rId11"/>
    <p:sldLayoutId id="21474980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07F213-C0A7-4B73-9ECF-E603225BA9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96" r:id="rId1"/>
    <p:sldLayoutId id="2147498097" r:id="rId2"/>
    <p:sldLayoutId id="2147498098" r:id="rId3"/>
    <p:sldLayoutId id="2147498099" r:id="rId4"/>
    <p:sldLayoutId id="2147498100" r:id="rId5"/>
    <p:sldLayoutId id="2147498101" r:id="rId6"/>
    <p:sldLayoutId id="2147498102" r:id="rId7"/>
    <p:sldLayoutId id="2147498103" r:id="rId8"/>
    <p:sldLayoutId id="2147498104" r:id="rId9"/>
    <p:sldLayoutId id="2147498105" r:id="rId10"/>
    <p:sldLayoutId id="2147498106" r:id="rId11"/>
    <p:sldLayoutId id="21474981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8.png"/><Relationship Id="rId4" Type="http://schemas.openxmlformats.org/officeDocument/2006/relationships/image" Target="../media/image20.jpeg"/><Relationship Id="rId9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029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029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313" y="2233288"/>
            <a:ext cx="3336851" cy="2663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929" y="3439675"/>
            <a:ext cx="6408737" cy="2303463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 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Senhor Jesus </a:t>
            </a: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 </a:t>
            </a:r>
            <a:endParaRPr lang="pt-PT" sz="44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4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criou o </a:t>
            </a:r>
            <a:r>
              <a:rPr lang="pt-PT" sz="44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Universo!</a:t>
            </a:r>
            <a:endParaRPr lang="pt-PT" sz="44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49510" name="Line 5"/>
          <p:cNvSpPr>
            <a:spLocks noChangeShapeType="1"/>
          </p:cNvSpPr>
          <p:nvPr/>
        </p:nvSpPr>
        <p:spPr bwMode="auto">
          <a:xfrm flipV="1">
            <a:off x="1600240" y="1386990"/>
            <a:ext cx="3312000" cy="1903176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824114">
            <a:off x="1186516" y="1872996"/>
            <a:ext cx="385964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9513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505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775" y="60928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569325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Jesus manifestou-Se outra vez aos seus discípulos, junto do mar de Tiberíades. Manifestou-Se deste modo: Estavam juntos Simão Pedro e Tomé, chamado Dídimo, Natanael, que era de Caná da Galileia, os filhos de Zebedeu e mais dois discípulos de Jesus. Disse-lhes Simão Pedro: «Vou pescar». Eles responderam-lhe: «Nós vamos contigo». Saíram de casa e subiram para o barco, mas naquela noite não apanharam nada. Ao romper da manhã, Jesus apresentou-Se na margem, mas os discípulos não sabiam que era Ele. Disse-lhes Jesus: «Rapazes, tendes alguma coisa de comer?». Eles responderam: «Não». Disse-lhes Jesus: «Lançai a rede para a direita do barco e encontrareis». Eles lançaram a rede e já mal a podiam arrastar por causa da abundância de peixes. O discípulo predilecto de Jesus disse a Pedro: «É o Senhor». Simão Pedro, quando ouviu dizer que era o Senhor, vestiu a túnica que tinha tirado e lançou-se ao mar. Os outros discípulos, que estavam apenas a uns duzentos côvados da margem, vieram no barco, puxando a rede com os peixes.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0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053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515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9937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1688" y="1196975"/>
            <a:ext cx="71088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saltaram em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viram brasas acesas com peixe em cima, e pão.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Disse-lhes Jesus: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«Trazei alguns dos peixes que apanhastes agora».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Simão Pedro subiu ao barco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puxou a rede para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cheia de cento e cinquenta e três grandes peixes;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apesar de serem tantos, não se rompeu a rede.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Disse-lhes Jesus: «Vinde comer».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Nenhum dos discípulos se atrevia a perguntar-Lhe: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és Tu?»,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bem sabiam que era 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aproximou-Se, tomou o pão e deu-lho,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fazendo o mesmo com os peixes.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foi a terceira vez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Jesus Se manifestou aos seus discípulos,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de ter ressuscitado dos mortos.     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155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60388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525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7762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569325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de comerem, Jesus perguntou a Simão Pedro: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«Simão, filho de João, tu amas-Me mais do que estes?».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respondeu-Lhe: «Sim, Senhor, Tu sabes que Te amo».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Jesus: «Apascenta os meus cordeiros».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Voltou a perguntar-lhe segunda vez: «Simão, filho de João, tu amas-Me?». Ele respondeu-Lhe: «Sim, Senhor, Tu sabes que Te amo». Disse-lhe Jesus: «Apascenta as minhas ovelhas».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Perguntou-lhe pela terceira vez: «Simão, filho de João, tu amas-Me?». Pedro entristeceu-se por Jesus lhe ter perguntado pela terceira vez se O amava e respondeu-Lhe: «Senhor, Tu sabes tudo, bem sabes que Te amo». Disse-lhe Jesus: «Apascenta as minhas ovelhas. Em verdade, em verdade te digo: Quando eras mais novo, tu mesmo te cingias e andavas por onde querias; mas quando fores mais velho, estenderás a mão e outro te cingirá e te levará para onde não queres».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disse isto para indicar o género de morte com que Pedro havia de dar glória a Deus. Dito isto, acrescentou: «Segue-Me»”.                                                                 (Jo 21)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2583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360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462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2060575"/>
            <a:ext cx="8640763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Jesus, Ressuscitado para a Vida Eterna,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Ele, o Cordeiro que foi imolado mas que agora Vive para sempre.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a Fortaleza do Seu Espírito para: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testemunhas corajosas da Boa Nova da Ressurreição...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os que vivem desiludidos, na dúvida ou sem esperança...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os nossos irmãos falecidos, a caminho da Páscoa Eterna…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os que sofrem e lutam na vida, para vencer o mal e a morte...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19238" y="4941888"/>
            <a:ext cx="67881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FORTALECE-NOS,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O TEU ESPÍRITO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565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50" y="1844824"/>
            <a:ext cx="4948545" cy="322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6677" name="Line 6"/>
          <p:cNvSpPr>
            <a:spLocks noChangeShapeType="1"/>
          </p:cNvSpPr>
          <p:nvPr/>
        </p:nvSpPr>
        <p:spPr bwMode="auto">
          <a:xfrm flipH="1">
            <a:off x="738188" y="1214438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54972" y="3077368"/>
            <a:ext cx="733742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SENHOR RESSUSCITOU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FEZ BRILHAR SOBRE NÓS A SUA LUZ</a:t>
            </a:r>
            <a:r>
              <a:rPr kumimoji="0" lang="pt-PT" sz="2400" kern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 QUE NOS REMIU COM O SEU SANGUE.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 SENHOR RESSUSCITOU! ALELUIA!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Os discípulos exultaram de alegria,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Quando viram o Senhor.</a:t>
            </a:r>
          </a:p>
        </p:txBody>
      </p:sp>
      <p:sp>
        <p:nvSpPr>
          <p:cNvPr id="15668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668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83377" y="153275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66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70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41315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876925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1318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3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141320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408737" cy="2441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Após a pesca milagrosa, Pedro, </a:t>
            </a:r>
            <a:r>
              <a:rPr lang="pt-PT" sz="2300" i="1" baseline="0">
                <a:latin typeface="Arial" charset="0"/>
              </a:rPr>
              <a:t>pelo Amor</a:t>
            </a:r>
            <a:r>
              <a:rPr lang="pt-PT" sz="2300" baseline="0">
                <a:latin typeface="Arial" charset="0"/>
              </a:rPr>
              <a:t>, passa a </a:t>
            </a:r>
            <a:r>
              <a:rPr lang="pt-PT" sz="2300" i="1" baseline="0">
                <a:latin typeface="Arial" charset="0"/>
              </a:rPr>
              <a:t>Pastor</a:t>
            </a:r>
            <a:r>
              <a:rPr lang="pt-PT" sz="2300" baseline="0">
                <a:latin typeface="Arial" charset="0"/>
              </a:rPr>
              <a:t> da Igreja…</a:t>
            </a:r>
            <a:r>
              <a:rPr lang="pt-PT" sz="2400" baseline="0">
                <a:latin typeface="Arial" charset="0"/>
              </a:rPr>
              <a:t> </a:t>
            </a:r>
            <a:r>
              <a:rPr lang="pt-PT" sz="2000" b="0" i="1" baseline="0">
                <a:latin typeface="Arial" charset="0"/>
              </a:rPr>
              <a:t>[3ª L./ Evang.</a:t>
            </a:r>
            <a:r>
              <a:rPr lang="pt-PT" sz="2000" b="0" baseline="0">
                <a:latin typeface="Arial" charset="0"/>
              </a:rPr>
              <a:t>- </a:t>
            </a:r>
            <a:r>
              <a:rPr lang="pt-PT" sz="2000" baseline="0">
                <a:latin typeface="Arial" charset="0"/>
              </a:rPr>
              <a:t>Jo 21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Os apóstolos </a:t>
            </a:r>
            <a:r>
              <a:rPr lang="pt-PT" sz="2300" i="1" baseline="0">
                <a:latin typeface="Arial" charset="0"/>
              </a:rPr>
              <a:t>obedecem a Deus</a:t>
            </a:r>
            <a:r>
              <a:rPr lang="pt-PT" sz="2300" baseline="0">
                <a:latin typeface="Arial" charset="0"/>
              </a:rPr>
              <a:t> e </a:t>
            </a:r>
            <a:r>
              <a:rPr lang="pt-PT" sz="2300" i="1" baseline="0">
                <a:latin typeface="Arial" charset="0"/>
              </a:rPr>
              <a:t>pregam Jesus Ressuscitado</a:t>
            </a:r>
            <a:r>
              <a:rPr lang="pt-PT" sz="2300" baseline="0">
                <a:latin typeface="Arial" charset="0"/>
              </a:rPr>
              <a:t>…</a:t>
            </a:r>
            <a:r>
              <a:rPr lang="pt-PT" sz="2400" baseline="0">
                <a:latin typeface="Arial" charset="0"/>
              </a:rPr>
              <a:t>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At 5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A visão de João é como que uma </a:t>
            </a:r>
            <a:r>
              <a:rPr lang="pt-PT" sz="2300" i="1" baseline="0">
                <a:latin typeface="Arial" charset="0"/>
              </a:rPr>
              <a:t>“Liturgia</a:t>
            </a:r>
            <a:r>
              <a:rPr lang="pt-PT" sz="2300" baseline="0">
                <a:latin typeface="Arial" charset="0"/>
              </a:rPr>
              <a:t> </a:t>
            </a:r>
            <a:r>
              <a:rPr lang="pt-PT" sz="2300" i="1" baseline="0">
                <a:latin typeface="Arial" charset="0"/>
              </a:rPr>
              <a:t>Celeste”</a:t>
            </a:r>
            <a:r>
              <a:rPr lang="pt-PT" sz="2300" baseline="0">
                <a:latin typeface="Arial" charset="0"/>
              </a:rPr>
              <a:t> a Deus e ao Cordeiro...</a:t>
            </a:r>
            <a:r>
              <a:rPr lang="pt-PT" sz="2000" b="0" i="1" baseline="0">
                <a:latin typeface="Arial" charset="0"/>
              </a:rPr>
              <a:t>[ 2ª Leit.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Ap 5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47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8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975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6077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60778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9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1795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1796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7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8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799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800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1803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1804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1805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1808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9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282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2" y="1246602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384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5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38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279066"/>
            <a:ext cx="2664296" cy="2662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868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86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547019"/>
            <a:ext cx="8569325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CORDEIRO QUE FOI IMOLADO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DIGNO DE RECEBER A HONRA E A GLÓRIA,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É DIGNO DE RECEBER A HONRA E A GLÓRIA.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Sois digno, Senhor nosso Deus,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receber a honra, / a glória e o poder,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fizestes todas as coisas,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pela Vossa vontade / existiram e foram criadas.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Sois digno de receber o livro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abrir suas páginas seladas,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fostes imolado,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resgatastes para Deus, com o Vosso Sangue,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homens de toda a tribo, / língua, povo e nação.</a:t>
            </a:r>
          </a:p>
        </p:txBody>
      </p:sp>
      <p:sp>
        <p:nvSpPr>
          <p:cNvPr id="16487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487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4875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6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021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979" y="3284984"/>
            <a:ext cx="2999993" cy="295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892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589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6300" y="1602171"/>
            <a:ext cx="8421688" cy="36179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CORDEIRO QUE FOI IMOLADO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DIGNO DE RECEBER A HONRA E A GLÓRIA,</a:t>
            </a:r>
          </a:p>
          <a:p>
            <a:pPr indent="-10160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DIGNO DE RECEBER A HONRA E A GLÓRIA.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Fizestes de nós, para Deus, </a:t>
            </a:r>
          </a:p>
          <a:p>
            <a:pPr marL="1371600" lvl="4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reino de sacerdotes,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reinarão sobre a terra.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digno o Cordeiro que foi imolado,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receber o poder e a riqueza, / 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sabedoria e a força /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honra, a glória e o louvor.</a:t>
            </a:r>
          </a:p>
        </p:txBody>
      </p:sp>
      <p:sp>
        <p:nvSpPr>
          <p:cNvPr id="16589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589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589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90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90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0572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35163"/>
            <a:ext cx="864235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3275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fim desta Eucaristia, em que fomos, como Pedro, confrontados com o que significa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“amar de verdade”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sentimos que somos capazes 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«Amar a Jesus»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e não apenas de palavra mas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com a vida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Isto, apesar de tudo!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Por vezes, nas dificuldades, "renegámos" de Ti, Jesus...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Damos “esmolas”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para não amarmos os pobres como Tu…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Não soubemos descobrir-Te nos outros e em nós mesmos...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Deixámo-nos vencer pelo medo apesar da força do Espírito...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6691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2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76375" y="5013325"/>
            <a:ext cx="64801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«SENHOR, 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TU SABES QUE TE AMO!»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659" y="3717825"/>
            <a:ext cx="4900797" cy="215944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331913" y="1144588"/>
            <a:ext cx="76057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2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POVOS, BATEI PALMAS!</a:t>
            </a:r>
          </a:p>
          <a:p>
            <a:pPr lvl="2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ACLAMAI A DEUS COM JÚBILO!</a:t>
            </a:r>
          </a:p>
          <a:p>
            <a:pPr lvl="2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ALELUIA, ALELUIA, ALELUIA!</a:t>
            </a:r>
          </a:p>
          <a:p>
            <a:pPr lvl="2">
              <a:defRPr/>
            </a:pPr>
            <a:endParaRPr kumimoji="0" lang="pt-PT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 Povos todos batei palmas,</a:t>
            </a: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aclamai o Senhor com brados de alegria!</a:t>
            </a:r>
          </a:p>
          <a:p>
            <a:pPr>
              <a:defRPr/>
            </a:pPr>
            <a:endParaRPr kumimoji="0" lang="pt-PT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 Cantai hinos a Deus, cantai,</a:t>
            </a:r>
          </a:p>
          <a:p>
            <a:pPr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cantai hinos ao nosso Rei, cantai!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63" y="4005064"/>
            <a:ext cx="4523128" cy="2545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0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28"/>
          <a:stretch/>
        </p:blipFill>
        <p:spPr bwMode="auto">
          <a:xfrm>
            <a:off x="3268618" y="278837"/>
            <a:ext cx="2952328" cy="236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85" y="378726"/>
            <a:ext cx="2538413" cy="1993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34309"/>
            <a:ext cx="2448272" cy="2316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94" y="382018"/>
            <a:ext cx="2683024" cy="20265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130308">
            <a:off x="352367" y="1857936"/>
            <a:ext cx="8617079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presença do próprio Jesus Ressuscitado </a:t>
            </a:r>
          </a:p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Vivo e Amigo - gera em nós esse Amor forte que nos faz “pastores” e guias de outros…</a:t>
            </a:r>
          </a:p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quando se sente a força do Espírito, que dá este Jesus Ressuscitado, não há medo que valha perante as ameaças dos inimigos…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220072" y="5557838"/>
            <a:ext cx="3456384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0770324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63" y="4005064"/>
            <a:ext cx="4523128" cy="2545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0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28"/>
          <a:stretch/>
        </p:blipFill>
        <p:spPr bwMode="auto">
          <a:xfrm>
            <a:off x="3268618" y="278837"/>
            <a:ext cx="2952328" cy="2365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85" y="378726"/>
            <a:ext cx="2538413" cy="1993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34309"/>
            <a:ext cx="2448272" cy="2316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94" y="382018"/>
            <a:ext cx="2683024" cy="20265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3"/>
          <p:cNvSpPr/>
          <p:nvPr/>
        </p:nvSpPr>
        <p:spPr>
          <a:xfrm rot="21130308">
            <a:off x="352367" y="1857936"/>
            <a:ext cx="8617079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presença do próprio Jesus Ressuscitado </a:t>
            </a:r>
          </a:p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Vivo e Amigo - gera em nós esse Amor forte que nos faz “pastores” e guias de outros…</a:t>
            </a:r>
          </a:p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quando se sente a força do Espírito, que dá este Jesus Ressuscitado, não há medo que valha perante as ameaças dos inimigos…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18742"/>
            <a:ext cx="3672408" cy="2754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95536" y="1700808"/>
            <a:ext cx="7781925" cy="3797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TERRA INTEIRA CANTE AO SENHOR,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LHE DÊ GLÓRIA, HONRA E LOUVOR!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Aclamai a Deus, povos de toda a terra!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glória do seu nome!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Rendei-Lhe magnífico louvor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pelas maravilhas que Ele operou.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49263" y="1125538"/>
            <a:ext cx="8443912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“Naqueles dias, o sumo sacerdote falou aos Apóstolos, dizendo: «Já vos proibimos formalmente de ensinar em nome de Jesus; e vós encheis Jerusalém com a vossa doutrina e quereis fazer recair sobre nós o sangue desse homem». Pedro e os Apóstolos responderam: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«Deve obedecer-se antes a Deus que aos homens.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Deus dos nossos pais ressuscitou Jesus,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vós destes a morte, suspendendo-O no madeiro.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Deus exaltou-O pelo seu poder, como Chefe e Salvador,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fim de conceder a Israel o arrependimento e o perdão dos pecados. E nós somos testemunhas destes factos, nós e o Espírito Santo que Deus tem concedido àqueles que Lhe obedecem». Então os judeus mandaram açoitar os Apóstolos,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intimando-os a não falarem no nome de Jesus, e depois soltaram-nos. Os Apóstolos saíram da presença do Sinédrio cheios de alegria, por terem merecido serem ultrajados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causa do nome de Jesus”.                                       (At 5)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1333105" y="5972327"/>
            <a:ext cx="1350760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746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771775" y="5692775"/>
            <a:ext cx="5040313" cy="847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GLORIFICO, SENHOR, PORQUE ME SALVASTES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8483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12825" y="1279525"/>
            <a:ext cx="7375525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“Eu, João, na visão que tive,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ouvi a voz de muitos Anjos,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estavam em volta do trono,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dos Seres Vivos e dos Anciãos.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Eram miríades de miríades e milhares de milhares,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diziam em alta voz: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«Digno é o Cordeiro que foi imolado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receber o poder e a riqueza, a sabedoria e a força,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honra, a glória e o louvor».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ouvi todas as criaturas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há no céu, na terra, debaixo da terra e no mar,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universo inteiro, exclamarem: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«Àquele que está sentado no trono e ao Cordeiro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louvor e a honra, a glória e o poder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pelos séculos dos séculos».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quatro Seres Vivos diziam: «Ámen!»;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os Anciãos prostraram-se em adoração”.      (Ap 5)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84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18194</TotalTime>
  <Words>2250</Words>
  <Application>Microsoft Office PowerPoint</Application>
  <PresentationFormat>Apresentação no Ecrã (4:3)</PresentationFormat>
  <Paragraphs>301</Paragraphs>
  <Slides>29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1410</cp:revision>
  <dcterms:created xsi:type="dcterms:W3CDTF">2006-05-02T09:35:59Z</dcterms:created>
  <dcterms:modified xsi:type="dcterms:W3CDTF">2015-01-27T09:46:03Z</dcterms:modified>
</cp:coreProperties>
</file>