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</p:sldMasterIdLst>
  <p:notesMasterIdLst>
    <p:notesMasterId r:id="rId42"/>
  </p:notesMasterIdLst>
  <p:sldIdLst>
    <p:sldId id="391" r:id="rId13"/>
    <p:sldId id="376" r:id="rId14"/>
    <p:sldId id="417" r:id="rId15"/>
    <p:sldId id="353" r:id="rId16"/>
    <p:sldId id="386" r:id="rId17"/>
    <p:sldId id="393" r:id="rId18"/>
    <p:sldId id="258" r:id="rId19"/>
    <p:sldId id="414" r:id="rId20"/>
    <p:sldId id="408" r:id="rId21"/>
    <p:sldId id="363" r:id="rId22"/>
    <p:sldId id="354" r:id="rId23"/>
    <p:sldId id="402" r:id="rId24"/>
    <p:sldId id="307" r:id="rId25"/>
    <p:sldId id="383" r:id="rId26"/>
    <p:sldId id="262" r:id="rId27"/>
    <p:sldId id="342" r:id="rId28"/>
    <p:sldId id="387" r:id="rId29"/>
    <p:sldId id="388" r:id="rId30"/>
    <p:sldId id="398" r:id="rId31"/>
    <p:sldId id="301" r:id="rId32"/>
    <p:sldId id="395" r:id="rId33"/>
    <p:sldId id="389" r:id="rId34"/>
    <p:sldId id="390" r:id="rId35"/>
    <p:sldId id="345" r:id="rId36"/>
    <p:sldId id="400" r:id="rId37"/>
    <p:sldId id="381" r:id="rId38"/>
    <p:sldId id="410" r:id="rId39"/>
    <p:sldId id="397" r:id="rId40"/>
    <p:sldId id="418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FFFF"/>
    <a:srgbClr val="66FFFF"/>
    <a:srgbClr val="99FFCC"/>
    <a:srgbClr val="CCFFCC"/>
    <a:srgbClr val="FF99CC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8BB12CC-785F-49ED-B298-C8F42D18AD6C}" type="datetimeFigureOut">
              <a:rPr lang="pt-PT"/>
              <a:pPr>
                <a:defRPr/>
              </a:pPr>
              <a:t>27/01/2015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BC289FE-2BAF-4B2F-A28C-6A245AE24A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7391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1F3F2D1-EC42-495F-AEC3-96BAD9D679BF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56884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4B5095D-42FA-4F62-BFD4-A4EDC8986C1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33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D4E8C7A-3735-412E-92D4-A3FF90498DA5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41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5C6B6DE-B3FD-404C-AF37-213017AF02C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38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F1D81-63BA-4870-B339-5913D3A9ED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2686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4A824-D29F-4FB3-9B20-BB137F628A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927533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73FBF-B4A7-4ED8-A923-EB542F6E4E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765971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623C17-41C0-4413-9865-6BA300A1D1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85669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E822DD-08C8-4D36-B4A9-A30957D975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34034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FF5AC1-306D-45F2-A4C5-A31C16A5E3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448048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2941E2-E7FD-4DC6-9B64-6D837976FB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4080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A3FF83-E4BA-4100-B9E0-4CCA130E8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92542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7BF050-1DD7-49C2-8F53-AF0B74C47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555306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17E837-16FC-4DBA-B5BD-0453AEBF14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98561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E9A5A9-1B1E-4DFA-AD8F-70B53303CB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45280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996FE-BC97-45BB-B009-8B7535FF3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2556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1B301-E350-448F-B1FE-8B3146E48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10575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E98BEF-A213-4766-A10F-ADB73DC23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288628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BC9627-47C9-49A6-A750-73F4B29CF2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263475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24D099-C605-465C-9454-61CEB3042E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239341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F256EA-74C1-4F1A-B61F-7B5621E5B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600149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909E78-76E6-4278-A0B4-BCCCF6E4A9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6914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81AB54-935B-4516-835E-5371315732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646190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88D533-AFA8-40A1-91E0-FFAA957EBA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54141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7DC679-64B3-4FFF-BA20-4F6A59A7ED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7417279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07C8E-545F-4BC5-A451-24143F350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525081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55769-B21A-46E9-BC82-93BA48F0E2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905578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75750-A0E8-42F6-A2FE-F5CC897C0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92173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164E54-36C5-4D37-B800-414E4626BD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092338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2713B7-C0D1-47A2-9305-A41075783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52716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9ABC44-564E-4509-A759-9033E77DC8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957629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D91860-AEF2-4CC9-A316-E8E0F17BA8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0820839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7ABD20-9D32-4C18-9E0D-C415803831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393544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759B17-5154-4BCA-A04F-1654BF456E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955157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2CCF38-E60C-4CCC-96D2-E2EB57B34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978666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9EEFF2-264F-403E-A070-5CFA8AA7F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904834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08B5EA-154F-4531-A30A-23BCCBFE85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04354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4DD254-CF3C-47F1-9BAB-A68735675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26870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BB03CB-F740-4924-93DC-213FF32F12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965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F237D-ACC9-4FBB-9F0D-5A0359587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755490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4E258B-8EE5-4095-9F96-7FA0A4F02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442946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0B393F-AB22-4A66-9584-DAE9CBB8E5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35400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5921-E61A-42A6-B804-863EC8E10C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5484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2E939-9173-431E-B8A5-ADAF14933B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8626673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8712E-712A-470B-AC6F-A3D8A4BA51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45389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84F09-B88A-454C-82C3-6E85575056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660876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DAC3-0B7F-49CF-B2DB-FC9A71BC5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614006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82BAC-8903-40E5-8B8A-3358D4AEA2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070047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CD587-2046-4D8F-8EEB-09D59026A5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77267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B7B2D2-4105-4FF5-BAE3-D5F3287BA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016014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F4183-68C7-41F7-87B3-0B86B1382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42713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E11CA-F523-4BE8-AFF3-E1347D9DDC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437669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DC879-5E12-4E37-BE83-1DB73649A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454398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9F488-8EC2-4DA4-83A3-7A2D3E48EC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938164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A1A58-5AAF-4A3E-8E32-0B4BF02A62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25026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52C6D8-8090-4E11-8D83-053307D7B7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991318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8BCE0-F38F-4ADD-B74A-1114E2B32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636961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0DB1D9-82F9-4808-A29F-E03BEB40D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353423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E796A5-FAE1-44BC-BF5A-5F0F475B85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67378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649703-2ADE-4097-9259-19BE92FB7B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71672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C60F0-8AF6-4A60-9695-69B9326B37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236204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1101A0-4B24-4C0A-9176-8E64E62EA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59466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C8B7E2-C161-45FB-9EA7-E7A639537B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55375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3880BD-A7D5-4B9B-B992-0A2644E09F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580271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BF30A9-1271-4289-98BF-19B3B8C81D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145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B97441-CB11-416A-9B1F-0ECB10462C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4854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CBF090-1383-44BE-B4EC-FFF7B70488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6042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5F80DB-9668-4AAC-859F-84A3FEEFAD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140631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D971C7-BB36-4AFA-AAA3-93C1107F88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1966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96D1E-2067-48CC-88EE-F21C339E2D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10406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2A8041-EAFF-4425-9F9E-1F6DBF4BA4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982493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25B4E-5B1B-4CFC-9D7C-6030F74E49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870285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F051E5-0A2D-4009-936C-9BED47952B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4262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499ED7-C270-43CB-B088-1464A1AF4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821094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F74113-0D41-4660-801C-84346A6246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56707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2F821B-1E7C-40C2-B19D-BE508B917F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393070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174194-FF9B-4728-8C23-12DF72FAFD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11705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9E818E-0D34-4FE4-81CB-5495A00407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78382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E0FD03-6181-4034-9932-CDE4A8FA27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2497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84DA32-7A2D-45A8-A6B8-FFB7792060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151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53C75E-23EF-4842-AC82-ED575972A5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388984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99F34-85F8-49AE-A349-82E4207333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297175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2D7A0-A7ED-4C87-BB39-246EB8C1B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099566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46E983-60A4-4862-94C3-3A963DF6B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17494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8F7D61-0CA5-4FE1-AEE0-433162AA2E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304748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EDC76E-8CFA-41E0-84B9-744E93957C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21915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684199-CE20-4A81-86DC-E93AD2CAB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13145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DE48A5-E127-4F42-A65A-60D4B565BC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74731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60331F-E8CE-4988-827F-CA29FF2424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5336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8FD351-4CEC-4589-8A71-DF60BB8922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04425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30B18B-A5A7-46D8-85A2-F2F6E8625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95273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6B8DAE-C1A9-42FD-BBA1-69AB13814D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1935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EF21C3-A460-4F7F-B9D4-6FC20FF6AF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55411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B604C-E45B-4203-B705-02AF54B7AA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973533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FC7E05-475F-4AE8-A04F-01A22A8DB7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72778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BC32C3-268C-420C-A748-9EAE3F15B0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59615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159C8E-BD40-47F8-877A-61996B655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861942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659323-3B98-4718-BD14-E28AB54923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54005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C4B26-BC97-4498-B406-4AFB0EB9EF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362297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286BDD-609C-4724-99D7-DAF52AAB56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758299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3EB24C-357F-4E48-80AB-D4CB65088F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736875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538540-69C8-45BE-937C-42C19AB50A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87768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771463-EDAB-4F5C-9EC8-30BD0BA7A4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964059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F787B4-D93E-47BB-9518-A5FFE4DBA7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3041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BA66A-B919-4C38-BC94-498992211B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004998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582B3-C98D-4326-A255-E0641F2646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664413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1B0603-9721-4C20-84E2-BD431F1DA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9768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CD789E-DFA7-4C27-9A40-4D42139221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955825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39629-755A-4704-8AE9-9B34DD3AFB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830034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396C6C-6AA8-4902-A712-51CDF67AD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569864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EB1E46-F431-4E5A-B02E-5FB4F8132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4378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15D38F-15A9-4C1B-A7A8-372053312C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084435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B014A2-7FEB-479A-9C90-D0B237D931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31159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BF1FD-4F54-49D9-841C-1E5DA8E4B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538732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C1020D-1D0C-4821-A0A5-BA61B858F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519358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EA71D-944E-4058-B99F-D46B10DA4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154595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D944FE2-D8AF-41C9-86DB-0FDEBD4828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81333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F10FEF-B12E-4DD9-A3BD-659A12CF77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75499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EC865E-9D2D-415F-8722-BCB2CE7B00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75355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4EF4C7-DB14-4652-9FC6-ACA834041A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56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92B6FF-84D9-413D-B5A5-5370957D6A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47673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72FC61-92A0-4908-9B44-EE03F1B0B9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776767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CA18FD-9DE5-4A67-A123-3E631C654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93729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5D1F06-F1FB-441F-BBA6-B5FEB20633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277545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E589FD-5757-48F4-827B-4AF89B241D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389840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2691D2-C6EF-466E-9926-4A072A7F8D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96974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F583B-C656-42C1-9765-1B4DC76C5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452030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D92045-60E3-48DF-A5B7-200DFF324B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1333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DDE2B-2594-4BF6-8D1A-1780764774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68789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B1AE56-A4AF-45C8-A5FF-7DACCEF062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87427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8AC78A-1B4B-4304-A376-69769FBB8B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79937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59AB57-CF36-4E37-A5E3-45FE21541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30129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59EE61-1494-49CF-9A05-66FD1A6936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597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9DBD1B-26D5-45F5-8BBC-41E8EA102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32761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CF7831-E9CF-4509-8286-8DD95930C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346580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03120F-D002-4628-B456-92B9A6E60F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625047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45004-4349-4E4A-95F8-3622D4AE07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67726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D6AB-2E73-4D47-8655-7419A7A3DA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550440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978975-0C92-45D5-BA8B-207F0FB22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465086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6514E0-9C7B-4EB5-ACF6-F2A23A1A36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319319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B416E1-DAF8-4DE6-8144-7396A5F7B7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266898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486F5E-DCD5-476F-9393-E30D5BA908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452251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B726BC-0ED5-4CC6-9505-37AAF4B0A3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350193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324E70-3628-4CD9-B72E-51856A2AD6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62475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BA3BA1-4B7A-4130-9094-413E6AD453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83922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9D2AF1-4C7E-4EE7-98AB-CCCD4ABE37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1409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A3D8D5-9B9F-4BFD-B3FB-FD2B5C3FF9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237332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58FF3-6CE3-4E0F-95B5-A461DE2754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406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B9D3A1-4316-4900-AE8B-EE42BB205D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61" r:id="rId1"/>
    <p:sldLayoutId id="2147501739" r:id="rId2"/>
    <p:sldLayoutId id="2147501740" r:id="rId3"/>
    <p:sldLayoutId id="2147501741" r:id="rId4"/>
    <p:sldLayoutId id="2147501742" r:id="rId5"/>
    <p:sldLayoutId id="2147501743" r:id="rId6"/>
    <p:sldLayoutId id="2147501744" r:id="rId7"/>
    <p:sldLayoutId id="2147501745" r:id="rId8"/>
    <p:sldLayoutId id="2147501746" r:id="rId9"/>
    <p:sldLayoutId id="2147501747" r:id="rId10"/>
    <p:sldLayoutId id="2147501748" r:id="rId11"/>
    <p:sldLayoutId id="21475017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43BDF0-8072-453F-AA3A-7174E4EE02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58" r:id="rId1"/>
    <p:sldLayoutId id="2147501859" r:id="rId2"/>
    <p:sldLayoutId id="2147501860" r:id="rId3"/>
    <p:sldLayoutId id="2147501861" r:id="rId4"/>
    <p:sldLayoutId id="2147501862" r:id="rId5"/>
    <p:sldLayoutId id="2147501863" r:id="rId6"/>
    <p:sldLayoutId id="2147501864" r:id="rId7"/>
    <p:sldLayoutId id="2147501865" r:id="rId8"/>
    <p:sldLayoutId id="2147501866" r:id="rId9"/>
    <p:sldLayoutId id="2147501867" r:id="rId10"/>
    <p:sldLayoutId id="2147501868" r:id="rId11"/>
    <p:sldLayoutId id="21475018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11958C-9823-4E7E-AE36-71DFBFD257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70" r:id="rId1"/>
    <p:sldLayoutId id="2147501871" r:id="rId2"/>
    <p:sldLayoutId id="2147501872" r:id="rId3"/>
    <p:sldLayoutId id="2147501873" r:id="rId4"/>
    <p:sldLayoutId id="2147501874" r:id="rId5"/>
    <p:sldLayoutId id="2147501875" r:id="rId6"/>
    <p:sldLayoutId id="2147501876" r:id="rId7"/>
    <p:sldLayoutId id="2147501877" r:id="rId8"/>
    <p:sldLayoutId id="2147501878" r:id="rId9"/>
    <p:sldLayoutId id="2147501879" r:id="rId10"/>
    <p:sldLayoutId id="2147501880" r:id="rId11"/>
    <p:sldLayoutId id="21475018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8BE57B-5519-47D9-9F12-96D3997B94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82" r:id="rId1"/>
    <p:sldLayoutId id="2147501750" r:id="rId2"/>
    <p:sldLayoutId id="2147501751" r:id="rId3"/>
    <p:sldLayoutId id="2147501752" r:id="rId4"/>
    <p:sldLayoutId id="2147501753" r:id="rId5"/>
    <p:sldLayoutId id="2147501754" r:id="rId6"/>
    <p:sldLayoutId id="2147501755" r:id="rId7"/>
    <p:sldLayoutId id="2147501756" r:id="rId8"/>
    <p:sldLayoutId id="2147501757" r:id="rId9"/>
    <p:sldLayoutId id="2147501758" r:id="rId10"/>
    <p:sldLayoutId id="2147501759" r:id="rId11"/>
    <p:sldLayoutId id="21475017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F456AF-BBC3-4412-A222-B4C10ABE3A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62" r:id="rId1"/>
    <p:sldLayoutId id="2147501763" r:id="rId2"/>
    <p:sldLayoutId id="2147501764" r:id="rId3"/>
    <p:sldLayoutId id="2147501765" r:id="rId4"/>
    <p:sldLayoutId id="2147501766" r:id="rId5"/>
    <p:sldLayoutId id="2147501767" r:id="rId6"/>
    <p:sldLayoutId id="2147501768" r:id="rId7"/>
    <p:sldLayoutId id="2147501769" r:id="rId8"/>
    <p:sldLayoutId id="2147501770" r:id="rId9"/>
    <p:sldLayoutId id="2147501771" r:id="rId10"/>
    <p:sldLayoutId id="2147501772" r:id="rId11"/>
    <p:sldLayoutId id="2147501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382A0B-B4D0-4537-BCB1-07121F4C1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74" r:id="rId1"/>
    <p:sldLayoutId id="2147501775" r:id="rId2"/>
    <p:sldLayoutId id="2147501776" r:id="rId3"/>
    <p:sldLayoutId id="2147501777" r:id="rId4"/>
    <p:sldLayoutId id="2147501778" r:id="rId5"/>
    <p:sldLayoutId id="2147501779" r:id="rId6"/>
    <p:sldLayoutId id="2147501780" r:id="rId7"/>
    <p:sldLayoutId id="2147501781" r:id="rId8"/>
    <p:sldLayoutId id="2147501782" r:id="rId9"/>
    <p:sldLayoutId id="2147501783" r:id="rId10"/>
    <p:sldLayoutId id="2147501784" r:id="rId11"/>
    <p:sldLayoutId id="21475017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9E5893-99C7-4ADA-9BF8-E169B22988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86" r:id="rId1"/>
    <p:sldLayoutId id="2147501787" r:id="rId2"/>
    <p:sldLayoutId id="2147501788" r:id="rId3"/>
    <p:sldLayoutId id="2147501789" r:id="rId4"/>
    <p:sldLayoutId id="2147501790" r:id="rId5"/>
    <p:sldLayoutId id="2147501791" r:id="rId6"/>
    <p:sldLayoutId id="2147501792" r:id="rId7"/>
    <p:sldLayoutId id="2147501793" r:id="rId8"/>
    <p:sldLayoutId id="2147501794" r:id="rId9"/>
    <p:sldLayoutId id="2147501795" r:id="rId10"/>
    <p:sldLayoutId id="2147501796" r:id="rId11"/>
    <p:sldLayoutId id="21475017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E5D53E-6127-43DB-83C2-0BC552F52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798" r:id="rId1"/>
    <p:sldLayoutId id="2147501799" r:id="rId2"/>
    <p:sldLayoutId id="2147501800" r:id="rId3"/>
    <p:sldLayoutId id="2147501801" r:id="rId4"/>
    <p:sldLayoutId id="2147501802" r:id="rId5"/>
    <p:sldLayoutId id="2147501803" r:id="rId6"/>
    <p:sldLayoutId id="2147501804" r:id="rId7"/>
    <p:sldLayoutId id="2147501805" r:id="rId8"/>
    <p:sldLayoutId id="2147501806" r:id="rId9"/>
    <p:sldLayoutId id="2147501807" r:id="rId10"/>
    <p:sldLayoutId id="2147501808" r:id="rId11"/>
    <p:sldLayoutId id="21475018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D59A44-FD67-4046-8A9C-0226C5D5C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10" r:id="rId1"/>
    <p:sldLayoutId id="2147501811" r:id="rId2"/>
    <p:sldLayoutId id="2147501812" r:id="rId3"/>
    <p:sldLayoutId id="2147501813" r:id="rId4"/>
    <p:sldLayoutId id="2147501814" r:id="rId5"/>
    <p:sldLayoutId id="2147501815" r:id="rId6"/>
    <p:sldLayoutId id="2147501816" r:id="rId7"/>
    <p:sldLayoutId id="2147501817" r:id="rId8"/>
    <p:sldLayoutId id="2147501818" r:id="rId9"/>
    <p:sldLayoutId id="2147501819" r:id="rId10"/>
    <p:sldLayoutId id="2147501820" r:id="rId11"/>
    <p:sldLayoutId id="21475018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8D9B0-3DA3-41D1-BDF3-604FDF0B4E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22" r:id="rId1"/>
    <p:sldLayoutId id="2147501823" r:id="rId2"/>
    <p:sldLayoutId id="2147501824" r:id="rId3"/>
    <p:sldLayoutId id="2147501825" r:id="rId4"/>
    <p:sldLayoutId id="2147501826" r:id="rId5"/>
    <p:sldLayoutId id="2147501827" r:id="rId6"/>
    <p:sldLayoutId id="2147501828" r:id="rId7"/>
    <p:sldLayoutId id="2147501829" r:id="rId8"/>
    <p:sldLayoutId id="2147501830" r:id="rId9"/>
    <p:sldLayoutId id="2147501831" r:id="rId10"/>
    <p:sldLayoutId id="2147501832" r:id="rId11"/>
    <p:sldLayoutId id="21475018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2449A2-51DA-437E-809F-7F2A711DDE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34" r:id="rId1"/>
    <p:sldLayoutId id="2147501835" r:id="rId2"/>
    <p:sldLayoutId id="2147501836" r:id="rId3"/>
    <p:sldLayoutId id="2147501837" r:id="rId4"/>
    <p:sldLayoutId id="2147501838" r:id="rId5"/>
    <p:sldLayoutId id="2147501839" r:id="rId6"/>
    <p:sldLayoutId id="2147501840" r:id="rId7"/>
    <p:sldLayoutId id="2147501841" r:id="rId8"/>
    <p:sldLayoutId id="2147501842" r:id="rId9"/>
    <p:sldLayoutId id="2147501843" r:id="rId10"/>
    <p:sldLayoutId id="2147501844" r:id="rId11"/>
    <p:sldLayoutId id="21475018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24EE05-18F4-47AE-B491-B1069FF815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1846" r:id="rId1"/>
    <p:sldLayoutId id="2147501847" r:id="rId2"/>
    <p:sldLayoutId id="2147501848" r:id="rId3"/>
    <p:sldLayoutId id="2147501849" r:id="rId4"/>
    <p:sldLayoutId id="2147501850" r:id="rId5"/>
    <p:sldLayoutId id="2147501851" r:id="rId6"/>
    <p:sldLayoutId id="2147501852" r:id="rId7"/>
    <p:sldLayoutId id="2147501853" r:id="rId8"/>
    <p:sldLayoutId id="2147501854" r:id="rId9"/>
    <p:sldLayoutId id="2147501855" r:id="rId10"/>
    <p:sldLayoutId id="2147501856" r:id="rId11"/>
    <p:sldLayoutId id="21475018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jpeg"/><Relationship Id="rId9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38244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3824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7459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403350"/>
            <a:ext cx="8353425" cy="4402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O Deus de Nosso Senhor Jesus Cristo, o Pai da glória, vos conceda um espírito de sabedoria e de revelação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O conhecerdes plenamente e ilumine os olhos do vosso coração, para compreenderdes a esperança a que fostes chamados, os tesouros de glória da sua herança entre os santos e a incomensurável grandeza do seu poder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nós os crentes. Assim o mostra a eficácia da poderosa força que exerceu em Cristo, que Ele ressuscitou dos mortos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colocou à sua direita nos Céus,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acima de todo o Principado, Poder, Virtude e Soberania,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acima de todo o nome que é pronunciado,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só neste mundo, mas também no mundo que há de vir.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submeteu aos seus pés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pô-l’O acima de todas as coisas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Cabeça de toda a Igreja, que é o seu Corpo,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plenitude d’Aquele que preenche tudo em todos”.    (Ef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746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335" y="1913693"/>
            <a:ext cx="3965575" cy="3122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3140075"/>
            <a:ext cx="8464550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“Ide e ensinai todos os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povos;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</a:t>
            </a:r>
            <a:endParaRPr lang="pt-PT" sz="42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estou sempre convosco até ao fim dos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tempos”. </a:t>
            </a:r>
            <a:endParaRPr lang="pt-PT" sz="42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48485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848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230313"/>
            <a:ext cx="8569325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disse Jesus aos seus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«Está escrito que o Messias havia de sofrer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 ressuscitar dos mortos ao terceiro dia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que havia de ser pregado em seu nome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arrependimento e o perdão dos pecados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todas as nações, começando por Jerusalém.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sois testemunhas disso.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vos enviarei Aquele que foi prometido por meu Pai.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isso, permanecei na cidade,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até que sejais revestidos com a força do alto».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Depois, Jesus levou os discípulos até junto de Betânia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e, erguendo as mãos, abençoou-os.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Enquanto os abençoava, afastou-Se deles e foi elevado ao Céu. Eles prostraram-se diante de Jesus, e depois voltaram para Jerusalém com grande alegria. E estavam continuamente no templo, bendizendo a Deus”.    (Lc 24)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4951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1555" name="Line 12"/>
          <p:cNvSpPr>
            <a:spLocks noChangeShapeType="1"/>
          </p:cNvSpPr>
          <p:nvPr/>
        </p:nvSpPr>
        <p:spPr bwMode="auto">
          <a:xfrm>
            <a:off x="2916238" y="14843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557338"/>
            <a:ext cx="8640763" cy="3708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6088" lvl="2"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a Jesus, que, ao subir para o Céu e ficar invisível aos olhos, quer deixar-nos o Seu Espírito, prometido pelo Pai. Também nós, tal como aqueles primeiros discípulos, temos de aprender a viver sem                   a presença visível de Jesus. </a:t>
            </a:r>
          </a:p>
          <a:p>
            <a:pPr marL="169863" lvl="1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Mas porque continua bem presente entre nós:</a:t>
            </a:r>
          </a:p>
          <a:p>
            <a:pPr marL="627063" lvl="2" indent="19050">
              <a:defRPr/>
            </a:pPr>
            <a:r>
              <a:rPr lang="pt-PT" sz="1000" i="1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0" lvl="1" indent="-1714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temos de viver como irmãos, na unidade do Espírito… </a:t>
            </a:r>
          </a:p>
          <a:p>
            <a:pPr marL="0" lvl="1" indent="-1714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ficamos a pensar mais nos nossos compromissos...</a:t>
            </a:r>
          </a:p>
          <a:p>
            <a:pPr marL="0" lvl="1" indent="-1714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seremos dóceis à ação do Espírito Santo em nós...</a:t>
            </a:r>
          </a:p>
          <a:p>
            <a:pPr marL="0" lvl="1" indent="-1714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aprendemos a esperar a vinda do Espírito, com Maria...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6924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79613" y="5229225"/>
            <a:ext cx="59134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Envia-nos o espírito,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Promessa do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5257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2.quickcachr.fotos.sapo.pt/i/s5a0659ef/8013795_fwwI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1523734"/>
            <a:ext cx="3546964" cy="2769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3604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16013" y="2565400"/>
            <a:ext cx="6480175" cy="3268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POR TODO O MUNDO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ENSINAI TODOS OS POVOS!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POR TODO O MUNDO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ENSINAI TODOS OS POVOS DA TERRA!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Cantai ao Senhor um cântico novo,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ao Senhor terra inteira!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ao Senhor, bendizei o seu nome!</a:t>
            </a:r>
          </a:p>
        </p:txBody>
      </p:sp>
      <p:sp>
        <p:nvSpPr>
          <p:cNvPr id="15360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3608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3610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1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696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463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56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668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39267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9270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spc="100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da</a:t>
            </a: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 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ASCENSÃO do SENHOR</a:t>
            </a:r>
          </a:p>
        </p:txBody>
      </p:sp>
      <p:sp>
        <p:nvSpPr>
          <p:cNvPr id="139272" name="Text Box 16"/>
          <p:cNvSpPr txBox="1">
            <a:spLocks noChangeArrowheads="1"/>
          </p:cNvSpPr>
          <p:nvPr/>
        </p:nvSpPr>
        <p:spPr bwMode="auto">
          <a:xfrm>
            <a:off x="395288" y="3363913"/>
            <a:ext cx="6337300" cy="2441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Jesus não pode deixar de estar presente nos seus discípulos... </a:t>
            </a:r>
            <a:r>
              <a:rPr lang="pt-PT" sz="2000" b="0" i="1" baseline="0">
                <a:latin typeface="Arial" charset="0"/>
              </a:rPr>
              <a:t>[ 3ª L./ Evang.</a:t>
            </a:r>
            <a:r>
              <a:rPr lang="pt-PT" sz="2000" b="0" baseline="0">
                <a:latin typeface="Arial" charset="0"/>
              </a:rPr>
              <a:t> - </a:t>
            </a:r>
            <a:r>
              <a:rPr lang="pt-PT" sz="2000" baseline="0">
                <a:latin typeface="Arial" charset="0"/>
              </a:rPr>
              <a:t>Lc 24 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400" baseline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solidFill>
                  <a:srgbClr val="F8F8F8"/>
                </a:solidFill>
                <a:latin typeface="Arial" charset="0"/>
              </a:rPr>
              <a:t>Mas, a partir de agora: Jesus continuará </a:t>
            </a:r>
            <a:r>
              <a:rPr lang="pt-PT" sz="2300" i="1" baseline="0">
                <a:solidFill>
                  <a:srgbClr val="F8F8F8"/>
                </a:solidFill>
                <a:latin typeface="Arial" charset="0"/>
              </a:rPr>
              <a:t>presente</a:t>
            </a:r>
            <a:r>
              <a:rPr lang="pt-PT" sz="2300" baseline="0">
                <a:solidFill>
                  <a:srgbClr val="F8F8F8"/>
                </a:solidFill>
                <a:latin typeface="Arial" charset="0"/>
              </a:rPr>
              <a:t>, embora </a:t>
            </a:r>
            <a:r>
              <a:rPr lang="pt-PT" sz="2400" i="1" baseline="0">
                <a:solidFill>
                  <a:srgbClr val="F8F8F8"/>
                </a:solidFill>
                <a:latin typeface="Arial" charset="0"/>
              </a:rPr>
              <a:t>“invisível”</a:t>
            </a:r>
            <a:r>
              <a:rPr lang="pt-PT" sz="2300" baseline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[ 1ª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At 1 </a:t>
            </a:r>
            <a:r>
              <a:rPr lang="pt-PT" sz="2000" b="0" i="1" baseline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Já que Jesus pode Tudo, não haverá nada mais forte que a nossa Fé</a:t>
            </a:r>
            <a:r>
              <a:rPr lang="pt-PT" sz="2300" i="1" baseline="0">
                <a:latin typeface="Arial" charset="0"/>
              </a:rPr>
              <a:t>… </a:t>
            </a:r>
            <a:r>
              <a:rPr lang="pt-PT" sz="2000" b="0" i="1" baseline="0">
                <a:latin typeface="Arial" charset="0"/>
              </a:rPr>
              <a:t>[ 2ª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Ef 1 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577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770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872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873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873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873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873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3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975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459" y="1193386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077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0773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077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55788"/>
            <a:ext cx="3446566" cy="24957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795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179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0063" y="1833563"/>
            <a:ext cx="8420100" cy="4259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AO FIM DOS TEMPOS.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Em Vós, Senhor, me refugio: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jamais serei confundido!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 vossa justiça, defendei-me e salvai-me;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prestai ouvidos e libertai-me!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Sois Vós, Senhor, a minha esperança,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confiança desde a juventude.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Desde o nascimento Vós me sustentais,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Vós está sempre a mina esperança.</a:t>
            </a:r>
          </a:p>
        </p:txBody>
      </p:sp>
      <p:sp>
        <p:nvSpPr>
          <p:cNvPr id="16179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179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180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805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1806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225" y="1856272"/>
            <a:ext cx="4299863" cy="32289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19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282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871663"/>
            <a:ext cx="8497887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AO FIM DOS TEMPOS.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Fui objeto de admiração para muitos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Vós sois o meu seguro refúgio.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boca está cheia do vosso louvor,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cantando continuamente a vossa glória.</a:t>
            </a:r>
          </a:p>
          <a:p>
            <a:pPr marL="0" lvl="1">
              <a:lnSpc>
                <a:spcPts val="2500"/>
              </a:lnSpc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Meu Deus, hei de narrar 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vossos feitos grandiosos;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recordarei, Senhor, a vossa justiça sem igual.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Desde a juventude, ó Deus, Vós me ensinastes,</a:t>
            </a:r>
          </a:p>
          <a:p>
            <a:pPr marL="0" lvl="1">
              <a:lnSpc>
                <a:spcPts val="2500"/>
              </a:lnSpc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até hoje anunciei sempre os vossos prodígios.</a:t>
            </a:r>
          </a:p>
        </p:txBody>
      </p:sp>
      <p:sp>
        <p:nvSpPr>
          <p:cNvPr id="16282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282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28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75" y="1011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3845" name="Rectângulo 1"/>
          <p:cNvSpPr>
            <a:spLocks noChangeArrowheads="1"/>
          </p:cNvSpPr>
          <p:nvPr/>
        </p:nvSpPr>
        <p:spPr bwMode="auto">
          <a:xfrm>
            <a:off x="323850" y="1946275"/>
            <a:ext cx="8569325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Jesus diz-nos no Evangelho que, a partir do Seu Regresso para o Pai, a Sua Presença Invisível  tem de se manifestar pelo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testemunho da nossa vida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, pois devemos ser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«testemunhas destas coisas».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989013" lvl="3"/>
            <a:endParaRPr lang="pt-PT" sz="2200" baseline="0">
              <a:solidFill>
                <a:srgbClr val="F8F8F8"/>
              </a:solidFill>
              <a:latin typeface="Arial" charset="0"/>
            </a:endParaRPr>
          </a:p>
          <a:p>
            <a:pPr marL="17303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Viver no amor dos nossos irmãos, com toda a esperança...</a:t>
            </a:r>
          </a:p>
          <a:p>
            <a:pPr marL="17303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 base da nossa Fé é a presença de Cristo junto do Pai…</a:t>
            </a:r>
          </a:p>
          <a:p>
            <a:pPr marL="17303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Com a mente no Céu, devemos trabalhar e lutar na terra...</a:t>
            </a:r>
          </a:p>
          <a:p>
            <a:pPr marL="17303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Assim, aprendemos a dar valor ao tempo presente…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638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979613" y="5230813"/>
            <a:ext cx="547211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nós seremos sempre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tuas testemunhas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1698625"/>
            <a:ext cx="2381250" cy="3462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86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57375"/>
            <a:ext cx="8497887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JESUS CRISTO ONTEM E HOJE,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POR TODA A ETERNIDADE!</a:t>
            </a:r>
          </a:p>
          <a:p>
            <a:pPr indent="-111125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 Vós, Senhor, </a:t>
            </a:r>
            <a:r>
              <a:rPr lang="pt-PT" sz="2400" i="1" spc="100" baseline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se eleve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 minha súplica:</a:t>
            </a:r>
          </a:p>
          <a:p>
            <a:pPr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dai-me inteligência segundo a Vossa Palavra.</a:t>
            </a:r>
          </a:p>
          <a:p>
            <a:pPr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Chegue até Vós a minha prece:</a:t>
            </a:r>
          </a:p>
          <a:p>
            <a:pPr indent="-111125"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salvai-me segundo a Vossa promessa.</a:t>
            </a:r>
          </a:p>
          <a:p>
            <a:pPr indent="-111125">
              <a:defRPr/>
            </a:pPr>
            <a:endParaRPr lang="pt-PT" sz="24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Brote dos meus lábios um hino de louvor,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 indent="-111125"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648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1200150"/>
            <a:ext cx="4029075" cy="3021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2565400"/>
            <a:ext cx="7551738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Senhora, um dia descestes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à terra que em vós confia.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Descestes à Serra de Aire,</a:t>
            </a:r>
          </a:p>
          <a:p>
            <a:pPr lvl="1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em plena cova da Iria.</a:t>
            </a:r>
          </a:p>
          <a:p>
            <a:pPr lvl="1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4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SALVE, REGINA! SALVE, REGINA!</a:t>
            </a:r>
          </a:p>
          <a:p>
            <a:pPr lvl="4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ORA PRO NOBIS MARIA!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371475"/>
            <a:ext cx="2976562" cy="223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404813"/>
            <a:ext cx="2882900" cy="208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3810000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44589"/>
            <a:ext cx="2681288" cy="338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70995" y="1480152"/>
            <a:ext cx="8674071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preocupação de JESUS com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seus discípulos –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antes de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se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tornar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“invisível”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saibam esperar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ESPÍRITO (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Paráclito,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Advogado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…) que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vai enviar para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continuar a Sua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Obra Indefinidamente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274283" y="5396553"/>
            <a:ext cx="3384377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59136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3810000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371475"/>
            <a:ext cx="2976562" cy="223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404813"/>
            <a:ext cx="2882900" cy="2087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44589"/>
            <a:ext cx="2681288" cy="338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29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70995" y="1480152"/>
            <a:ext cx="8674071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preocupação de JESUS com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seus discípulos –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antes de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se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tornar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“invisível”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saibam esperar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ESPÍRITO (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Paráclito,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Advogado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…) que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Ele vai enviar para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continuar a Sua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Obra Indefinidamente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B8CAFF">
                    <a:lumMod val="90000"/>
                    <a:alpha val="3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84313"/>
            <a:ext cx="2592387" cy="388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2028825"/>
            <a:ext cx="7488237" cy="39735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ACLAMAI JESUS CRISTO,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CANTAI O HOMEM NOVO,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VÓS QUE SOIS SUA IGREJA,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VÓS QUE SOIS O SEU POVO!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Aquele que Se ergueu no firmamento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como sol vencedor em noite escura,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virá de novo no final dos tempos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julgar a humana criatura.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00113" y="1422400"/>
            <a:ext cx="7632700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“«No meu primeiro livro, ó Teófilo,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narrei todas as coisas que Jesus começou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fazer e a ensinar,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desde o princípio até ao dia em que foi elevado ao Céu,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de ter dado, pelo Espírito Santo,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suas instruções aos Apóstolos que escolhera.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Foi também a eles que, depois da sua paixão,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apresentou vivo com muitas provas,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aparecendo-lhes durante quarenta dias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falando-lhes do reino de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 dia em que estava com eles à mesa,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mandou-lhes que não se afastassem de Jerusalém,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que esperassem a promessa do Pai,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«da qual - disse Ele - Me ouvistes falar.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verdade, João batizou com água;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vós, porém, sereis batizados no Espírito Santo,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dentro de poucos dias».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pic>
        <p:nvPicPr>
          <p:cNvPr id="14541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58943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11175" y="1385888"/>
            <a:ext cx="8382000" cy="413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Aqueles que se tinham reunido começaram a perguntar: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«Senhor, é agora que vais restaurar o reino de Israel?»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respondeu-lhes: «Não vos compete saber os tempos ou os momentos que o Pai determinou com a sua autoridade;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recebereis a força do Espírito Santo, que descerá sobre vós, e sereis minhas testemunhas em Jerusalém e em toda a Judeia e na Samaria e até aos confins da terra».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Dito isto, elevou-Se à vista deles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uma nuvem escondeu-O a seus olhos.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estando de olhar fito no Céu,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enquanto Jesus Se afastava, apresentaram-se-lhes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dois homens vestidos de branco, que disseram: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«Homens da Galileia, porque estais a olhar para o Céu?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Esse Jesus, que do meio de vós foi elevado para o Céu,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virá do mesmo modo que O vistes ir para o Céu»”.        (At 1)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868241" y="581385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643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411413" y="5516563"/>
            <a:ext cx="6481762" cy="846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Ergue-Se Deus, o Senhor,</a:t>
            </a:r>
          </a:p>
          <a:p>
            <a:pPr>
              <a:spcAft>
                <a:spcPts val="0"/>
              </a:spcAft>
              <a:defRPr/>
            </a:pPr>
            <a:r>
              <a:rPr lang="pt-PT" sz="245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em júbilo e ao som da trombeta!</a:t>
            </a:r>
          </a:p>
        </p:txBody>
      </p:sp>
      <p:pic>
        <p:nvPicPr>
          <p:cNvPr id="1464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9223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21103</TotalTime>
  <Words>2008</Words>
  <Application>Microsoft Office PowerPoint</Application>
  <PresentationFormat>Apresentação no Ecrã (4:3)</PresentationFormat>
  <Paragraphs>316</Paragraphs>
  <Slides>29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29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1536</cp:revision>
  <dcterms:created xsi:type="dcterms:W3CDTF">2006-05-02T09:35:59Z</dcterms:created>
  <dcterms:modified xsi:type="dcterms:W3CDTF">2015-01-27T10:47:20Z</dcterms:modified>
</cp:coreProperties>
</file>