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</p:sldMasterIdLst>
  <p:notesMasterIdLst>
    <p:notesMasterId r:id="rId42"/>
  </p:notesMasterIdLst>
  <p:sldIdLst>
    <p:sldId id="391" r:id="rId13"/>
    <p:sldId id="376" r:id="rId14"/>
    <p:sldId id="417" r:id="rId15"/>
    <p:sldId id="353" r:id="rId16"/>
    <p:sldId id="386" r:id="rId17"/>
    <p:sldId id="393" r:id="rId18"/>
    <p:sldId id="258" r:id="rId19"/>
    <p:sldId id="414" r:id="rId20"/>
    <p:sldId id="408" r:id="rId21"/>
    <p:sldId id="363" r:id="rId22"/>
    <p:sldId id="354" r:id="rId23"/>
    <p:sldId id="402" r:id="rId24"/>
    <p:sldId id="307" r:id="rId25"/>
    <p:sldId id="383" r:id="rId26"/>
    <p:sldId id="262" r:id="rId27"/>
    <p:sldId id="342" r:id="rId28"/>
    <p:sldId id="387" r:id="rId29"/>
    <p:sldId id="388" r:id="rId30"/>
    <p:sldId id="398" r:id="rId31"/>
    <p:sldId id="301" r:id="rId32"/>
    <p:sldId id="395" r:id="rId33"/>
    <p:sldId id="389" r:id="rId34"/>
    <p:sldId id="390" r:id="rId35"/>
    <p:sldId id="345" r:id="rId36"/>
    <p:sldId id="400" r:id="rId37"/>
    <p:sldId id="381" r:id="rId38"/>
    <p:sldId id="410" r:id="rId39"/>
    <p:sldId id="397" r:id="rId40"/>
    <p:sldId id="420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3446FBC-0D30-4322-8AB7-BB277DB63B93}" type="datetimeFigureOut">
              <a:rPr lang="pt-PT"/>
              <a:pPr>
                <a:defRPr/>
              </a:pPr>
              <a:t>27/01/2015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605AD5A-F3FA-4993-9971-D3A28257F6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6930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472EE6-A376-4885-BC35-E06AC1A20BC6}" type="slidenum">
              <a:rPr lang="pt-PT" smtClean="0"/>
              <a:pPr>
                <a:defRPr/>
              </a:pPr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461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AACD9A3-B85E-4BFC-9ADA-80C2327FDF6B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326330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7F9718A4-5D20-474F-B3A2-7E487E2F3EE3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169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E209A4D-1287-435E-BC66-7A5D0F983A8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373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D0049561-AFE5-4A0C-A474-025AC9F554AA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790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1DB8B-9CD5-437E-9A1F-3667F87C03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46612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DD741-DE11-4CBC-ACD0-2FB6253950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7913317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1DBBFC-899B-43BD-8A13-FB648F52B4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179108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7064CB-28AC-4389-B84C-28F6F4BAC1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607684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92D3EA-9B62-4606-B410-E519476D0B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400105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47335D-51F9-49A8-A7A2-0B2BCD93CA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867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63A1DE-21B8-4A1B-82A8-B788441082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41299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0AC05E-95E3-4D97-BAEE-96979DCD50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74484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7AC1C-BDD0-47A0-A1DC-4B0F498257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35606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0E3E40-85B2-4ACF-964A-91AF193DDB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331255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5FF871-E447-40A7-8BDE-F23488450A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5048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E4BB71-D6A5-4898-907C-CDB423DCC2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1603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E6C30-A231-4D12-998B-333F27DBE6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199599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B09AA2-56CE-4ABD-8037-6DADF705A4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350797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8BE26A-0FC4-4931-B759-C31FA12B4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4450543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34BC3A-A5F2-4C22-BD4E-3709D86240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329719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29A98-59C5-46B7-B546-57C087BF09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7543557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40E57F-10CF-4968-B9C3-0CDAF2EA2D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690568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FE2759-1216-41EA-9F3A-A4B9E3506D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4348229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9506ED-E8D2-4F60-ADA0-47BB2A9497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679744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1F6255-83D3-4109-AEEB-EC868F970D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853623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51509F-402C-44FB-BB89-6272E3FFD9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6119472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702A18-584A-45DA-8D03-D9225839A5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93744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B6AD0-5A3B-4490-8F3B-D49CF939E0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3519372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AEA1A6-2091-4B72-B3DD-43472FD95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9987626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655910-270C-4226-8A4C-4B39F1A71C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58555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DE8289-D2D2-4AF4-9324-46958F3F46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1623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B70054-4AAE-4573-BC7E-CCA52FBB7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586795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F34550-1650-4491-9FA8-7CC9DF9E2C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5611635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87C258-84AE-49F8-8B03-D02EE7C79B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4009332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7F0332-F8CB-45C8-BEEE-CBB1B6FEC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086676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8D729F-3C2F-472A-AD72-119413EE3B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064161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DCA955-CC5F-4C52-B1C2-A67D70898D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2256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A0231F-8CD9-4D53-BCD3-2CD3752A3E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037701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36CE8D-AD5C-43A4-9243-6493EAC722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45280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9D6D59-28BF-4B17-A36E-84EDFB16F0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400917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6C0D91-B84C-4904-8C6C-75B4482C57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7193176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9E8046-3F3A-4CD5-9D46-35D6FC5199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2274712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0CEC4-4866-4945-9ED2-2D562840D6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8786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87715-F1C1-42B8-B9C9-C90B76414A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1842695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F3708-822E-4D8D-9818-C0C4B59D49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1157332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5B177-3D9F-40B5-B75B-C70D28B89B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8880853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CE9AB-0F15-43C8-9E07-E6F64ED3C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864943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5FCD9-A1CE-4FFE-85B2-52B25D472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623290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29103-882D-4697-A66F-4D941A1998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616368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F03958-B7C6-4192-89FD-DD8A726E63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767893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9857A-251B-4381-A6FC-75F4F2DCA1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1867260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D9F94-0D51-4E83-9324-A77D7F94CD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797728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E7BB2-8EAD-46F6-83AF-D328600EE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641184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016F5-9110-4716-B979-0817775F95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0869079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5B294-69F2-4F8B-98F4-103414261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7592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E3EFD2-9767-4018-81BD-B02B879561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919102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9D7654-2B9A-4FB6-99FB-2F51A7652E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14836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DE8E39-CF30-4EF5-A1CC-79B9E17C92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930353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6E7FC5-D465-4DA7-892B-4CB281E68E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643334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F619DE-482F-4FEC-96E4-D85CCACDD3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87958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6C082-E458-4002-A5EF-9677994F94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256813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2727ED-7AA1-4371-AD93-F6448BAC9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398886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FA40D6-A990-4456-B9E0-42220AD95F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435569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2B8F9B-D7C0-4181-8EC7-ECE9C20316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9771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D017FA-F323-4F37-ACD8-84DC82B09A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422502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A09D9B-1DFB-46A9-811A-2DD7C2B60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455143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AF8BD4-73FF-49D1-99EE-9139FB7D6A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4914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886293-1D91-4582-9949-4F6BA3EBE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125365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BD672D-EB0E-4895-870B-040112B706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46161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70DCB6-8C64-4BCB-B1FD-667A213711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179252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B9522D-2F68-4E37-84A4-3C1BDA0284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35185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AAF59-471D-44B4-A9D6-17202AB280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054603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41F97-828D-41B4-8DE9-203D550AE2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275534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A70BE6-26EB-4D92-9F97-64F0A0C46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608342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ABCAAE-5277-4CD7-9FC3-56041A67B7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812837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01BA15-E4E3-4D37-8E1C-8FE4914925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50849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8B685-4CB1-4CAB-A017-C192048D1B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462852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C96853-F15D-4E64-A54E-6088423701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514040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E3E088-AF3A-410C-BE09-BEED410C1C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150512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2C0EB6-E46A-4E99-A66A-5121F8FB3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34320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4CB03-3F49-488C-9BC2-FFCEFFDF3E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447982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B7775E-24F7-4995-855C-966CB97789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796472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3E25D-B1C6-46BB-B742-CF935B7846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313874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7CD7CC-C185-4ACC-A140-B13DE48804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664381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933EE2-D48B-421B-9DC6-2EB666ABB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339210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511727-91BB-412A-BE65-666BDA189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437281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60E40C-281C-40BE-850A-22909C9DE9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72850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8A7B29-407B-449E-8037-F35597408A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457425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F45FE2-F93D-47C7-9E1C-336DA0AA91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862718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A70948-73D9-4969-9F33-D4DB9C25C7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97939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041B4D-883F-4C7E-9FC0-3A7671B7FA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867599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3C6535-7DD2-4703-B612-B058338919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978408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6051D8-1581-42E5-8F96-E416FC1D1F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2154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18FDB-9D02-4BAE-AE5C-4E515A76CA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23138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8B9072-A001-4453-81FB-90B6CB4143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223483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26F55E-7D2A-4E74-ACF7-3C7B60DD32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945632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6747BE-4365-4550-A165-B879883F05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703770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EC9B6A-F941-4B1E-B8BC-F0473DEEC7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164200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BFFB1F-B300-4D0E-92E4-4B8FB6116B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21730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9B7A80-4527-4694-A70F-7CD5B26D33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862147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27D1F1-A307-4EBC-AA27-2064D1DCC4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432119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1876B9-0E40-4353-B240-CCB7ADB3D3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2518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3B079D-426A-44E8-A6F9-64EE0D982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07735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AA97E5-1E15-478E-8862-7153E17974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560557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3F997-A424-41BC-B520-9685FF41D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172995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6D4E37-9EFB-41DD-AE70-DA83D0E32D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548424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0B1E0C-EFBF-4AF0-BF7D-914B93A95C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37171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129702-8BD6-46C1-8418-6E9A97BAAA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797337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8E7EFF-177F-4782-AB76-5054D92AB3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592932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C469B7-5FBE-4332-9E3B-2C3FF600E7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412807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9F4AE4-A4AE-4604-968E-4DD06A266F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759651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D21CCE-BA80-488C-B8DC-A81FA7EBA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8071374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4ACD36-1E30-4375-9C94-CB719F2206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17547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87356-1465-4E64-AB1E-286CCB64BE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22386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32D07A-F36E-4A88-97B1-2608CF51D0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867401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E4D32-100E-4AF3-A744-4B82AAC6BC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314979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73495-4725-445F-8AD8-F62B380067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192437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B1F885-5906-4441-B502-91EDEF7AFC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181846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33973A-F155-449A-A845-F0F6067D66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371645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D5FB64-8EC1-4064-B5BA-4DF0221501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34482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60FCE6-C66A-4E5D-A2CA-FB6FB4A6F7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48371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AE2272-B284-451E-93BF-E89EC0CE9D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569871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7FFF0-F351-4146-8AFE-9BED28B872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36124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A5DC27-9F48-45F6-AC7B-CFFE5A4E4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528461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0E0802-26AF-4836-92B6-EB83BFC803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835468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EEAB58-51ED-46FC-91E4-2139B59117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47367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5BA47-398A-44B2-BBC4-DD58F821C0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33983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5ECBB-926B-4A36-AAAF-4189D66502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809953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C0F8BC-ACED-471F-86B4-6CD5ABFEE3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567100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F1C128-B711-44D2-B112-3EA89DB839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154737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FFF55E-E788-4C42-AA5E-865343694F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73464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DD736B-607D-4B2F-98F8-691661AA28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59659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43B52B-9251-43A1-934F-0578E449E7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91456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FC78AC-4375-4755-98B8-E79CE73B29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6596347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13A05F-B6D0-4DDD-BA9E-39FC7BD39F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201743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5520B3-58C9-44B6-A9A8-E2B9B8331C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74698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B83775-85B0-4C81-B4C9-B48CB290AF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615412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5628C-C6E5-4BA1-80D2-189941E21F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534651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03DCEE-AEC4-42FE-BC44-BC4A205B07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2560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862672-F8E7-4D15-A78C-3C23A29E8E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19140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FC7D37-7B9A-4534-9F64-72B8856ECA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758224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08D24D-F177-4A56-88AC-A6923D5394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217744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797DAC-868C-45AA-8877-AFD35B2859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248189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302285-8BA2-4660-9A42-27DBDE9E00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7553325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BF5432-91E6-462D-A905-CC7E73538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5030066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BEAE58-B659-4B16-AB61-EB2FCA8B83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15931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FEC49B-E031-4F72-B640-24104EFF6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334135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5D24F0-F875-421D-A8C3-D2A453A711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342486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694E6C-FDEC-4AAE-B96C-DA7954A94B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091" r:id="rId1"/>
    <p:sldLayoutId id="2147503069" r:id="rId2"/>
    <p:sldLayoutId id="2147503070" r:id="rId3"/>
    <p:sldLayoutId id="2147503071" r:id="rId4"/>
    <p:sldLayoutId id="2147503072" r:id="rId5"/>
    <p:sldLayoutId id="2147503073" r:id="rId6"/>
    <p:sldLayoutId id="2147503074" r:id="rId7"/>
    <p:sldLayoutId id="2147503075" r:id="rId8"/>
    <p:sldLayoutId id="2147503076" r:id="rId9"/>
    <p:sldLayoutId id="2147503077" r:id="rId10"/>
    <p:sldLayoutId id="2147503078" r:id="rId11"/>
    <p:sldLayoutId id="21475030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B01716-CC6D-47B5-8E64-1188205B85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188" r:id="rId1"/>
    <p:sldLayoutId id="2147503189" r:id="rId2"/>
    <p:sldLayoutId id="2147503190" r:id="rId3"/>
    <p:sldLayoutId id="2147503191" r:id="rId4"/>
    <p:sldLayoutId id="2147503192" r:id="rId5"/>
    <p:sldLayoutId id="2147503193" r:id="rId6"/>
    <p:sldLayoutId id="2147503194" r:id="rId7"/>
    <p:sldLayoutId id="2147503195" r:id="rId8"/>
    <p:sldLayoutId id="2147503196" r:id="rId9"/>
    <p:sldLayoutId id="2147503197" r:id="rId10"/>
    <p:sldLayoutId id="2147503198" r:id="rId11"/>
    <p:sldLayoutId id="21475031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B9E107-7EA0-4A28-95C5-91A3CEA118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200" r:id="rId1"/>
    <p:sldLayoutId id="2147503201" r:id="rId2"/>
    <p:sldLayoutId id="2147503202" r:id="rId3"/>
    <p:sldLayoutId id="2147503203" r:id="rId4"/>
    <p:sldLayoutId id="2147503204" r:id="rId5"/>
    <p:sldLayoutId id="2147503205" r:id="rId6"/>
    <p:sldLayoutId id="2147503206" r:id="rId7"/>
    <p:sldLayoutId id="2147503207" r:id="rId8"/>
    <p:sldLayoutId id="2147503208" r:id="rId9"/>
    <p:sldLayoutId id="2147503209" r:id="rId10"/>
    <p:sldLayoutId id="2147503210" r:id="rId11"/>
    <p:sldLayoutId id="21475032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C4EF7A-5978-410F-8124-DDCB54B5E9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212" r:id="rId1"/>
    <p:sldLayoutId id="2147503080" r:id="rId2"/>
    <p:sldLayoutId id="2147503081" r:id="rId3"/>
    <p:sldLayoutId id="2147503082" r:id="rId4"/>
    <p:sldLayoutId id="2147503083" r:id="rId5"/>
    <p:sldLayoutId id="2147503084" r:id="rId6"/>
    <p:sldLayoutId id="2147503085" r:id="rId7"/>
    <p:sldLayoutId id="2147503086" r:id="rId8"/>
    <p:sldLayoutId id="2147503087" r:id="rId9"/>
    <p:sldLayoutId id="2147503088" r:id="rId10"/>
    <p:sldLayoutId id="2147503089" r:id="rId11"/>
    <p:sldLayoutId id="214750309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2368C7-979E-4D8B-A150-CB650E2F63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092" r:id="rId1"/>
    <p:sldLayoutId id="2147503093" r:id="rId2"/>
    <p:sldLayoutId id="2147503094" r:id="rId3"/>
    <p:sldLayoutId id="2147503095" r:id="rId4"/>
    <p:sldLayoutId id="2147503096" r:id="rId5"/>
    <p:sldLayoutId id="2147503097" r:id="rId6"/>
    <p:sldLayoutId id="2147503098" r:id="rId7"/>
    <p:sldLayoutId id="2147503099" r:id="rId8"/>
    <p:sldLayoutId id="2147503100" r:id="rId9"/>
    <p:sldLayoutId id="2147503101" r:id="rId10"/>
    <p:sldLayoutId id="2147503102" r:id="rId11"/>
    <p:sldLayoutId id="21475031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8BCACA-1AB0-4E98-97D1-EBA203941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104" r:id="rId1"/>
    <p:sldLayoutId id="2147503105" r:id="rId2"/>
    <p:sldLayoutId id="2147503106" r:id="rId3"/>
    <p:sldLayoutId id="2147503107" r:id="rId4"/>
    <p:sldLayoutId id="2147503108" r:id="rId5"/>
    <p:sldLayoutId id="2147503109" r:id="rId6"/>
    <p:sldLayoutId id="2147503110" r:id="rId7"/>
    <p:sldLayoutId id="2147503111" r:id="rId8"/>
    <p:sldLayoutId id="2147503112" r:id="rId9"/>
    <p:sldLayoutId id="2147503113" r:id="rId10"/>
    <p:sldLayoutId id="2147503114" r:id="rId11"/>
    <p:sldLayoutId id="21475031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CF1500-6B95-445B-BA5A-06BF71FD30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116" r:id="rId1"/>
    <p:sldLayoutId id="2147503117" r:id="rId2"/>
    <p:sldLayoutId id="2147503118" r:id="rId3"/>
    <p:sldLayoutId id="2147503119" r:id="rId4"/>
    <p:sldLayoutId id="2147503120" r:id="rId5"/>
    <p:sldLayoutId id="2147503121" r:id="rId6"/>
    <p:sldLayoutId id="2147503122" r:id="rId7"/>
    <p:sldLayoutId id="2147503123" r:id="rId8"/>
    <p:sldLayoutId id="2147503124" r:id="rId9"/>
    <p:sldLayoutId id="2147503125" r:id="rId10"/>
    <p:sldLayoutId id="2147503126" r:id="rId11"/>
    <p:sldLayoutId id="214750312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FEB1AB-9DC8-41AB-B22D-D154837047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128" r:id="rId1"/>
    <p:sldLayoutId id="2147503129" r:id="rId2"/>
    <p:sldLayoutId id="2147503130" r:id="rId3"/>
    <p:sldLayoutId id="2147503131" r:id="rId4"/>
    <p:sldLayoutId id="2147503132" r:id="rId5"/>
    <p:sldLayoutId id="2147503133" r:id="rId6"/>
    <p:sldLayoutId id="2147503134" r:id="rId7"/>
    <p:sldLayoutId id="2147503135" r:id="rId8"/>
    <p:sldLayoutId id="2147503136" r:id="rId9"/>
    <p:sldLayoutId id="2147503137" r:id="rId10"/>
    <p:sldLayoutId id="2147503138" r:id="rId11"/>
    <p:sldLayoutId id="21475031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1C6264-7926-4CB8-8063-EF0E7012E1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140" r:id="rId1"/>
    <p:sldLayoutId id="2147503141" r:id="rId2"/>
    <p:sldLayoutId id="2147503142" r:id="rId3"/>
    <p:sldLayoutId id="2147503143" r:id="rId4"/>
    <p:sldLayoutId id="2147503144" r:id="rId5"/>
    <p:sldLayoutId id="2147503145" r:id="rId6"/>
    <p:sldLayoutId id="2147503146" r:id="rId7"/>
    <p:sldLayoutId id="2147503147" r:id="rId8"/>
    <p:sldLayoutId id="2147503148" r:id="rId9"/>
    <p:sldLayoutId id="2147503149" r:id="rId10"/>
    <p:sldLayoutId id="2147503150" r:id="rId11"/>
    <p:sldLayoutId id="21475031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70D58E-C928-4AD6-ACD2-69A049230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152" r:id="rId1"/>
    <p:sldLayoutId id="2147503153" r:id="rId2"/>
    <p:sldLayoutId id="2147503154" r:id="rId3"/>
    <p:sldLayoutId id="2147503155" r:id="rId4"/>
    <p:sldLayoutId id="2147503156" r:id="rId5"/>
    <p:sldLayoutId id="2147503157" r:id="rId6"/>
    <p:sldLayoutId id="2147503158" r:id="rId7"/>
    <p:sldLayoutId id="2147503159" r:id="rId8"/>
    <p:sldLayoutId id="2147503160" r:id="rId9"/>
    <p:sldLayoutId id="2147503161" r:id="rId10"/>
    <p:sldLayoutId id="2147503162" r:id="rId11"/>
    <p:sldLayoutId id="21475031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41B016-F7E9-4560-90FE-675D1A5F7E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164" r:id="rId1"/>
    <p:sldLayoutId id="2147503165" r:id="rId2"/>
    <p:sldLayoutId id="2147503166" r:id="rId3"/>
    <p:sldLayoutId id="2147503167" r:id="rId4"/>
    <p:sldLayoutId id="2147503168" r:id="rId5"/>
    <p:sldLayoutId id="2147503169" r:id="rId6"/>
    <p:sldLayoutId id="2147503170" r:id="rId7"/>
    <p:sldLayoutId id="2147503171" r:id="rId8"/>
    <p:sldLayoutId id="2147503172" r:id="rId9"/>
    <p:sldLayoutId id="2147503173" r:id="rId10"/>
    <p:sldLayoutId id="2147503174" r:id="rId11"/>
    <p:sldLayoutId id="21475031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83EC9A-8B77-43DF-B923-329B97C0B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176" r:id="rId1"/>
    <p:sldLayoutId id="2147503177" r:id="rId2"/>
    <p:sldLayoutId id="2147503178" r:id="rId3"/>
    <p:sldLayoutId id="2147503179" r:id="rId4"/>
    <p:sldLayoutId id="2147503180" r:id="rId5"/>
    <p:sldLayoutId id="2147503181" r:id="rId6"/>
    <p:sldLayoutId id="2147503182" r:id="rId7"/>
    <p:sldLayoutId id="2147503183" r:id="rId8"/>
    <p:sldLayoutId id="2147503184" r:id="rId9"/>
    <p:sldLayoutId id="2147503185" r:id="rId10"/>
    <p:sldLayoutId id="2147503186" r:id="rId11"/>
    <p:sldLayoutId id="21475031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6.png"/><Relationship Id="rId4" Type="http://schemas.openxmlformats.org/officeDocument/2006/relationships/image" Target="../media/image17.jpeg"/><Relationship Id="rId9" Type="http://schemas.openxmlformats.org/officeDocument/2006/relationships/image" Target="../media/image1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38244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3824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47459" name="Seta para baixo 10"/>
          <p:cNvSpPr>
            <a:spLocks noChangeArrowheads="1"/>
          </p:cNvSpPr>
          <p:nvPr/>
        </p:nvSpPr>
        <p:spPr bwMode="auto">
          <a:xfrm rot="-1879668">
            <a:off x="6884988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63575" y="1511300"/>
            <a:ext cx="8229600" cy="4221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“Irmãos: Tendo sido justificados pela fé,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estamos em paz com Deus,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 Nosso Senhor Jesus Cristo,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pelo qual temos acesso, na fé,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esta graça em que permanecemos e nos gloriamos,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apoiados na esperança da glória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Mais ainda, gloriamo-nos nas nossas tribulações,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sabemos que a tribulação produz a constância,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constância a virtude sólida,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virtude sólida a esperança.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Ora a esperança não engana,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o amor de Deus foi derramado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em nossos corações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pelo Espírito Santo que nos foi dado”.        (Rm 5)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746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24127" y="1988840"/>
            <a:ext cx="2700065" cy="4176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74888"/>
            <a:ext cx="7577137" cy="302577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Glória ao Pai e ao Filho e ao Espírito Santo,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Deus que é, que era </a:t>
            </a:r>
            <a:endParaRPr lang="pt-PT" sz="4200" b="1" i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há de </a:t>
            </a: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vir. 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48485" name="Line 5"/>
          <p:cNvSpPr>
            <a:spLocks noChangeShapeType="1"/>
          </p:cNvSpPr>
          <p:nvPr/>
        </p:nvSpPr>
        <p:spPr bwMode="auto">
          <a:xfrm>
            <a:off x="1116013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8488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84225" y="1408113"/>
            <a:ext cx="8007350" cy="4900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 Jesus aos seus discípulos: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«Tenho ainda muitas coisas para vos dizer,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não as podeis compreender agora.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vier o Espírito da verdade,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vos guiará para a verdade plena;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não falará de Si mesmo,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dirá tudo o que tiver ouvido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vos anunciará o que está para vir.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Me glorificará,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receberá do que é meu e vo-lo anunciará.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Tudo o que o Pai tem é meu.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 isso vos disse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Ele receberá do que é meu e vo-lo anunciará»”.   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				   (Jo 16)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2399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4951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053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1555" name="Line 12"/>
          <p:cNvSpPr>
            <a:spLocks noChangeShapeType="1"/>
          </p:cNvSpPr>
          <p:nvPr/>
        </p:nvSpPr>
        <p:spPr bwMode="auto">
          <a:xfrm>
            <a:off x="2916238" y="14843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188" y="1557338"/>
            <a:ext cx="7777162" cy="3646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360488" lvl="4">
              <a:spcAft>
                <a:spcPts val="24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Oramos... hoje, todos juntos,                          com a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Oração de Louvor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                                   à Santíssima Trindade:</a:t>
            </a:r>
          </a:p>
          <a:p>
            <a:pPr marL="446088" lvl="2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A Deus, Pai de Jesus, o Filho,</a:t>
            </a:r>
          </a:p>
          <a:p>
            <a:pPr marL="446088" lvl="2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como filhos e irmãos de todos…</a:t>
            </a:r>
          </a:p>
          <a:p>
            <a:pPr marL="446088" lvl="2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A Jesus Cristo, Filho do eterno Pai,</a:t>
            </a:r>
          </a:p>
          <a:p>
            <a:pPr marL="446088" lvl="2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Salvador da Humanidade…</a:t>
            </a:r>
          </a:p>
          <a:p>
            <a:pPr marL="446088" lvl="2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Ao Espírito Santo, Amor do Pai e do Filho, </a:t>
            </a:r>
          </a:p>
          <a:p>
            <a:pPr marL="446088" lvl="2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recebido no Batismo...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6924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76375" y="5157788"/>
            <a:ext cx="69834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Glória  ao pai  e  ao filho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 ao espírito santo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5257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8" y="1949450"/>
            <a:ext cx="3394075" cy="4146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0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3604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88950" y="2420938"/>
            <a:ext cx="8207375" cy="34718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SEJAS, SENHOR, NOSSO PAI!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NOSSA ALMA EXULTA E CANTA: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SEJAS, SENHOR!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 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NOSSA ALMA EXULTA E CANTA: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   BENDITO SEJAS, SENHOR!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Pelo pão e pelo vinho, dás a vida a todo o homem.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12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Neste pão e neste vinho, toda a terra a Ti se of’rece.</a:t>
            </a:r>
          </a:p>
        </p:txBody>
      </p:sp>
      <p:sp>
        <p:nvSpPr>
          <p:cNvPr id="153607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3608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53610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1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10236" y="613424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463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56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6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5668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437063"/>
            <a:ext cx="2376487" cy="1617662"/>
          </a:xfrm>
        </p:spPr>
      </p:pic>
      <p:sp>
        <p:nvSpPr>
          <p:cNvPr id="139267" name="WordArt 8"/>
          <p:cNvSpPr>
            <a:spLocks noChangeArrowheads="1" noChangeShapeType="1" noTextEdit="1"/>
          </p:cNvSpPr>
          <p:nvPr/>
        </p:nvSpPr>
        <p:spPr bwMode="auto">
          <a:xfrm>
            <a:off x="77978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915816" y="5948933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00339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39270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395288" y="620688"/>
            <a:ext cx="8353176" cy="2304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spc="100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da</a:t>
            </a: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 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Santíssima TRINDADE</a:t>
            </a:r>
          </a:p>
        </p:txBody>
      </p:sp>
      <p:sp>
        <p:nvSpPr>
          <p:cNvPr id="139272" name="Text Box 28"/>
          <p:cNvSpPr txBox="1">
            <a:spLocks noChangeArrowheads="1"/>
          </p:cNvSpPr>
          <p:nvPr/>
        </p:nvSpPr>
        <p:spPr bwMode="auto">
          <a:xfrm>
            <a:off x="395288" y="3290888"/>
            <a:ext cx="6335712" cy="24288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Jesus, o FILHO, fala-nos hoje do ESPÍRITO e do PAI, origem de tudo. </a:t>
            </a:r>
            <a:r>
              <a:rPr lang="pt-PT" sz="2000" b="0" i="1" baseline="0">
                <a:latin typeface="Arial" charset="0"/>
              </a:rPr>
              <a:t>[3ª L./ Evang.</a:t>
            </a:r>
            <a:r>
              <a:rPr lang="pt-PT" sz="2000" b="0" baseline="0">
                <a:latin typeface="Arial" charset="0"/>
              </a:rPr>
              <a:t> - </a:t>
            </a:r>
            <a:r>
              <a:rPr lang="pt-PT" sz="2000" baseline="0">
                <a:latin typeface="Arial" charset="0"/>
              </a:rPr>
              <a:t>Jo 16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A </a:t>
            </a:r>
            <a:r>
              <a:rPr lang="pt-PT" sz="2300" i="1" baseline="0">
                <a:latin typeface="Arial" charset="0"/>
              </a:rPr>
              <a:t>Sabedoria,</a:t>
            </a:r>
            <a:r>
              <a:rPr lang="pt-PT" sz="2300" baseline="0">
                <a:latin typeface="Arial" charset="0"/>
              </a:rPr>
              <a:t> no A. T., é a </a:t>
            </a:r>
            <a:r>
              <a:rPr lang="pt-PT" sz="2300" i="1" baseline="0">
                <a:latin typeface="Arial" charset="0"/>
              </a:rPr>
              <a:t>personificação</a:t>
            </a:r>
            <a:r>
              <a:rPr lang="pt-PT" sz="2300" baseline="0">
                <a:latin typeface="Arial" charset="0"/>
              </a:rPr>
              <a:t> do Filho: o Verbo Encarnado... </a:t>
            </a:r>
            <a:r>
              <a:rPr lang="pt-PT" sz="2000" b="0" i="1" baseline="0">
                <a:latin typeface="Arial" charset="0"/>
              </a:rPr>
              <a:t>[ 1ª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Pr 8 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Em paz com Deus Pai… por Cristo… que nos dá o Espírito Santo</a:t>
            </a:r>
            <a:r>
              <a:rPr lang="pt-PT" sz="2300" i="1" baseline="0">
                <a:latin typeface="Arial" charset="0"/>
              </a:rPr>
              <a:t>… </a:t>
            </a:r>
            <a:r>
              <a:rPr lang="pt-PT" sz="2000" b="0" i="1" baseline="0">
                <a:latin typeface="Arial" charset="0"/>
              </a:rPr>
              <a:t>[ 2ª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Rm 5 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577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57706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872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8724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5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6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7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8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8731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8732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873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873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3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975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6077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0773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6077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574800"/>
            <a:ext cx="4219575" cy="3438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1795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1796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00063" y="3076575"/>
            <a:ext cx="8320087" cy="26558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FELIZES OS CONVIDADOS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A CEIA DO SENHOR!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Eterno Pai nos deu a glória de vivermos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6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unidade com seu Filho Jesus Cristo.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Senhor dá-nos a provar o Pão Celeste,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participamos no festim da Sua Glória.</a:t>
            </a:r>
          </a:p>
        </p:txBody>
      </p:sp>
      <p:sp>
        <p:nvSpPr>
          <p:cNvPr id="16179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6179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180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638" y="58054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1805" name="AutoShape 13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1806" name="AutoShape 15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135" y="1778793"/>
            <a:ext cx="3087687" cy="30241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2819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282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3219450"/>
            <a:ext cx="8497887" cy="265747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FELIZES OS CONVIDADOS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A CEIA DO SENHOR!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6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>
              <a:lnSpc>
                <a:spcPts val="2500"/>
              </a:lnSpc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 Corpo e o Sangue de Jesus saboreamos,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Pão e o mesmo Vinho nos sustentam.</a:t>
            </a:r>
          </a:p>
          <a:p>
            <a:pPr marL="0" lvl="1">
              <a:lnSpc>
                <a:spcPts val="2500"/>
              </a:lnSpc>
              <a:defRPr/>
            </a:pP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>
              <a:lnSpc>
                <a:spcPts val="2500"/>
              </a:lnSpc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Do altar divino recebemos a Palavra,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ela nos guia como sol esplendoroso.</a:t>
            </a:r>
          </a:p>
        </p:txBody>
      </p:sp>
      <p:sp>
        <p:nvSpPr>
          <p:cNvPr id="16282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282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28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0652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63845" name="Rectângulo 1"/>
          <p:cNvSpPr>
            <a:spLocks noChangeArrowheads="1"/>
          </p:cNvSpPr>
          <p:nvPr/>
        </p:nvSpPr>
        <p:spPr bwMode="auto">
          <a:xfrm>
            <a:off x="395288" y="1908175"/>
            <a:ext cx="7345362" cy="317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446213" lvl="4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Alegramo-nos agora,</a:t>
            </a:r>
          </a:p>
          <a:p>
            <a:pPr marL="1446213" lvl="4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ao despedirmo-nos nesta Eucaristia, </a:t>
            </a:r>
          </a:p>
          <a:p>
            <a:pPr marL="1446213" lvl="4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pelo nosso dever de gratidão:</a:t>
            </a:r>
          </a:p>
          <a:p>
            <a:pPr marL="989013" lvl="3"/>
            <a:r>
              <a:rPr lang="pt-PT" sz="1800" baseline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marL="531813" lvl="2">
              <a:lnSpc>
                <a:spcPts val="4500"/>
              </a:lnSpc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Conhecemos a Bondade do PAI...</a:t>
            </a:r>
          </a:p>
          <a:p>
            <a:pPr marL="531813" lvl="2">
              <a:lnSpc>
                <a:spcPts val="4500"/>
              </a:lnSpc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Recebemos a Luz de Cristo, o FILHO...</a:t>
            </a:r>
          </a:p>
          <a:p>
            <a:pPr marL="531813" lvl="2">
              <a:lnSpc>
                <a:spcPts val="4500"/>
              </a:lnSpc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Anunciamos as Maravilhas do ESPÍRITO...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638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547813" y="5159375"/>
            <a:ext cx="667385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pai,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Pelo filho e pelo espírito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362200"/>
            <a:ext cx="5078412" cy="3803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486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916113"/>
            <a:ext cx="6121400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LOUVADO SEJA O MEU SENHOR!</a:t>
            </a:r>
          </a:p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LOUVADO SEJA!</a:t>
            </a:r>
          </a:p>
          <a:p>
            <a:pPr lvl="1" indent="-111125"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lvl="1" indent="-11112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Pelos povos de toda a terra,</a:t>
            </a:r>
          </a:p>
          <a:p>
            <a:pPr lvl="1" indent="-11112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pelos Anjos do Céu.</a:t>
            </a:r>
          </a:p>
          <a:p>
            <a:pPr lvl="1"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 marL="719138" lvl="2"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Pelo sol e pelas estrelas,</a:t>
            </a:r>
          </a:p>
          <a:p>
            <a:pPr marL="719138" lvl="2"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pelas nuvens do espaço.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6487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208088"/>
            <a:ext cx="3019425" cy="4381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49275" y="1965325"/>
            <a:ext cx="8415338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O Eterno Pai nos deu a glória de vivermos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em unidade com Seu Filho, Jesus Cristo.</a:t>
            </a:r>
          </a:p>
          <a:p>
            <a:pPr lvl="1">
              <a:defRPr/>
            </a:pPr>
            <a:endParaRPr kumimoji="0" lang="pt-PT" sz="2600" i="1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GUARDAI-NOS UNIDOS,</a:t>
            </a:r>
          </a:p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TRINDADE SANTÍSSIMA!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GUARDAI-NOS EM VOSSO AMOR,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PAI, FILHO, ESPÍRITO SANTO!</a:t>
            </a:r>
          </a:p>
          <a:p>
            <a:pPr lvl="1"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2. Do Vosso templo nós levamos para o mundo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o resplendor da Vossa luz, excelso Cristo!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07021"/>
            <a:ext cx="7364830" cy="5446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6713"/>
            <a:ext cx="3589338" cy="2486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555875"/>
            <a:ext cx="2520950" cy="3897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3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4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5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23374" y="1792640"/>
            <a:ext cx="8664292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«A graça de Nosso Senhor JESUS Cristo, o amor do PAI e a comunhão do ESPÍRITO Santo esteja sempre connosco». </a:t>
            </a:r>
            <a:r>
              <a:rPr lang="pt-PT" sz="32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Saudação inicial “trinitária” nas nossas Eucaristias </a:t>
            </a:r>
            <a:r>
              <a:rPr lang="pt-PT" sz="32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/ </a:t>
            </a:r>
            <a:r>
              <a:rPr lang="pt-PT" sz="2700" b="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2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 Cor 13, 13</a:t>
            </a:r>
            <a:r>
              <a:rPr lang="pt-PT" sz="2700" b="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pt-PT" sz="32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]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2505584" y="5427882"/>
            <a:ext cx="4396357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2830104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07021"/>
            <a:ext cx="7364830" cy="5446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2738"/>
            <a:ext cx="3589338" cy="2486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555875"/>
            <a:ext cx="2520950" cy="3897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3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4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5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23374" y="1792640"/>
            <a:ext cx="8664292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«A graça de Nosso Senhor JESUS Cristo, o amor do PAI e a comunhão do ESPÍRITO Santo esteja sempre connosco». </a:t>
            </a:r>
            <a:r>
              <a:rPr lang="pt-PT" sz="32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[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Saudação inicial “trinitária” nas nossas Eucaristias </a:t>
            </a:r>
            <a:r>
              <a:rPr lang="pt-PT" sz="32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/ </a:t>
            </a:r>
            <a:r>
              <a:rPr lang="pt-PT" sz="2700" b="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27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2 Cor 13, 13</a:t>
            </a:r>
            <a:r>
              <a:rPr lang="pt-PT" sz="2700" b="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</a:t>
            </a:r>
            <a:r>
              <a:rPr lang="pt-PT" sz="3200" b="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763" y="2634308"/>
            <a:ext cx="4158629" cy="31949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95288" y="1412875"/>
            <a:ext cx="8253412" cy="4333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TODA A TERRA VOS ADORE, SENHOR,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ENTOE HINOS AO VOSSO NOME, Ó ALTÍSSIMO!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TODA A TERRA VOS ADORE, SENHOR!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Aclamai a Deus, terra inteira,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cantai a glória do seu nome!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Celebrai os seus louvores, dizei a Deus: «Maravilhosas são as Vossas obras».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81100" y="1455738"/>
            <a:ext cx="6862763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“Eis o que diz a Sabedoria de Deus: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«O Senhor me criou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primícias da sua actividade,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antes das suas obras mais antigas.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Desde a eternidade fui formada,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desde o princípio, antes das origens da terra.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Antes de existirem os abismos e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brotarem as fontes das águas,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já eu tinha sido concebida.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Antes de se implantarem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as montanhas e as colinas,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já eu tinha nascido;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ainda o Senhor não tinha feito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terra e os campos,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nem os primeiros elementos do mundo.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pic>
        <p:nvPicPr>
          <p:cNvPr id="14541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788" y="58896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27075" y="1268413"/>
            <a:ext cx="7948613" cy="42227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Ele consolidava os céus,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eu estava presente;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traçava sobre o abismo a linha do horizonte,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condensava as nuvens nas alturas,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fortalecia as fontes dos abismos,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impunha ao mar os seus limites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que as águas não ultrapassassem o seu termo,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lançava os fundamentos da terra,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eu estava a seu lado como arquiteto,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cheia de júbilo, dia após dia,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deleitando-me continuamente na sua presença.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Deleitava-me sobre a face da terra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as minhas delícias eram estar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 os filhos dos homens»”.        (Pr 8)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658082">
            <a:off x="409470" y="5813859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4643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908175" y="5516563"/>
            <a:ext cx="6985000" cy="846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5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Como sois grande em toda a terra,</a:t>
            </a:r>
          </a:p>
          <a:p>
            <a:pPr>
              <a:spcAft>
                <a:spcPts val="0"/>
              </a:spcAft>
              <a:defRPr/>
            </a:pPr>
            <a:r>
              <a:rPr lang="pt-PT" sz="245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nosso Deus !</a:t>
            </a:r>
          </a:p>
        </p:txBody>
      </p:sp>
      <p:pic>
        <p:nvPicPr>
          <p:cNvPr id="14644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25" y="10064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21563</TotalTime>
  <Words>1655</Words>
  <Application>Microsoft Office PowerPoint</Application>
  <PresentationFormat>Apresentação no Ecrã (4:3)</PresentationFormat>
  <Paragraphs>312</Paragraphs>
  <Slides>29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12</vt:i4>
      </vt:variant>
      <vt:variant>
        <vt:lpstr>Títulos dos diapositivos</vt:lpstr>
      </vt:variant>
      <vt:variant>
        <vt:i4>29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1567</cp:revision>
  <dcterms:created xsi:type="dcterms:W3CDTF">2006-05-02T09:35:59Z</dcterms:created>
  <dcterms:modified xsi:type="dcterms:W3CDTF">2015-01-27T10:58:52Z</dcterms:modified>
</cp:coreProperties>
</file>