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1351" r:id="rId13"/>
  </p:sldMasterIdLst>
  <p:notesMasterIdLst>
    <p:notesMasterId r:id="rId46"/>
  </p:notesMasterIdLst>
  <p:sldIdLst>
    <p:sldId id="391" r:id="rId14"/>
    <p:sldId id="376" r:id="rId15"/>
    <p:sldId id="417" r:id="rId16"/>
    <p:sldId id="353" r:id="rId17"/>
    <p:sldId id="386" r:id="rId18"/>
    <p:sldId id="393" r:id="rId19"/>
    <p:sldId id="258" r:id="rId20"/>
    <p:sldId id="414" r:id="rId21"/>
    <p:sldId id="408" r:id="rId22"/>
    <p:sldId id="363" r:id="rId23"/>
    <p:sldId id="418" r:id="rId24"/>
    <p:sldId id="419" r:id="rId25"/>
    <p:sldId id="422" r:id="rId26"/>
    <p:sldId id="354" r:id="rId27"/>
    <p:sldId id="402" r:id="rId28"/>
    <p:sldId id="421" r:id="rId29"/>
    <p:sldId id="307" r:id="rId30"/>
    <p:sldId id="383" r:id="rId31"/>
    <p:sldId id="262" r:id="rId32"/>
    <p:sldId id="342" r:id="rId33"/>
    <p:sldId id="387" r:id="rId34"/>
    <p:sldId id="388" r:id="rId35"/>
    <p:sldId id="398" r:id="rId36"/>
    <p:sldId id="301" r:id="rId37"/>
    <p:sldId id="395" r:id="rId38"/>
    <p:sldId id="389" r:id="rId39"/>
    <p:sldId id="390" r:id="rId40"/>
    <p:sldId id="345" r:id="rId41"/>
    <p:sldId id="400" r:id="rId42"/>
    <p:sldId id="381" r:id="rId43"/>
    <p:sldId id="397" r:id="rId44"/>
    <p:sldId id="424" r:id="rId4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CC3300"/>
    <a:srgbClr val="FF9933"/>
    <a:srgbClr val="FF6600"/>
    <a:srgbClr val="00FFCC"/>
    <a:srgbClr val="00FFFF"/>
    <a:srgbClr val="00CCFF"/>
    <a:srgbClr val="66FF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DDC4499-565D-43CB-A0E1-5EFBAFC10336}" type="datetimeFigureOut">
              <a:rPr lang="pt-PT"/>
              <a:pPr>
                <a:defRPr/>
              </a:pPr>
              <a:t>26/01/2015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FB65A1C-0B87-4700-811F-8D4F6682E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28719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06BBD9BD-0EF9-43FE-9D4D-703F1655EFA7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13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523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63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A4ADA134-7584-4951-A85D-961DA7AEF51A}" type="slidenum">
              <a:rPr lang="pt-PT" sz="1200" smtClean="0"/>
              <a:pPr algn="r" eaLnBrk="1" hangingPunct="1">
                <a:defRPr/>
              </a:pPr>
              <a:t>28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139881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7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A310B1B8-560F-43C3-A38E-56DC114A11A4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64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8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B925B8E-F710-4B25-9B17-EB5DD13BE4D3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545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8ACD5-4D44-496C-974E-2A30ECE47D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81179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925CE-FB38-4889-AC2C-49D2CE9521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458660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483C44-6F24-4352-8F72-5489235443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200960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120E34-82DE-4FDF-87AD-A040B843D7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0337220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29A961-F88C-4F9F-A028-7A1A6A4529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2655510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3ABD0E-0324-4899-98DE-84F032FCE7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918043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ED416D-961E-4DE6-BE4D-D2E454A1E6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064496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A2AB8A-61DF-4E2B-9183-A94D205418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273724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EC7CF-48A2-4B6D-826C-F1FEE3BE91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041103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3274DE-CED2-4B6F-BE79-107B59A328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1220311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D26559-2050-48E3-A664-ADB38F0FE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80709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39B76-245F-430A-8ABE-ADE1208AEB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5454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66CF6-E9FB-4BB3-B8AA-794A4A18C5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52663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470D3E-D416-4577-85AD-DE4C9E43D7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08245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3A13B3-FBDB-4642-B0F3-E93B61D16D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4912892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74AB24-7653-42E5-B98A-65AB4F3DC9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5722951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91CFE3-DC9D-4C75-B9AD-FDB6E114E2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1821119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066D6C-DC20-47CE-9C11-6C7EAF4F1A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366014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1B6A5D-E9B1-4894-8B1C-65D1351EAB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022798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729614-09F8-482E-A8DE-250A84876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5617765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A4381-6F95-4142-BBF3-0F019D7AD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943735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C641B0-D1C8-47DA-AD71-D3A6B57C15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020594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AC29E7-1A54-4D7F-8C43-A6A2FDA2F3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113678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B1DCD-4632-4BDD-93ED-C60DB56BA2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861451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964B43-1C7F-4857-9FD9-6F0D90C6E7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0578833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90B501-EB97-445C-9099-A5FB24366D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53962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BB7F99-9A1F-428A-90D9-51B5FAB2A6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739854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1A3106-2B72-4F49-92BD-CD60977F09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6441909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38529E-5FD5-4380-9FCE-39073F1FF5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2173749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F3F025-390E-4A15-8071-BFB04833F9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4571948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D2F0AF-41EA-436A-AECE-8ABDC608D9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94584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E1D846-6A6D-4051-8358-DFC64DCA80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280935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BE156B-36FF-4226-A5FD-3C03C3B3A2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52834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9E0D0B-0884-4E46-B424-72D309C166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252525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964D7F-9E96-426C-B7AD-6221159377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49890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0447A1-7585-48A4-92C8-88AB0C30A2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616296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96AF73-403A-436E-9591-339AC961D4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779738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DB842D-05CD-4EA0-8575-1C3BBAFE08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6754781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1D3C9-3E2A-47DB-ADD3-9732A4D6AF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36020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1161F-ACB3-4FBD-8DCF-945587FF30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00490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BBE11-B0C1-4871-BB52-F6548831D5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1873135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181A0-A34B-4EF1-A2D9-1088E9AC2E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05351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FF0ED-B3D2-4D72-92C1-B43170B31D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37753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EC8BB-1567-46E3-A7E0-733A6CCD8B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7562467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8285C-93C9-4B8F-B8CB-0E529D1158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988168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CD5F84-2B1A-4373-B190-9D6308E2E3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7041060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199B8-C2E1-49A5-A70D-A94BCAF846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122061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BB322-D717-4A15-81D4-A9B6EF5F92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0901061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6FC36-2D8B-42AA-943A-86A5673F5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51455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1E4C2-FD8E-4BAB-886C-9529D9528F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321119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BA498-D32F-4F21-952D-3E9D23154A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3653447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91FE47-EACE-4BE3-B6D1-E414C88F43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4763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46C4E2-6136-4198-AABD-740A347196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5752000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F7876F-5E51-4602-9843-0B5CAA7897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5200018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5C44AD-ADEB-4751-A066-284CF992D1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570298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1B510F-756E-44C6-A9B3-131D588709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744001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DB8F50-DFC2-4C64-9E54-F4E419D3AE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8899868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CC068D-82BE-4FB3-AC98-75B394B392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454061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6117C5-FADB-4E4C-8646-B3D8F3D6BA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6295350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89B833-6561-4DD3-8A7C-E11506C476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2433698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40E4F9-3626-4E33-92E0-EB8659F752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8881252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DC314B-7075-45D5-BBAA-BF95F1D64D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9167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FB7208-602B-4E22-B588-6A90DFB427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411793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A8E7E-8CD8-4A0E-BD3C-5E7D86AE0E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862093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09DC5D-5DA8-43E0-9408-3565DB6524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201101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9872C8-FBD3-4FD9-8338-4B58C8C2E7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776388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F30A9B-440A-4369-8B62-EE92058450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242010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598424-C17C-45A7-B028-512DA2EE30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4788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92A0F-3EF8-4B96-9642-545C321B0D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4206487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2E489-42E7-4533-B2E9-951D7C0977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48934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05B1CA-A829-4B93-AFC5-7D4B31A6E6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383682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AF0931-DE47-4D06-90FE-1EE3FA1336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101790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AD333C-DD8C-44BF-A55B-699CB61D92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27396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C7F526-3E90-46D9-B557-E11F571169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678325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17082F-A64D-44E9-8534-0C57166A0B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57711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FD89B4-AAFD-48D4-B2EE-2B8074F074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031235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57B779-CBED-463E-BF20-61ADC13A6E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722080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155087-7C48-47B7-B1A3-29140E3FA4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385523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EB8A3F-9302-4059-AF2F-C2273BDDD3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830691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3A08B-C829-4BC8-A70D-58D64B94B2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63588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73AA28-2CDE-4589-8AB6-B37C5DDBEF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838863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7927CC-721B-4FFF-BEED-B8E23DDA72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548467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32532C-33AA-4BFF-8F20-93114CA2C9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158501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A564C8-2761-4178-904F-11A042AE3A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44915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BAC324-012D-4637-80D5-144082F945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493046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FD27-9572-4D1C-9C1A-AF45078367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544750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4E7BC3-9BC3-4235-A2EB-D1BC0880D0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196296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E3204F-7639-400A-A4C7-CCA2FC569B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45146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6B2214-36AD-4F90-9707-5894A0BE54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311972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67D8BB-622D-482D-8294-6A996C27D0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616040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ED6B7-E4DC-4C79-9401-511C2274A3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86014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12A510-F5F8-4654-8C3D-84A568B481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916977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870F09-1DA4-4196-9404-FE50ADF84D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728764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530E0A-BFF5-4431-80D5-042A32FB1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491321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3B4094-98DD-4D79-AD3F-E246CDAE4D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512591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C99009-785A-4483-B47C-3E452C32A0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821907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075003-E0A8-4857-B982-3A5E4399B9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72213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494AE5-111F-40D6-A0A1-B639FBF44F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012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9F4172-6A83-404F-82FA-46BEDFEA70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836571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4DD974-ABAD-4BFD-B460-3D88D94F99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76388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C7E700-44BA-49B2-8890-6F5CCDB26B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21105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AA96C-685F-4FEB-83BE-990B6273C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455219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B689A6-4154-4D32-B06A-C842F607DC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91138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694419-64C8-4485-B904-E6A4DDF657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679016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CF7590-0388-49A6-AB65-628AF97172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15017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497B63-52E6-461F-AA11-95BD8B18CE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97274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791B50-2B04-403F-8352-39489A8424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03442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095E81-1221-4242-B807-723C0B4268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960311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FAD934-D3F1-499D-A65E-7F695EACA1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2157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112414-10C3-4476-8116-C6F7A2FF5C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718395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8BD74C-D7B5-4921-B31B-AFB582E2A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792633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7EF0DC-EB69-4058-B0B5-6FAEE67C0A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459041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988C7-0513-4306-8BD7-7FA27C91DF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141262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7D21F7-2758-4EA7-A1F8-F6E06FB1ED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7775828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5A38CB-E0A5-448D-B453-63DB98D6B3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73764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761AEB-B3B6-43A3-98A0-2933EF2BC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202375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38076B-7CDB-4582-8AE9-5C69E60AA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807533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B50E3E-FF48-48F6-AFFE-1FAEE5CD0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754486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8649ED-D138-4A95-B641-E685E14ACA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46239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BF5919-0F02-4C1A-BB46-FBCE3DCB73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070479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8E90BB-0B1A-4B3A-AEC7-1BA33EC05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018163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B0C38A-BA8E-4ED3-B3C1-FB2FAA4CE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245040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98BEB3-B78F-4B3C-9CAA-AF4DF5CC62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751336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4506-0C5A-427E-AD7E-F15452F74C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5881672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4F3D68-4415-462A-BFB8-AAE5584488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158340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2B649-0DCD-4715-8F2C-8CDC38F0C6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009064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B3EEDB-F7F2-45E6-80D1-49476FC705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947830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8B1EC0-A7DE-46AE-AE93-E238FD7C61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1744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E3527A-4C2E-4C2B-A81D-9A40D19889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20535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0EB661-F9E9-442D-8B1F-63CBA36667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913966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84D643-593B-4BB4-8A63-6DE8F9B2A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96085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43C0B2-EBE4-45F0-AA07-A08CBA450C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849597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0A94-B165-498B-9A5D-5F78640EA9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4979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62EFC1-1404-49D8-9EE7-F7421E74C7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740540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E1C4D-4457-440C-8949-8760A1CC3C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078709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77820-6883-4069-B492-D1997FE28D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601249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1F432F-CE3C-48D1-A648-94F25E59BC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359449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447C43-9752-4D28-B8A6-5B3672EED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4832636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A938E-C8B7-4547-BE4E-8F74B28F0E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751929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B9A79B-6895-4F76-A886-F670923C4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1244206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BE4A19-949B-4AAA-98AB-98C91D5383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83236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C49CC-B71A-4328-B9D7-201609EAA5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276431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F99F63-0010-464B-BEB8-00029ABAC0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1193176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5FEE5A-0441-4ECF-9732-6E899E4AE1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820833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319C30-1735-4E66-ABD7-D7DDC0AFD1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271173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0DB54-290A-4A1B-8372-94340DE108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273928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AA2C98-D5CC-4C04-B27D-A75CFE6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4799365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CB7EF4-ED32-4161-B23F-804EA2BCBA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398625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579B5-43C9-4280-AE46-DDC9DC6E60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114115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781F23-BDBF-479F-BBCB-1F928D325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141661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58E99C-027D-41A2-BF79-EE126262C9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5529498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258707-2A52-4298-ACA4-34B723383A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15230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0CAB59-DB17-4C50-AD04-A49CB21462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0807754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79243B-0566-4573-87E1-ECA558B29E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70255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B9F63F-5DE8-4B5C-8576-25F0006DC1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0168665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F10A0C-C56A-4555-8E21-E30889DEBB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05949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DD5FE1-15F5-4C0B-BDC6-0F56270A61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260" r:id="rId1"/>
    <p:sldLayoutId id="2147503238" r:id="rId2"/>
    <p:sldLayoutId id="2147503239" r:id="rId3"/>
    <p:sldLayoutId id="2147503240" r:id="rId4"/>
    <p:sldLayoutId id="2147503241" r:id="rId5"/>
    <p:sldLayoutId id="2147503242" r:id="rId6"/>
    <p:sldLayoutId id="2147503243" r:id="rId7"/>
    <p:sldLayoutId id="2147503244" r:id="rId8"/>
    <p:sldLayoutId id="2147503245" r:id="rId9"/>
    <p:sldLayoutId id="2147503246" r:id="rId10"/>
    <p:sldLayoutId id="2147503247" r:id="rId11"/>
    <p:sldLayoutId id="21475032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09C8E3-0590-4932-8CB2-DD331BE3DA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357" r:id="rId1"/>
    <p:sldLayoutId id="2147503358" r:id="rId2"/>
    <p:sldLayoutId id="2147503359" r:id="rId3"/>
    <p:sldLayoutId id="2147503360" r:id="rId4"/>
    <p:sldLayoutId id="2147503361" r:id="rId5"/>
    <p:sldLayoutId id="2147503362" r:id="rId6"/>
    <p:sldLayoutId id="2147503363" r:id="rId7"/>
    <p:sldLayoutId id="2147503364" r:id="rId8"/>
    <p:sldLayoutId id="2147503365" r:id="rId9"/>
    <p:sldLayoutId id="2147503366" r:id="rId10"/>
    <p:sldLayoutId id="2147503367" r:id="rId11"/>
    <p:sldLayoutId id="2147503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9EF00E-9DE9-4914-A3CD-03C0175E25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369" r:id="rId1"/>
    <p:sldLayoutId id="2147503370" r:id="rId2"/>
    <p:sldLayoutId id="2147503371" r:id="rId3"/>
    <p:sldLayoutId id="2147503372" r:id="rId4"/>
    <p:sldLayoutId id="2147503373" r:id="rId5"/>
    <p:sldLayoutId id="2147503374" r:id="rId6"/>
    <p:sldLayoutId id="2147503375" r:id="rId7"/>
    <p:sldLayoutId id="2147503376" r:id="rId8"/>
    <p:sldLayoutId id="2147503377" r:id="rId9"/>
    <p:sldLayoutId id="2147503378" r:id="rId10"/>
    <p:sldLayoutId id="2147503379" r:id="rId11"/>
    <p:sldLayoutId id="21475033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E0C8E4-B8A0-4AFB-A770-D0C880B3C5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381" r:id="rId1"/>
    <p:sldLayoutId id="2147503249" r:id="rId2"/>
    <p:sldLayoutId id="2147503250" r:id="rId3"/>
    <p:sldLayoutId id="2147503251" r:id="rId4"/>
    <p:sldLayoutId id="2147503252" r:id="rId5"/>
    <p:sldLayoutId id="2147503253" r:id="rId6"/>
    <p:sldLayoutId id="2147503254" r:id="rId7"/>
    <p:sldLayoutId id="2147503255" r:id="rId8"/>
    <p:sldLayoutId id="2147503256" r:id="rId9"/>
    <p:sldLayoutId id="2147503257" r:id="rId10"/>
    <p:sldLayoutId id="2147503258" r:id="rId11"/>
    <p:sldLayoutId id="21475032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15F6BC-0D07-45F8-B7A7-D2FD2E6359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382" r:id="rId1"/>
    <p:sldLayoutId id="2147503383" r:id="rId2"/>
    <p:sldLayoutId id="2147503384" r:id="rId3"/>
    <p:sldLayoutId id="2147503385" r:id="rId4"/>
    <p:sldLayoutId id="2147503386" r:id="rId5"/>
    <p:sldLayoutId id="2147503387" r:id="rId6"/>
    <p:sldLayoutId id="2147503388" r:id="rId7"/>
    <p:sldLayoutId id="2147503389" r:id="rId8"/>
    <p:sldLayoutId id="2147503390" r:id="rId9"/>
    <p:sldLayoutId id="2147503391" r:id="rId10"/>
    <p:sldLayoutId id="2147503392" r:id="rId11"/>
    <p:sldLayoutId id="21475033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8F6921-79F2-4187-BA2D-0576E23B48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261" r:id="rId1"/>
    <p:sldLayoutId id="2147503262" r:id="rId2"/>
    <p:sldLayoutId id="2147503263" r:id="rId3"/>
    <p:sldLayoutId id="2147503264" r:id="rId4"/>
    <p:sldLayoutId id="2147503265" r:id="rId5"/>
    <p:sldLayoutId id="2147503266" r:id="rId6"/>
    <p:sldLayoutId id="2147503267" r:id="rId7"/>
    <p:sldLayoutId id="2147503268" r:id="rId8"/>
    <p:sldLayoutId id="2147503269" r:id="rId9"/>
    <p:sldLayoutId id="2147503270" r:id="rId10"/>
    <p:sldLayoutId id="2147503271" r:id="rId11"/>
    <p:sldLayoutId id="21475032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251BD8-2511-4FF1-9459-C5086E2CD6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273" r:id="rId1"/>
    <p:sldLayoutId id="2147503274" r:id="rId2"/>
    <p:sldLayoutId id="2147503275" r:id="rId3"/>
    <p:sldLayoutId id="2147503276" r:id="rId4"/>
    <p:sldLayoutId id="2147503277" r:id="rId5"/>
    <p:sldLayoutId id="2147503278" r:id="rId6"/>
    <p:sldLayoutId id="2147503279" r:id="rId7"/>
    <p:sldLayoutId id="2147503280" r:id="rId8"/>
    <p:sldLayoutId id="2147503281" r:id="rId9"/>
    <p:sldLayoutId id="2147503282" r:id="rId10"/>
    <p:sldLayoutId id="2147503283" r:id="rId11"/>
    <p:sldLayoutId id="21475032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6FD603-7E6A-44C4-9357-697554A712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285" r:id="rId1"/>
    <p:sldLayoutId id="2147503286" r:id="rId2"/>
    <p:sldLayoutId id="2147503287" r:id="rId3"/>
    <p:sldLayoutId id="2147503288" r:id="rId4"/>
    <p:sldLayoutId id="2147503289" r:id="rId5"/>
    <p:sldLayoutId id="2147503290" r:id="rId6"/>
    <p:sldLayoutId id="2147503291" r:id="rId7"/>
    <p:sldLayoutId id="2147503292" r:id="rId8"/>
    <p:sldLayoutId id="2147503293" r:id="rId9"/>
    <p:sldLayoutId id="2147503294" r:id="rId10"/>
    <p:sldLayoutId id="2147503295" r:id="rId11"/>
    <p:sldLayoutId id="21475032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CEC92D-4394-4D47-9679-70DEAC9E12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297" r:id="rId1"/>
    <p:sldLayoutId id="2147503298" r:id="rId2"/>
    <p:sldLayoutId id="2147503299" r:id="rId3"/>
    <p:sldLayoutId id="2147503300" r:id="rId4"/>
    <p:sldLayoutId id="2147503301" r:id="rId5"/>
    <p:sldLayoutId id="2147503302" r:id="rId6"/>
    <p:sldLayoutId id="2147503303" r:id="rId7"/>
    <p:sldLayoutId id="2147503304" r:id="rId8"/>
    <p:sldLayoutId id="2147503305" r:id="rId9"/>
    <p:sldLayoutId id="2147503306" r:id="rId10"/>
    <p:sldLayoutId id="2147503307" r:id="rId11"/>
    <p:sldLayoutId id="21475033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15CF1E-164E-4B51-9231-221CB0D895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309" r:id="rId1"/>
    <p:sldLayoutId id="2147503310" r:id="rId2"/>
    <p:sldLayoutId id="2147503311" r:id="rId3"/>
    <p:sldLayoutId id="2147503312" r:id="rId4"/>
    <p:sldLayoutId id="2147503313" r:id="rId5"/>
    <p:sldLayoutId id="2147503314" r:id="rId6"/>
    <p:sldLayoutId id="2147503315" r:id="rId7"/>
    <p:sldLayoutId id="2147503316" r:id="rId8"/>
    <p:sldLayoutId id="2147503317" r:id="rId9"/>
    <p:sldLayoutId id="2147503318" r:id="rId10"/>
    <p:sldLayoutId id="2147503319" r:id="rId11"/>
    <p:sldLayoutId id="21475033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3CF359-B3C7-4E1B-B1D9-40F7ACF5DD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321" r:id="rId1"/>
    <p:sldLayoutId id="2147503322" r:id="rId2"/>
    <p:sldLayoutId id="2147503323" r:id="rId3"/>
    <p:sldLayoutId id="2147503324" r:id="rId4"/>
    <p:sldLayoutId id="2147503325" r:id="rId5"/>
    <p:sldLayoutId id="2147503326" r:id="rId6"/>
    <p:sldLayoutId id="2147503327" r:id="rId7"/>
    <p:sldLayoutId id="2147503328" r:id="rId8"/>
    <p:sldLayoutId id="2147503329" r:id="rId9"/>
    <p:sldLayoutId id="2147503330" r:id="rId10"/>
    <p:sldLayoutId id="2147503331" r:id="rId11"/>
    <p:sldLayoutId id="21475033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196A4F-DA26-4BE7-8C1A-AE0141EAB8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333" r:id="rId1"/>
    <p:sldLayoutId id="2147503334" r:id="rId2"/>
    <p:sldLayoutId id="2147503335" r:id="rId3"/>
    <p:sldLayoutId id="2147503336" r:id="rId4"/>
    <p:sldLayoutId id="2147503337" r:id="rId5"/>
    <p:sldLayoutId id="2147503338" r:id="rId6"/>
    <p:sldLayoutId id="2147503339" r:id="rId7"/>
    <p:sldLayoutId id="2147503340" r:id="rId8"/>
    <p:sldLayoutId id="2147503341" r:id="rId9"/>
    <p:sldLayoutId id="2147503342" r:id="rId10"/>
    <p:sldLayoutId id="2147503343" r:id="rId11"/>
    <p:sldLayoutId id="21475033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1846BA-A40D-4672-B444-B5E0B2CC9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3345" r:id="rId1"/>
    <p:sldLayoutId id="2147503346" r:id="rId2"/>
    <p:sldLayoutId id="2147503347" r:id="rId3"/>
    <p:sldLayoutId id="2147503348" r:id="rId4"/>
    <p:sldLayoutId id="2147503349" r:id="rId5"/>
    <p:sldLayoutId id="2147503350" r:id="rId6"/>
    <p:sldLayoutId id="2147503351" r:id="rId7"/>
    <p:sldLayoutId id="2147503352" r:id="rId8"/>
    <p:sldLayoutId id="2147503353" r:id="rId9"/>
    <p:sldLayoutId id="2147503354" r:id="rId10"/>
    <p:sldLayoutId id="2147503355" r:id="rId11"/>
    <p:sldLayoutId id="21475033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5.png"/><Relationship Id="rId4" Type="http://schemas.openxmlformats.org/officeDocument/2006/relationships/image" Target="../media/image19.jpeg"/><Relationship Id="rId9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2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51556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1557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6"/>
          <p:cNvSpPr>
            <a:spLocks noChangeArrowheads="1" noChangeShapeType="1" noTextEdit="1"/>
          </p:cNvSpPr>
          <p:nvPr/>
        </p:nvSpPr>
        <p:spPr bwMode="auto">
          <a:xfrm>
            <a:off x="500034" y="429150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60772" name="Seta para baixo 10"/>
          <p:cNvSpPr>
            <a:spLocks noChangeArrowheads="1"/>
          </p:cNvSpPr>
          <p:nvPr/>
        </p:nvSpPr>
        <p:spPr bwMode="auto">
          <a:xfrm rot="-1879668">
            <a:off x="6894513" y="6164263"/>
            <a:ext cx="182562" cy="271462"/>
          </a:xfrm>
          <a:prstGeom prst="downArrow">
            <a:avLst>
              <a:gd name="adj1" fmla="val 50000"/>
              <a:gd name="adj2" fmla="val 49806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8313" y="1196975"/>
            <a:ext cx="8496300" cy="4940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“Irmãos: Ninguém pode dizer «Jesus é o Senhor»,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não ser pela ação do Espírito Santo.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facto, há diversidade de dons espirituais,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o Espírito é o mesmo.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Há diversidade de ministérios,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o Senhor é o mesmo.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Há diversas operações,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é o mesmo Deus que opera tudo em todos.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cada um se manifestam os dons do Espírito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o bem comum.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Assim como o corpo é um só e tem muitos membros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todos os membros, apesar de numerosos,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constituem um só corpo, assim também sucede com Cristo.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 verdade, todos nós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- judeus e gregos, escravos e homens livres -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fomos batizados num só Espírito,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constituirmos um só Corpo.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 todos nos foi dado a beber um único Espírito”.  (1 Cor 12)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65759" y="87357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 (1):</a:t>
            </a:r>
          </a:p>
        </p:txBody>
      </p:sp>
      <p:pic>
        <p:nvPicPr>
          <p:cNvPr id="160775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6" name="CaixaDeTexto 1"/>
          <p:cNvSpPr txBox="1">
            <a:spLocks noChangeArrowheads="1"/>
          </p:cNvSpPr>
          <p:nvPr/>
        </p:nvSpPr>
        <p:spPr bwMode="auto">
          <a:xfrm>
            <a:off x="5651500" y="827088"/>
            <a:ext cx="927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pt-PT" sz="1800" i="1" baseline="0">
                <a:solidFill>
                  <a:srgbClr val="00FFFF"/>
                </a:solidFill>
                <a:latin typeface="Arial" charset="0"/>
              </a:rPr>
              <a:t>OU  </a:t>
            </a:r>
            <a:r>
              <a:rPr lang="pt-PT" sz="1800" baseline="0">
                <a:solidFill>
                  <a:srgbClr val="00FFFF"/>
                </a:solidFill>
                <a:latin typeface="Arial" charset="0"/>
                <a:sym typeface="Wingdings 3" pitchFamily="18" charset="2"/>
              </a:rPr>
              <a:t></a:t>
            </a:r>
            <a:r>
              <a:rPr lang="pt-PT" sz="1800" i="1" baseline="0">
                <a:solidFill>
                  <a:srgbClr val="99FF99"/>
                </a:solidFill>
                <a:latin typeface="Arial" charset="0"/>
              </a:rPr>
              <a:t> 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3709789" y="6122717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6"/>
          <p:cNvSpPr>
            <a:spLocks noChangeArrowheads="1" noChangeShapeType="1" noTextEdit="1"/>
          </p:cNvSpPr>
          <p:nvPr/>
        </p:nvSpPr>
        <p:spPr bwMode="auto">
          <a:xfrm>
            <a:off x="500034" y="429150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3568" y="1089025"/>
            <a:ext cx="7312025" cy="52085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“Irmãos: Os que vivem segundo a carne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podem agradar a Deus.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Vós não estais sob o domínio da carne,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do Espírito, se é verdade que o Espírito de Deus habita em vós. Mas se alguém não tem o Espírito de Cristo, não Lhe pertence.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Cristo está em vós, embora o vosso corpo seja mortal por causa do pecado,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espírito permanece vivo por causa da justiça.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se o Espírito d’Aquele que ressuscitou Jesus de entre os mortos habita em vós,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que ressuscitou Cristo Jesus de entre os mortos,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dará vida aos vossos corpos mortais,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pelo seu Espírito que habita em vós.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Assim, irmãos, já não somos devedores à carne,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vivermos segundo a carne.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viverdes segundo a carne, morrereis;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se pelo espírito fizerdes morrer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 obras da carne, vivereis.  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187624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 (2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6179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9" name="CaixaDeTexto 1"/>
          <p:cNvSpPr txBox="1">
            <a:spLocks noChangeArrowheads="1"/>
          </p:cNvSpPr>
          <p:nvPr/>
        </p:nvSpPr>
        <p:spPr bwMode="auto">
          <a:xfrm>
            <a:off x="5292080" y="765175"/>
            <a:ext cx="19543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pt-PT" sz="1800" i="1" baseline="0" dirty="0">
                <a:solidFill>
                  <a:srgbClr val="00FFFF"/>
                </a:solidFill>
                <a:latin typeface="Arial" charset="0"/>
              </a:rPr>
              <a:t>[ </a:t>
            </a:r>
            <a:r>
              <a:rPr lang="pt-PT" sz="1800" i="1" baseline="0" dirty="0" smtClean="0">
                <a:solidFill>
                  <a:srgbClr val="00FFFF"/>
                </a:solidFill>
                <a:latin typeface="Arial" charset="0"/>
              </a:rPr>
              <a:t>Neste </a:t>
            </a:r>
            <a:r>
              <a:rPr lang="pt-PT" sz="1800" i="1" baseline="0" dirty="0">
                <a:solidFill>
                  <a:srgbClr val="00FFFF"/>
                </a:solidFill>
                <a:latin typeface="Arial" charset="0"/>
              </a:rPr>
              <a:t>Ciclo C ]</a:t>
            </a:r>
          </a:p>
        </p:txBody>
      </p:sp>
      <p:pic>
        <p:nvPicPr>
          <p:cNvPr id="16180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188" y="60102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6"/>
          <p:cNvSpPr>
            <a:spLocks noChangeArrowheads="1" noChangeShapeType="1" noTextEdit="1"/>
          </p:cNvSpPr>
          <p:nvPr/>
        </p:nvSpPr>
        <p:spPr bwMode="auto">
          <a:xfrm>
            <a:off x="500034" y="429150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62820" name="Seta para baixo 10"/>
          <p:cNvSpPr>
            <a:spLocks noChangeArrowheads="1"/>
          </p:cNvSpPr>
          <p:nvPr/>
        </p:nvSpPr>
        <p:spPr bwMode="auto">
          <a:xfrm rot="-1879668">
            <a:off x="7029450" y="5983288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465263" y="1924050"/>
            <a:ext cx="6913562" cy="35925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todos os que são conduzidos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pelo Espírito de Deus são filhos de Deus.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Vós não recebestes um espírito de escravidão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recair no temor,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o Espírito de adopção filial,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pelo qual exclamamos: «Abá, Pai».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próprio Espírito Santo dá testemunho,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união com o nosso espírito,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que somos filhos de Deus.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somos filhos, também somos herdeiros,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herdeiros de Deus e herdeiros com Cristo;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sofrermos com Ele,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com Ele seremos glorificados”.   (Rm 8)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755576" y="118405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 (2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5949280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282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25" name="CaixaDeTexto 1"/>
          <p:cNvSpPr txBox="1">
            <a:spLocks noChangeArrowheads="1"/>
          </p:cNvSpPr>
          <p:nvPr/>
        </p:nvSpPr>
        <p:spPr bwMode="auto">
          <a:xfrm>
            <a:off x="4789488" y="1125538"/>
            <a:ext cx="2698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pt-PT" sz="1800" i="1" baseline="0" dirty="0">
                <a:solidFill>
                  <a:srgbClr val="00FFFF"/>
                </a:solidFill>
                <a:latin typeface="Arial" charset="0"/>
              </a:rPr>
              <a:t>[ </a:t>
            </a:r>
            <a:r>
              <a:rPr lang="pt-PT" sz="1800" i="1" baseline="0" dirty="0" smtClean="0">
                <a:solidFill>
                  <a:srgbClr val="00FFFF"/>
                </a:solidFill>
                <a:latin typeface="Arial" charset="0"/>
              </a:rPr>
              <a:t>Neste </a:t>
            </a:r>
            <a:r>
              <a:rPr lang="pt-PT" sz="1800" i="1" baseline="0" dirty="0">
                <a:solidFill>
                  <a:srgbClr val="00FFFF"/>
                </a:solidFill>
                <a:latin typeface="Arial" charset="0"/>
              </a:rPr>
              <a:t>Ciclo </a:t>
            </a:r>
            <a:r>
              <a:rPr lang="pt-PT" sz="1800" i="1" baseline="0" dirty="0" smtClean="0">
                <a:solidFill>
                  <a:srgbClr val="00FFFF"/>
                </a:solidFill>
                <a:latin typeface="Arial" charset="0"/>
              </a:rPr>
              <a:t>C / </a:t>
            </a:r>
            <a:r>
              <a:rPr lang="pt-PT" sz="1800" i="1" baseline="0" dirty="0" err="1" smtClean="0">
                <a:solidFill>
                  <a:srgbClr val="00FFFF"/>
                </a:solidFill>
                <a:latin typeface="Arial" charset="0"/>
              </a:rPr>
              <a:t>cont</a:t>
            </a:r>
            <a:r>
              <a:rPr lang="pt-PT" sz="1800" i="1" baseline="0" dirty="0" smtClean="0">
                <a:solidFill>
                  <a:srgbClr val="00FFFF"/>
                </a:solidFill>
                <a:latin typeface="Arial" charset="0"/>
              </a:rPr>
              <a:t>. </a:t>
            </a:r>
            <a:r>
              <a:rPr lang="pt-PT" sz="1800" i="1" baseline="0" dirty="0">
                <a:solidFill>
                  <a:srgbClr val="00FFFF"/>
                </a:solidFill>
                <a:latin typeface="Arial" charset="0"/>
              </a:rPr>
              <a:t>]</a:t>
            </a:r>
          </a:p>
        </p:txBody>
      </p:sp>
      <p:pic>
        <p:nvPicPr>
          <p:cNvPr id="16282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075" y="1488517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196752"/>
            <a:ext cx="2376090" cy="22129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6384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46" name="CaixaDeTexto 1"/>
          <p:cNvSpPr txBox="1">
            <a:spLocks noChangeArrowheads="1"/>
          </p:cNvSpPr>
          <p:nvPr/>
        </p:nvSpPr>
        <p:spPr bwMode="auto">
          <a:xfrm>
            <a:off x="5364163" y="836613"/>
            <a:ext cx="180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pt-PT" sz="1800" i="1" baseline="0">
                <a:solidFill>
                  <a:srgbClr val="00FFFF"/>
                </a:solidFill>
                <a:latin typeface="Arial" charset="0"/>
              </a:rPr>
              <a:t>[ </a:t>
            </a:r>
            <a:r>
              <a:rPr lang="pt-PT" sz="1800" b="0" i="1" baseline="0">
                <a:solidFill>
                  <a:srgbClr val="00FFFF"/>
                </a:solidFill>
                <a:latin typeface="Arial" charset="0"/>
              </a:rPr>
              <a:t>Facultativa</a:t>
            </a:r>
            <a:r>
              <a:rPr lang="pt-PT" sz="1800" i="1" baseline="0">
                <a:solidFill>
                  <a:srgbClr val="00FFFF"/>
                </a:solidFill>
                <a:latin typeface="Arial" charset="0"/>
              </a:rPr>
              <a:t> ]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524000"/>
            <a:ext cx="3168650" cy="4425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Vinde, ó santo Espírito,              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vinde, Amor ardente,                  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acendei na terra</a:t>
            </a:r>
          </a:p>
          <a:p>
            <a:pPr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vossa luz fulgente.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Vinde, Pai dos pobres: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na dor e aflições,                        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vinde encher de gozo</a:t>
            </a:r>
          </a:p>
          <a:p>
            <a:pPr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nossos corações.                        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Benfeitor supremo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em todo o momento,                    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habitando em nós</a:t>
            </a:r>
          </a:p>
          <a:p>
            <a:pPr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sois o nosso alento.                    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Descanso na luta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na paz encanto,                         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no calor sois brisa,                      </a:t>
            </a:r>
          </a:p>
          <a:p>
            <a:pPr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conforto no pranto.	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348038" y="2913063"/>
            <a:ext cx="3032125" cy="3324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Luz de santidade, 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no Céu ardeis,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abrasai as almas </a:t>
            </a:r>
          </a:p>
          <a:p>
            <a:pPr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dos vossos fiéis.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Sem a vossa força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favor clemente,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nada há no homem</a:t>
            </a:r>
          </a:p>
          <a:p>
            <a:pPr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seja inocente.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Lavai nossas manchas,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 aridez regai,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sarai os enfermos</a:t>
            </a:r>
          </a:p>
          <a:p>
            <a:pPr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a todos salvai.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976938" y="1843088"/>
            <a:ext cx="2916237" cy="31702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Abrandai durezas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para os caminhantes,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animai os tristes,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guiai os errantes.</a:t>
            </a:r>
          </a:p>
          <a:p>
            <a:pPr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Vossos sete dons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concedei à alma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do que em Vós confia:</a:t>
            </a:r>
          </a:p>
          <a:p>
            <a:pPr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Virtude na vida,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amparo na morte,</a:t>
            </a:r>
          </a:p>
          <a:p>
            <a:pPr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no Céu alegria.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705" y="836712"/>
            <a:ext cx="3528391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“SEQUÊNCIA”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933575"/>
            <a:ext cx="4013200" cy="3511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500034" y="429150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64869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4871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23850" y="2636838"/>
            <a:ext cx="856932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Vinde, Espírito Santo,       </a:t>
            </a:r>
            <a:r>
              <a:rPr kumimoji="0" lang="pt-PT" b="0" kern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</a:t>
            </a:r>
            <a:r>
              <a:rPr kumimoji="0" lang="pt-PT" b="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Aleluia!...)</a:t>
            </a: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enchei os corações </a:t>
            </a: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dos vossos </a:t>
            </a:r>
            <a:r>
              <a:rPr lang="pt-PT" sz="360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fiéis              </a:t>
            </a:r>
            <a:r>
              <a:rPr kumimoji="0" lang="pt-PT" b="0" kern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</a:t>
            </a:r>
            <a:r>
              <a:rPr kumimoji="0" lang="pt-PT" b="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Aleluia!...)</a:t>
            </a: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acendei neles o fogo </a:t>
            </a:r>
          </a:p>
          <a:p>
            <a:pPr marL="609600" indent="-609600">
              <a:buClr>
                <a:srgbClr val="6699FF"/>
              </a:buClr>
              <a:buFontTx/>
              <a:buNone/>
              <a:defRPr/>
            </a:pPr>
            <a:r>
              <a:rPr lang="pt-PT" sz="400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do vosso Amor!             </a:t>
            </a:r>
            <a:r>
              <a:rPr kumimoji="0" lang="pt-PT" b="0" kern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</a:t>
            </a:r>
            <a:r>
              <a:rPr kumimoji="0" lang="pt-PT" b="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Aleluia!...)</a:t>
            </a:r>
          </a:p>
          <a:p>
            <a:pPr marL="609600" indent="-609600">
              <a:buFontTx/>
              <a:buNone/>
              <a:defRPr/>
            </a:pPr>
            <a:endParaRPr lang="pt-PT" sz="3600" i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4000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>
            <a:off x="500034" y="429150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899592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 (1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6589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894" name="CaixaDeTexto 11"/>
          <p:cNvSpPr txBox="1">
            <a:spLocks noChangeArrowheads="1"/>
          </p:cNvSpPr>
          <p:nvPr/>
        </p:nvSpPr>
        <p:spPr bwMode="auto">
          <a:xfrm>
            <a:off x="4618038" y="900113"/>
            <a:ext cx="2762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pt-PT" sz="1800" baseline="0">
                <a:solidFill>
                  <a:srgbClr val="00FFCC"/>
                </a:solidFill>
                <a:latin typeface="Arial" charset="0"/>
              </a:rPr>
              <a:t>(OU, em alternativa </a:t>
            </a:r>
            <a:r>
              <a:rPr lang="pt-PT" sz="1800" baseline="0">
                <a:solidFill>
                  <a:srgbClr val="00FFCC"/>
                </a:solidFill>
                <a:latin typeface="Arial" charset="0"/>
                <a:sym typeface="Wingdings 3" pitchFamily="18" charset="2"/>
              </a:rPr>
              <a:t>)</a:t>
            </a:r>
            <a:r>
              <a:rPr lang="pt-PT" sz="1800" baseline="0">
                <a:solidFill>
                  <a:srgbClr val="00FFCC"/>
                </a:solidFill>
                <a:latin typeface="Arial" charset="0"/>
              </a:rPr>
              <a:t> 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614363" y="1220788"/>
            <a:ext cx="813435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 tarde daquele dia, o primeiro da semana,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estando fechadas as portas da casa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onde os discípulos se encontravam,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 medo dos judeus, veio Jesus,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apresentou-Se no meio deles e disse-lhes: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paz esteja convosco».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Dito isto, mostrou-lhes as mãos e o lado.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discípulos ficaram cheios de alegria ao verem o Senhor.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Jesus disse-lhes de novo: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 paz esteja convosco. Assim como o Pai Me enviou,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também Eu vos envio a vós».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Dito isto, soprou sobre eles e disse-lhes: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«Recebei o Espírito Santo: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àqueles a quem perdoardes os pecados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ser-lhes-ão perdoados;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àqueles a quem os retiverdes ser-lhes-ão retidos»”.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						      (Jo 20)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>
            <a:off x="500034" y="429150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750" y="1158875"/>
            <a:ext cx="8064500" cy="5221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 disse Jesus aos seus discípulos: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«Se Me amardes, guardareis os meus mandamentos.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Eu pedirei ao Pai, que vos dará outro Paráclito,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estar sempre convosco.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Quem Me ama guardará a minha palavra,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meu Pai o amará;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Nós viremos a Ele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faremos nele a nossa morada.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Quem Me não ama não guarda a minha palavra.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Ora a palavra que ouvis não é minha,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do Pai, que Me enviou.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Disse-vos estas coisas, estando ainda convosco.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o Paráclito, o Espírito Santo,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o Pai enviará em meu nome,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vos ensinará todas as coisas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vos recordará tudo o que Eu vos disse»”.    (Jo 14)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2399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 (2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6691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919" name="CaixaDeTexto 1"/>
          <p:cNvSpPr txBox="1">
            <a:spLocks noChangeArrowheads="1"/>
          </p:cNvSpPr>
          <p:nvPr/>
        </p:nvSpPr>
        <p:spPr bwMode="auto">
          <a:xfrm>
            <a:off x="5364163" y="828675"/>
            <a:ext cx="19543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pt-PT" sz="1800" i="1" baseline="0" dirty="0">
                <a:solidFill>
                  <a:srgbClr val="00FFCC"/>
                </a:solidFill>
                <a:latin typeface="Arial" charset="0"/>
              </a:rPr>
              <a:t>[ </a:t>
            </a:r>
            <a:r>
              <a:rPr lang="pt-PT" sz="1800" i="1" baseline="0" dirty="0" smtClean="0">
                <a:solidFill>
                  <a:srgbClr val="00FFCC"/>
                </a:solidFill>
                <a:latin typeface="Arial" charset="0"/>
              </a:rPr>
              <a:t>Neste </a:t>
            </a:r>
            <a:r>
              <a:rPr lang="pt-PT" sz="1800" i="1" baseline="0" dirty="0">
                <a:solidFill>
                  <a:srgbClr val="00FFCC"/>
                </a:solidFill>
                <a:latin typeface="Arial" charset="0"/>
              </a:rPr>
              <a:t>Ciclo C 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6794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8963" name="Line 12"/>
          <p:cNvSpPr>
            <a:spLocks noChangeShapeType="1"/>
          </p:cNvSpPr>
          <p:nvPr/>
        </p:nvSpPr>
        <p:spPr bwMode="auto">
          <a:xfrm>
            <a:off x="2916238" y="14843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850" y="1646238"/>
            <a:ext cx="8640763" cy="3438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46088" lvl="2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Oramos... ao ESPÍRITO SANTO, que é Vida e Amor em nós, e que transforma a Igreja e o mundo para estabelecer o Reino de Deus nesta Humanidade.</a:t>
            </a:r>
          </a:p>
          <a:p>
            <a:pPr marL="1360488" lvl="4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</a:rPr>
              <a:t>Que este Espírito de Jesus crie sempre a Unidade no Amor, dentro da Diversidade: </a:t>
            </a:r>
          </a:p>
          <a:p>
            <a:pPr marL="446088" lvl="2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~ dos que rezamos "orações" diversificadas…</a:t>
            </a:r>
          </a:p>
          <a:p>
            <a:pPr marL="446088" lvl="2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~ dos que falamos "línguas" diferentes…</a:t>
            </a:r>
          </a:p>
          <a:p>
            <a:pPr marL="446088" lvl="2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~ dos que cantamos "harmonias</a:t>
            </a:r>
            <a:r>
              <a:rPr lang="pt-PT" sz="2200" spc="100" baseline="0">
                <a:solidFill>
                  <a:srgbClr val="F8F8F8"/>
                </a:solidFill>
                <a:latin typeface="Arial" charset="0"/>
              </a:rPr>
              <a:t>" distintas…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 marL="446088" lvl="2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~ dos que realizamos "serviços" diversos na Igreja...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6924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979613" y="5181600"/>
            <a:ext cx="59134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ENCHE  OS  CORAÇÕES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DOS  TEUS  FIÉIS !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395288" y="357142"/>
            <a:ext cx="8353425" cy="5515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9"/>
          <p:cNvSpPr>
            <a:spLocks noChangeArrowheads="1" noChangeShapeType="1"/>
          </p:cNvSpPr>
          <p:nvPr/>
        </p:nvSpPr>
        <p:spPr bwMode="auto">
          <a:xfrm>
            <a:off x="500034" y="571479"/>
            <a:ext cx="8262966" cy="559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 </a:t>
            </a:r>
          </a:p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6998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437063"/>
            <a:ext cx="2376487" cy="1617662"/>
          </a:xfrm>
        </p:spPr>
      </p:pic>
      <p:sp>
        <p:nvSpPr>
          <p:cNvPr id="152579" name="WordArt 8"/>
          <p:cNvSpPr>
            <a:spLocks noChangeArrowheads="1" noChangeShapeType="1" noTextEdit="1"/>
          </p:cNvSpPr>
          <p:nvPr/>
        </p:nvSpPr>
        <p:spPr bwMode="auto">
          <a:xfrm>
            <a:off x="7797800" y="4221163"/>
            <a:ext cx="5191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915816" y="5948933"/>
            <a:ext cx="3151807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00339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52582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52583" name="Text Box 28"/>
          <p:cNvSpPr txBox="1">
            <a:spLocks noChangeArrowheads="1"/>
          </p:cNvSpPr>
          <p:nvPr/>
        </p:nvSpPr>
        <p:spPr bwMode="auto">
          <a:xfrm>
            <a:off x="395535" y="3284538"/>
            <a:ext cx="6394429" cy="24283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“</a:t>
            </a:r>
            <a:r>
              <a:rPr lang="pt-PT" sz="2300" baseline="0" dirty="0">
                <a:latin typeface="Arial" charset="0"/>
              </a:rPr>
              <a:t>Recebei o </a:t>
            </a:r>
            <a:r>
              <a:rPr lang="pt-PT" sz="2300" baseline="0" dirty="0" smtClean="0">
                <a:latin typeface="Arial" charset="0"/>
              </a:rPr>
              <a:t>ESPÍRITO…”. É a </a:t>
            </a:r>
            <a:r>
              <a:rPr lang="pt-PT" sz="2300" baseline="0" dirty="0">
                <a:latin typeface="Arial" charset="0"/>
              </a:rPr>
              <a:t>promessa de </a:t>
            </a:r>
            <a:r>
              <a:rPr lang="pt-PT" sz="2300" baseline="0" dirty="0" smtClean="0">
                <a:latin typeface="Arial" charset="0"/>
              </a:rPr>
              <a:t>Jesus, para se realizar… </a:t>
            </a:r>
            <a:r>
              <a:rPr lang="pt-PT" sz="2000" b="0" i="1" baseline="0" dirty="0">
                <a:latin typeface="Arial" charset="0"/>
              </a:rPr>
              <a:t>[ 3ª L</a:t>
            </a:r>
            <a:r>
              <a:rPr lang="pt-PT" sz="2000" b="0" i="1" baseline="0" dirty="0" smtClean="0">
                <a:latin typeface="Arial" charset="0"/>
              </a:rPr>
              <a:t>./Evang.</a:t>
            </a:r>
            <a:r>
              <a:rPr lang="pt-PT" sz="2000" i="1" dirty="0" smtClean="0">
                <a:solidFill>
                  <a:srgbClr val="99FF99"/>
                </a:solidFill>
                <a:latin typeface="Arial" charset="0"/>
              </a:rPr>
              <a:t>2</a:t>
            </a:r>
            <a:r>
              <a:rPr lang="pt-PT" sz="2000" b="0" baseline="0" dirty="0" smtClean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Jo 20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E agora é mesmo - com força - a </a:t>
            </a:r>
            <a:r>
              <a:rPr lang="pt-PT" sz="2300" i="1" baseline="0" dirty="0">
                <a:latin typeface="Arial" charset="0"/>
              </a:rPr>
              <a:t>infusão</a:t>
            </a:r>
            <a:r>
              <a:rPr lang="pt-PT" sz="2300" baseline="0" dirty="0">
                <a:latin typeface="Arial" charset="0"/>
              </a:rPr>
              <a:t> do ESPÍRITO SANTO…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</a:t>
            </a:r>
            <a:r>
              <a:rPr lang="pt-PT" sz="2000" baseline="0" dirty="0">
                <a:latin typeface="Arial" charset="0"/>
              </a:rPr>
              <a:t>2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Somos </a:t>
            </a:r>
            <a:r>
              <a:rPr lang="pt-PT" sz="2300" i="1" baseline="0" dirty="0">
                <a:latin typeface="Arial" charset="0"/>
              </a:rPr>
              <a:t>batizados</a:t>
            </a:r>
            <a:r>
              <a:rPr lang="pt-PT" sz="2300" baseline="0" dirty="0">
                <a:latin typeface="Arial" charset="0"/>
              </a:rPr>
              <a:t>, </a:t>
            </a:r>
            <a:r>
              <a:rPr lang="pt-PT" sz="2300" i="1" baseline="0" dirty="0">
                <a:latin typeface="Arial" charset="0"/>
              </a:rPr>
              <a:t>bebemos</a:t>
            </a:r>
            <a:r>
              <a:rPr lang="pt-PT" sz="2300" baseline="0" dirty="0">
                <a:latin typeface="Arial" charset="0"/>
              </a:rPr>
              <a:t> e </a:t>
            </a:r>
            <a:r>
              <a:rPr lang="pt-PT" sz="2300" i="1" baseline="0" dirty="0">
                <a:latin typeface="Arial" charset="0"/>
              </a:rPr>
              <a:t>vivemos...</a:t>
            </a:r>
            <a:r>
              <a:rPr lang="pt-PT" sz="2300" baseline="0" dirty="0">
                <a:latin typeface="Arial" charset="0"/>
              </a:rPr>
              <a:t> </a:t>
            </a:r>
            <a:r>
              <a:rPr lang="pt-PT" sz="2300" i="1" baseline="0" dirty="0">
                <a:latin typeface="Arial" charset="0"/>
              </a:rPr>
              <a:t>UM mesmo ESPÍRITO</a:t>
            </a:r>
            <a:r>
              <a:rPr lang="pt-PT" sz="23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</a:t>
            </a:r>
            <a:r>
              <a:rPr lang="pt-PT" sz="2000" b="0" i="1" baseline="0" dirty="0" smtClean="0">
                <a:latin typeface="Arial" charset="0"/>
              </a:rPr>
              <a:t>Leit.</a:t>
            </a:r>
            <a:r>
              <a:rPr lang="pt-PT" sz="2000" i="1" dirty="0" smtClean="0">
                <a:solidFill>
                  <a:srgbClr val="99FF99"/>
                </a:solidFill>
                <a:latin typeface="Arial" charset="0"/>
              </a:rPr>
              <a:t>2</a:t>
            </a:r>
            <a:r>
              <a:rPr lang="pt-PT" sz="2000" b="0" i="1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1 Cor </a:t>
            </a:r>
            <a:r>
              <a:rPr lang="pt-PT" sz="2000" baseline="0" dirty="0">
                <a:latin typeface="Arial" charset="0"/>
              </a:rPr>
              <a:t>12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1" name="WordArt 24"/>
          <p:cNvSpPr>
            <a:spLocks noChangeArrowheads="1" noChangeShapeType="1" noTextEdit="1"/>
          </p:cNvSpPr>
          <p:nvPr/>
        </p:nvSpPr>
        <p:spPr bwMode="auto">
          <a:xfrm>
            <a:off x="539750" y="476673"/>
            <a:ext cx="8104188" cy="252027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800"/>
              </a:lnSpc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Domingo de</a:t>
            </a:r>
          </a:p>
          <a:p>
            <a:pPr algn="ctr">
              <a:lnSpc>
                <a:spcPts val="3800"/>
              </a:lnSpc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PENTECOSTES</a:t>
            </a:r>
          </a:p>
          <a:p>
            <a:pPr algn="ctr">
              <a:lnSpc>
                <a:spcPts val="3800"/>
              </a:lnSpc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- Solenidade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52800"/>
            <a:ext cx="2376488" cy="2813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1012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 flipH="1">
            <a:off x="611188" y="1347788"/>
            <a:ext cx="2628900" cy="6350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88975" y="1844675"/>
            <a:ext cx="8275638" cy="4270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43815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MINHA ALMA EXULTA DE ALEGRIA NO SENHOR!</a:t>
            </a:r>
          </a:p>
          <a:p>
            <a:pPr marL="800100" lvl="1" indent="9525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MINHA ALMA EXULTA DE ALEGRIA NO SENHOR</a:t>
            </a:r>
          </a:p>
          <a:p>
            <a:pPr marL="800100" lvl="1" indent="9525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PELAS MARAVILHAS QUE EM MIM OPEROU!</a:t>
            </a:r>
          </a:p>
          <a:p>
            <a:pPr marL="800100" lvl="1" indent="-438150">
              <a:lnSpc>
                <a:spcPts val="2500"/>
              </a:lnSpc>
              <a:spcBef>
                <a:spcPct val="20000"/>
              </a:spcBef>
              <a:spcAft>
                <a:spcPts val="1200"/>
              </a:spcAft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MINHA ALMA EXULTA DE ALEGRIA NO SENHOR!</a:t>
            </a:r>
            <a:r>
              <a:rPr kumimoji="0" lang="pt-PT" sz="8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Desde o nascer ao pôr do sol,</a:t>
            </a:r>
          </a:p>
          <a:p>
            <a:pPr marL="342900" indent="-342900">
              <a:lnSpc>
                <a:spcPts val="2500"/>
              </a:lnSpc>
              <a:spcBef>
                <a:spcPct val="20000"/>
              </a:spcBef>
              <a:spcAft>
                <a:spcPts val="1200"/>
              </a:spcAft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seja louvado o nome do Senhor!</a:t>
            </a:r>
            <a:endParaRPr kumimoji="0" lang="pt-PT" sz="8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Louvai, servos do Senhor:</a:t>
            </a:r>
          </a:p>
          <a:p>
            <a:pPr marL="1714500" lvl="3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louvai o nome do Senhor!</a:t>
            </a:r>
          </a:p>
          <a:p>
            <a:pPr marL="1714500" lvl="3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Bendito seja o nome do Senhor</a:t>
            </a:r>
          </a:p>
          <a:p>
            <a:pPr marL="1714500" lvl="3" indent="-3429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agora e para sempre!</a:t>
            </a:r>
          </a:p>
        </p:txBody>
      </p:sp>
      <p:sp>
        <p:nvSpPr>
          <p:cNvPr id="171015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71016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815620">
            <a:off x="406048" y="10954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7101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40728" y="604109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7204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4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7306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4083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4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7408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75109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75114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15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6131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6132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3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4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5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6136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76139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6140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614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6144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45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7716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6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78179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596" y="1200893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8181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2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7818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18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428875"/>
            <a:ext cx="2944813" cy="2944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9204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920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71111" y="1636353"/>
            <a:ext cx="8256587" cy="45815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TODOS NÓS QUE COMUNGAMOS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MESMO SENHOR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Há um só Corpo e um só Espírito;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vós fostes chamados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 uma só Esperança.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Há um só Senhor, uma só Fé, um só Batismo;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um só Deus e Pai,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que está acima de todos e em todos.</a:t>
            </a:r>
          </a:p>
        </p:txBody>
      </p:sp>
      <p:sp>
        <p:nvSpPr>
          <p:cNvPr id="179207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79208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7921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1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1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9499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9213" name="AutoShape 13" descr="data:image/jpeg;base64,/9j/4AAQSkZJRgABAQAAAQABAAD/2wCEAAkGBhMSERUUExMWFRUWGBwaFxgYFxccGxoeGRoaFxgcGR0YHiYfHxsjGhgcHy8gJicqLCwsHB4xNTAqNSYrLCkBCQoKDgwOGg8PGiwkHyQtLCwvLCwvLCwsLCwsLCwsLCwsLC8sLCwsLCwsLCwsLCwsLCwsLCwsLC8sLCwsLCwsLP/AABEIAOIA3wMBIgACEQEDEQH/xAAcAAACAgMBAQAAAAAAAAAAAAADBAUGAAECBwj/xABGEAABAgQDBQUFBwMDAgQHAAABAhEAAyExBBJBBSJRYXEGEzKBkUKhscHwBxQjUmLR4XKC8TOSshUkQ3OzwxY0U2ODk6L/xAAbAQACAwEBAQAAAAAAAAAAAAACAwEEBQYAB//EADQRAAIBAgQDBgYBBAMBAAAAAAABAgMRBBIhMQVBcRMiMlGh8GGBkbHB0eEUM0LxFSM0Bv/aAAwDAQACEQMRAD8A5xEoBQNwKkam5uH1aGxMyh0pZKho50ZwWpQnq3nBJ0sKIDFIJuCeFHjJkpKWAJZmuaNQ2+rNeMSM9LGvIjTiCveLsSQwSCzEv/S/CkdypKpoKQSBxrXUNUcCdL6QzPlhRCRYFyVO3LqXItyg2IQQkhKW0o9A4oUuz14QNyG7EbN2eySVETG0pWlW9H0HS8Q2L2cAA1SFVWHOllZap6W4E1MTGIxQS3FnL3NS9am73r5x2Jod9Rrbio110PDjDYzcUTuBw6JktIDi9Q3uAOjajV45nYgkZgUqck8Qen00Oy8Q6WqC4dTvcUevK44WqYTx9CA5KTZtW8RBsDy01Z2gI6sK9jEys6LC5BIFK0atRX5QtIwGRTAkfmcmtDVPO9P2q3NxwCQQCt2G7TNrd6Fqsb6OHMKpxeVlM4Iaofw3zGwNvPoILUlNbh5+EfdcbwzA5rEMU60DgPG5eHSsbzDMCbGh0reha35YDJxBLpKWLmh4XunQjnofIsuXTi9nBF6MOZ/frANvYJWOcYoEApA8LqFrEKYtyLR1NlMpIoWmCr8JavfT3QdOEmABC5Ylgg/6i0oUxBFAtQWQ5eifnHX3VSmICHQCokKVV0ZMz92BloS/XgSCtIjNFcxEbPFWFwlrjxB1E8hx/aNpwoFmdRpWjVNjU2doalGaVH8JRFSAjLNIow3ZRK7BTOkVg5UmY+RSSBR6OAGzEcSTuNeIedeIjtE9iN2pgEFDAuxdLm76n6r5mF8NgS1RUvrUenSJWfJy+y6xok0A0rxdvjEdjUrYZGSC2ZTl+DBmD1tExlfS4SY1ipmZAdnBY3sLFVWrwrAAhOWhLkgFxWnSArmKdlAoDPkS+c1F6Fnu5PlaNYSduvmypFhpU6kFydNfc0E46EbEphZN2A51v1hqZKDaB7U+ERqCbixYFyX8n+uUHTPrlykXBPH1Z/q0Jd7gs7myH0NS3g5DhQE8YVVKCQXAOoLgcq9SYkELACXJTXpyqA59WvpAceJbbxyhViovcXIt7z5QxN7EXF5JQwYqFaM7dPjeD4qam3ibiS73BuKRXzOmyy/eomgH8720yubWfnBNo7QTRaiA6QQMqi76VqRTXhyhvZ6o8gxSc+YgbxpWw9kJGh/eOdq4pYIITYWCSx0vfX3QfZSZc3KwUwvmCQDzAdxBdp4aSFEOQ9aktdhXpBrKpaku/Iss9JJZgG+baxH41YskB3u7i1TzLNTpDGK2gVKCWZxqCLDXlRqiAS5ZcKOXlZyf5P8APOmlZEJHcuQzlShyG87NQUq9xTm0M95cAIzu+jPzHGjtxEKYnaDOchBYbxFfInl8IWlqIUCEEJHhGcMRRwacPrSCjFvcBoXnJWktZSmJdNaCrAsHZnPVrxi8EuWgTBlcmhWwa6dBU1P7CJCTiEnwjKS1rMBbdve+tH594gBjmDmjJYhTcd1m9C7wTkShCdhl5LqB1q71ckgnN7z0MDU8sZiDoCSnMljYq1ArqxrcXiRXLAo7HgQTfSgBfyPlAtoYdiyVLKrugOxUwem9XmnKQ73pClrYlkXiMqC6FJdX6lFCibDMSUhxXu1gGtCbwH74rMpNc4DKkqIzBixYEbwKTY5TwKgIYXhJb1SorDpVkCQpXELlgNMTqwSHHtAxgkpm/goVUPvV/CaqyxGdACfYdSSWDigDXa12Qt7G8HJUtJ7mYUSgaqIJUNcoS+9MN2cNdRAyvNSMOUpIlqbNUqB/EILOFKDkAn2UAJjFS0JZCGITRKTus7KOYn2ia5mrflHc+eEpKipKMlSVewf1aFJFHFDahompKTl4Q3Zbi2HwaRmADEK1BAc2I4PwLVEDO0JoRm7whRS4ygDKSWGU19rS1KVpEPO7V5ie5SMgoVrcJLHMkpSGJY2JIppZlEbcmrfLPCcpA3ZSGuVs6gauT61jTp8Kr1NWkupn1eJ0Kd1v0LNN2itWUE5t8B16CX4lBQaqTq7V4EvvHTZcxSRMdKypwtJVns24QCo8GWCkvTnA4fa2IUkJOIejMuXJV7QU281CoB+gvHE7tLMlqefICkk70yWEhQAtuZiktemXU3Lwx8MxFNXjZ9BdPiWGqyy3s/iWGfLMsJzqzBdETEgJEzUg3yzGumuZnSWYAXdqSBkKCXfpqGBqQ2p/mAbNmS5iHSUrlTDvFAUpyHKfGxTMCmIJao4MIOlRSShb50k6CtBlUwoQoNVTAFw13zGtXpqaaBjA+06aVFGNblSnDjgEv51bZw6PGCC771AmnVh8SYcC3NRlLPvMpVdA7gdAFdY5xCQ4Kqk6l/jWnpAtvme3BS5aSKB2s4YHpqfQQuvDkE1YGuqau3iqW8/4cljQhg7uzDWxL/GCqRL4+jq8nqPJ4hNntiOXhlBlWoKMGJrqOTVcwOdhAsbwJrdj+ViX6UiXKQXFbN9UNY5neVL0ce/9hE52iSuzNipLEJ5X4UH1eMXscBIHduRxU1CX5vrYaxOnHEEJYnNokV0vpHWdyd2zXKf5g3WknqeI7Zss5QGSAPCwcm1FP5wXH7PUSRlSrmCeTx0ErCnCaFurvfpElgZaPvMorfLMQqWXcMpP4iSPIKES5u9zy0AJlh3A0/MRowFC+sMiWlwCmo5kGnwu1TCmIDpZiXFXJGuoPS0doSoF0JWlJtvy76uFbzn3+8TkWUBsYlSD3hL0egIBzMGNjVhxgU+ZQgliRYP/AMhQUp/EAmLZqkk0JygvXSluJ+FoDnYUBU/6R6Fj0q/Oke+YF2GwMtNiFKPHKSSRcgsadSbQ4vB5iQC9KPmoXuN5hS7COMHKUwsC1XHJ/jxvEnhkOWdILXbXgA4anEwqTd73JEjgFpBLizGlWu3hYjqYQnbrBSqJ1G6dC7JURTiRVon8YAhJJqC4Zi1R/VFfxW05JogAEXaYpJ67sykHC73+xHQVxSUqDlQy0Llcs8i6ZwSm4Zw1XjvZJ8S8oSxEsEboCfG/iW28RUE2o0FlylVWkFdHTvzCGFzvEj518o72ZgsucmxKlAULOSlmNLWbgdWiar7lhlPRtmBSiFFSgasGaYlq2Ulynp4aW0ip7f2sZ8wSE1Snzom6vWg9eDTu353dpAYd4qgJAcD2lOFuG6Xir7NlpShc0k77l+CE2by+MbHC8Jf/ALpLoYvE8ZkXZx392I7FJTLJSpWUGxuoJ4p4qOnrEtsbs5Mm5QrNIk5cwCQ8xSSWcl2TUMXtTiI47PbFTiD97nEgZlsDRKUyTKUxPDIpf+2JRPa6fi5wThUiXLQ/4y0hzmLnxHKkWADE08hfq123lhp8QKGEVlm1Y5iuwGCEtS5jyMtc65pq1HGY1B4X4HSK9tjs8kye9weMTOSgOuWJhcAeIpCjmKWqeFbxdJHYHCz3VOnd/ONVHMCfS7e7lGtq9kMNLw60S0lK6FK3qFJ8JDc+EIg5wd4yLyoRlo7fQoPYzaZRPVImUSoHMCWCVoBIUHpmo0X5T5pRL5ikymC1W8SDQP4swArQgco8+TO7zHImKATM7wImsN0khgoAWzB3Ao9rsLzLIZAAF0tQtehIUbNS4FS7O8ZuPjaqpeZYw67ji+Q4XFQkE1JcK15gIe5p8oGJ0wAkqSLWXKRqbBJUeGsEkIDOUuXqRKT1sskHhbjSOwpAZysHQmWlNORSw+vSjN25DI6nMnCBSSoqq+uZRppr1eCodrHg5d7eRJgknEAhtdWMv0bNSOEhYplfqEvz9o/KE5r+X1X8BgO/Vm9k0qzA8jvK4UtB1pfQf3E08srGOFBf5cz6DLavBUZMlalKqGtqVbjxgZedl9f5CXzBKw5FRlJDNd/DV2pqfoGNycW4qk61Jdqtxet40lDApKb0BYWrcPQafVQDdPBJB0pyO7/MFutSHpsHTNaqffe8JbYK1SyEpIVQoIahetf6SR5xLyFA0ID9B9aQVctiMrNwpWkCp2CJOXJS13FnZvTgIWxWFQVOkVqMwYsSGIc9Pc0cYvEFVEgpFakFzT2SPiOB5GAy8Gtswmq9S3B2Fr2bS8P1S1KwOVhEoCgDXi1TZ6qNnD0+MDVKJcDMDWpU1BY1CgfrzDjcRLku6l6AqzUFK0YmtS58uWsJtCaXIQrKzBRGV60FcxPi1SLjUxKjLcJhZSVpLZkgaErUX6DKANTyh3CgqTmzOObh6tqSk8oBKEwgkkAJopZZhajFQGoIcaBxaB4XFgOMpUNSSCQ1yydzybXWsRL4kdCQn4hmYqVxLpAsLKUADSvi/aIuYuarxzVJZqJXNJY8RKyhqaHzhjE7QlsLAm+ZqPVmF6m3vpA1rUQxZPtMykrY1fKN4WurKKQMbrVBCqcIGSwUxZ84GU8/xFqcakCDGeMPJVMKmCAS7G/BO6RmOcADpcRjFO/lycFLBWs/0y0ly4bxFuQo9U2htRU/EhDnu5ZqKAKUgOpSkpo6aJbi8WsLhniqii9t2JxOIWHpuYrtbGzlp/EI7ycyQK7iTRh5AnqTxiK20osmSg0AzKbgLD3PEviVhU0rV7AKietvhB+xmwlYiUucUj8WapLm+USplByzKS/9Ijq6zVCnZackc3g4uvV7SfLV9eQXDSVL2bLwqC0ydOYcUoZK1qVyZh/cIveB7JjDYcJkZXSPaBObjaoJ4xVtlpH3lQTaWtYFX8RFm5IA8jyi+SsVut/mMpNnSOFldczzb/4dn4rFd4nDzZISRmzqcP8ApUN7T/EPdrdtdwTKAUtSQM5qyQbFSgL9YvknaqO8CFLSlRDgKUAVAXKRqBHmHbmRLMleIEwpmLWrME0zg2B4swglaTQ1Skk2+RX5EhJWJpIBm4lEtCXcNLyqWpwKjeSm2pi8Jw6wsNUBTkhJVROhBYlLrFuEeeylLVjMPKDgSlS5aE0DEKSVGtHKyVEniPL1OTJOZ0hwxSKg5nOY+GhJJKv7gATYUuJLI43+IrDTcswqnAZiSUpBpmuCelg484aTs1I8Pio7qcejI9awdOIfwlRa+XLTi5UyQ1yy6OOMKL2wgFyxLsd5rEg1Sm4r7VeMZXel8Pp/H3LUYSlpGLfS7/YxMwNNX6nW1Dm4RxKcKyvQWNPgGMMnEAgEIZ2YE3HEGWVe8CNpxCTlNGNASQRewLs70IuCbCAedLvJ/XT8kK17IMhNrc9PnGYmYNAS5d9IxSEtwNOXO8KLkirKUk/209K++K9lzYy/kbnyCWLNYXrEVj5K07zZmq3nq0S4WsMXdhW4OrVqamAoqd0K56trVuloKHdd9zzdxCXiyKsVU1Cktztx+uD8jElQFNNA3vaATME6iopzLZidfPhUfCOlyjLswpw48n97Q12ewslkyiEpzXB66MwIoelekJTMQoAIlhuH4QKQHuNVX4mHJmITlLkgcq2GgZgC2kcoqzLsKF1aXq46VFhVtWZrbirEPKw8pMwkpAUS4K6swegAyoLkFy9heHpu1gkPlYm2dTA2Iyhq1FPdBFHhYABzlAq+iRdjccTaAzJAUsZkgjiw1pQktWgLValYJSvuSwKZxWxXmSR0ZJd6E0S1qsYaoEsQ1abxq9jmYu9iwY8YVAQ1qpJsGYVpXVyHAbWGJScyk7x3Qz2PRSid0chfm0Q2meBzdnlLHNlsHS5WXLtqt7Bn4dI3I2EhFQAFE0N5lyTUihqbMBxpWUlZEuECo9qwrSgDZfQHlrGzLA3sxcsdEqVoA5ql+N7s14VKdtLhK9tCB7U444SQcimmrOVAHjzGmZSqMEh1NUu1GLx56CEomG7FMlLWJ8c086sOkTmPx/fzFTiSZMl0yv1El1LH5U0o2iU3eKxiFn7tJDXmKWPN2HwjruHYZ0KSb3erOcxldVqmVbJ2+e7+1hzac8pkTCHHeLYC7AMlh74l1qny9niTKWlMr7v3m4QVLK1ollyPDvLIYV3S8QO1U/iyJI3ggJJA1KuA4uffFywWw1StnzQsbydw9RNQpbNpmceRiMfPVFnhtJdnr/k/TZELsacZATWgFOcX/Ze1UzksFsbcx6xV5eyQuWAeF+HCIraEuZh0LWFVSKdbCKt03Y3pRT18iw9q1qlpyzF5pSN5JmkFXRKkMT0UDFAxG1hNVnUnOiVVKDRLixU2mmWjxwmdicYpImKKtUjSjuw1icwPYmaZC3Q1M1bvloPJSj1bpF6nShT/ALj1ZnVsTKccsVoV/YuIUvGS1qJKjNC1GlS+YmoMenYfDqmElTBBLhNRmDuSti4TcMKlyeOal7N7PqkYiSuakhIKc3VSWFuCiCeHnF7Bymoylg7B2SKAFLA2q56tGTxiWapGMddBmDsoybJJeKTKRnUUIKfaWWQihKCkeAJNU0Y19aBtztLh1TVFKlKCiSFBJyl2e7Fn5aRNdm8OnHzFrUhM0PlEtSTllpctkWDQnxks5ctEursMKgyEJATlNjmGYEZTdNOX804YVW712aeGxU8NNyg0mwOw8bJxMhKZKxMISoKlFgoqKwEjKahIDkqZm/pgkyUpRdDOSwJcBbU3iVOpJsFEuLgsK0btvstaSFok92EjxJW5AaoJ0pqOMWjsxtNWJwyFrGZTd2tRCWOUMQVVIDVYBq1GsLq0OyWaOwibbk83PUdw+L0aoLMXBTyYsaGj1uGvDZnIL5ksa1NLjW3WvrCWLlhE2WsFSn3S/IFI3lEcQK0L8XeZzAUUlrhiB6RTqOO9tzyugcqUo+E8eOvyhf7nwLHVvk5+niTw8pIByux099iafXWF8eQSxJDatCtgr3EklaVAEjqXFBdntRq9Y5xGJTqAp7up+Ooq/wBdd4hKs7DV+PLnxhZMggDOvqCkkhiapHDrDY7XBFsbIUpSzmK1EBqFuFjSv7as8lsYpyOwI8LuzEP5E6W6VheXgifZoSCSFEWJFjbg0bwcxJZMpZGUstRCjcMqpalS1f3NmTTQA3OxCas6qgmw168a8ekCOAzJBrmNgXYVuARzvf5nwmFUxDtvGqhWh4GgDRIoTVr0e4uaBwbkmK8nZ6EiqJDJ/MTctujprzoR1jDhEgAEHMbBN+bNYMKnz0h6bdt5RJsMp0pUUtrb1aB4hLuAGTr+oiu+eA4elTAuTSBW4rhykq3iCRoLDg3FTcH1aK52t24lzh5JBWUtMWC+RBoyTqtQpyBpcGHu0e1U4eSopO8aAe0sn4JAvxbmBFBOJMqWqavxqL8yTbyFx5RrcJwPbT7apstviyhxDFdlHs6fiZm28V3UjugGJcADi296MB5GI/b87uhh0pHhD+jN84QwGHmYibd23lE6JBcwbtVN/wC5bRIA6ax1Ep3WZdEYtOio1Iw33b+xqVj1nEd6kspJCgRoU1B8jHsicQhUuZLmKACps5T1YATUqb1Wz6XtHk3ZjAhcvEzpjhEqVelVrIyprxAUfKL7s7HJny5B/OCg81TEGUsuLOuWhVNTGPiu/K/kb1GChGNvdix4fYuUEO6TUEfxQxH7b7NmbLKQwdJBNwB8vOIzAzE+zilSjqCVAW1VLb3iJH7vMmUVie8ArQlTdSaN1ipKo1y1Lt8mrl6M77Edle4QywFMXCxYilU8H66el/Gw0MyieYADeb3ivbKmbgDuDTjRr1iyYbbKVDeBzasAx5iH0Z525S3Mqpv3SrdrNhNLISCo0IIABvQl6Ub4NHnm1jMyKKWmHOM0tlZaqfLwqzUP7x6b2v2oO6WoKZkmg8zU8zFL2YgYjDgqOVMxNSFChTck6EKHCtdKRVxqs4z8ma3DsT2VOcGvErBeynaiVhsOT3YfOxlozKNkggbpcgsSSwcsIt+2O0yUSETMq1d4HSkA2uXYFgB8oguyGFMmZiET2WJpStC6ArISc7pHhVrla3Fi0xO2+O9Sk9zlDgnvkE8hkFQa2izTkpRunuBKF53ylU2xtSXNkqWE50hLqSCtL6sCtIIpq3rFP2Ntspm91ISESlAryk5sp1ZRD1YRf+2WMzSiiVLzKNQkAuo/Xwiq9lOz6kKVNnBSFn2QwyvbShNGFKVB4oxLiotNl2nJU3CbW3L35jMueVn8RZIJTV39sEsPLQ+sXKShJSN4EC7eEMWdjVLcKVNGiCnYZRU2ZS0gsAsAufaFCSX0rRjSJbDzAU0JSbB6aWBvo9annGJNpJJBYqsq9TtFG3wD5WvXj5Wrf3NzhgEFneurtp5uHgCZiiTqmvBxz6dI6QtwWAI9B7xf3wt7XKoI4dlaDp10EBmSUp8T3v8AXMw3mNmbX0NoVxBYirv+wjy2JO8RMUBTNSjA8Syuher8Y5wuLCaGXYO4cVqWoGsL6tB5uKBuU9KPfV7/AFaEZKVA5nClOo7qkvobaWFTQcTD0xVtCSVNdZY+y9+WgZ+JcvYnnCWMXmITvfqFDwYZhYE04mzB3jRmgkhgS1bn8pdXJwK8nbSOSrKDusBRyTUm7to2lq20jy0dyLDclQYnNZgPy18IA9PXzPcyfmsWADk3A5m9qN7r1hpmZbJCgCCCok0SDq93NRertEP2m2s0gSkKypXuc1E1WpTfpBDaPDKNB1pqC5npyUIOT5ELtnaBxM0M5S4RLBN3NSW1Vc+QqzxBdpJxVOEmXvMbDUs1IlcNiBLMyYWHcS2FK95MoPMJesKbLwRlylYhf+os7r6AH5lh6x3MKSpwVOCskck6rc3Vnvy6v9If2DsYyZczeGZU1CH4hO+sDzDeUVzaWFViMcqXLDqmTQhD8SQgPyeLph8OUolJuUhS1dSGf1JMRfYJKTjcRMICpsuUuZKzJzALC0gluISS38QvEPJSuuQzh961eTb9+0XMr2dgJBkZEzClitkCY6wAFFRmHLelAwDUit7Pxe8tRLBZKzlA/DLgpUMgYBJAegFQYlMRNVPzpnKzApyjdQkDMA7BIFjWEJmJ+6YEyHBmTlHvFMQWSSEJJ/KEh+qzGLB315s62pQypR5FgnzlIIWnDyp0tY3WS5D1IcO4zWfTg0cz8diJgCe5ElCb7uVIHFv89Iqmzu068PRC2TcpUCU+TVB5jzh+d2glzkju5ClL1C1qMsc2zOelI9OiV40nN2Sv8SX2bt1a5plofJkUASAcywM1H5A+gibw+MWUghVXsyaDha9xTiI85nYiahSZpNULLJSwAA8TAcQ8Wv78QggKSw3kq3aoUCQRXgr3HjGbiYVISTplx4eMLKSIDtJ2knGXONPwykBWVFCo0Fq0cNYwh2U7biSrJODSlKJoH7tRZynUoLB06Go4Qlt2eoye7JdU2YJh/pCWQ/AlTlvoudgOw/37FZVuJMsBU0g1b2Ug6FRfyBOkamHhCVJ06y0f6KeKVp56eyPRg0xAXLAmov4ujKSqoUonV7DyO8ZtNcgZVSkqJA3hTm5Bo/l8aWOXsdGGlgS0ASRdDJGWhqlmrxcsda1gM7E4dS0gkuQalCwAOCwRmBOjCsVaOHVFvUmnifNXKMibN7xM0JfKrMGp1r/Tr/MSyMWFOUFSCaOsFBD3KaZVF7GwL2djZZWQsmTLCjYKUGQKXZTKV1NH1hhWwJSn74d8oXzgEVtu0AHIU5awVXDRrdfM9UxivsQMuSlIyp4HhbyvS/O8bOGA041oOmU8eWrvWDztnplLAQ6Uk7qXJAN6a8fk0bmFutmLPrWh04e56Ri16EqFRxkNhVVRXiId2pILqfKTVg/Dn0r7o4k4hxmzJctUBuIAUCCH916ku7WHmOSaqd2oxD0qPa4VGnkATsE9QAlnBBdgS3Oj0/lqCrBNgZ2M3h0POzGvCg6Xs0dz1vcEcL8+FIArMgUYAcLa6fMUq9A5gc+eXbVrDysKhucTa54s8zZY5j/b1pQF4X+5ZWA9mluHzr74czOAaO70sAOhH16wJOFUC4LCqnIAd7Hnp/mItqKzGpOzgxLaVJf/ADC2KwrUoBd2pbrw9n4VMOTkEJAzUtfjSwqdaO8ReLxKicuQpANACTbl+ZqaRDJjqBxUnMyUB3Lgbrks1am4pag4CKLtFpuIYeCWheU6KNElQfS4HIPrFt7QYhUmWrLSavcTbdcF8vMIdRPFgOJqWJnBOIRJQGHcsP7i5HoGjouC4du9Z9F+ffUx+K4lxj2UeabfQhsUnvZeJCbqxIPk5A/eJbbGVMvDywbqSDTSlYryZKhiJktyBmU4e7Ko8S+1i0/DvbdMdK1szEqLvxXV+hJ4TE5ps0CyWA8jEX9lyz/1MbpIWmYlV6ZgSH/uDecH2bNyTZ3NJPvH7Q79nWMTJGIo5W46MsFx5xSx08tJmhwajmrSS5JMmdqYQSzMQBR3B4VrFU7TTO8nJQHOVJfzAI+AiT7W9pACUoUO9UQGvl1JOnTrEDshTqUpRLnM5PFiYxqd0kzs4JVJWY5sjZyAhK1JBKnuLUs0SiJYFRw+fCA4eYAiWNat6QVExyQ1gPfDYyu9S86agtBbFtkPILPugOzJLAujPLWSJScwCiUjMrKGJygAu7B2qC5jW01sD0VDezdoSUIwwzneDzMndPYlWZnmElwyXSOTO4VfC2VMQ7WiVHam5NUFF3IOZyQyglSWJqQElo9m+znZK8Jg1FbCbiFBYRqEsEozcy5U3AjWKb2d2Bhp01KpuV5YHdpUCqWq5/EyKBLcAWJd6R6UdtpzIC0ITMMxIzJKlBQJyukGqS7BjxEMptOzMjFKavBLTQsD2a1YUXhUlc1kgMhNQAHJKiSWvQAOY6E85XBHLzjSFMJhJqoj/jDJRu0ZadkxrOElxZy+mv7REK2o01STQuCOeUlJ97Q1Nn7o4ZvnFP7Wzu77ual8yKsLkZsxB4u8MjFp3ewSWburcts+V3gDC/7/AOYiZkquVXiAobOOPClAQ/xEH2HtVE9JCVENRQ9oA3HIklXRoU2rORLWe7Qtah4xKlFYTT/xFFQryDnlFfGUY1YW+jG0M0ZaXOZmEJSTUcFVtz105+doi8RiZuZiTS5Z710fMK3/AMxMInZ0BQLpUNC12tmPHjCO0JZyg5VEC6g2ZJ5cehprW45vLZ2Zo5gSFhspo54U5GtLHT30hObhkh3JKVWBVS70J/ce+GULK02z2rlSzizBnF6jR3rcp7SwajQimo58XHlAJWkNvoWiXMKg+vU0Z6NA5mJaqqtTdUKUtUu5AsPhEivBGqrEmjtx5UhZezgq/GnAB9Ho9r8OUTzEXVjbEszsWYUbjQdNfhCCPGWAKhV8ttKNrSp0tSsTMuQ+bK9KFRoRyDVf4WqSyVl5JeYqoBVuge7+UelF3IUlYoe3sb3s6bwlESk8MyiFzFDkwQny8op87FE4pKxYACvJoPK26FymY5lKVMUo6lSn05GMlJC3GoL+sfQsLRVGlGC5L/fqcliZuVac5c7r5C200ZcWVPRbF/KsE28t1SVcCke+N49JWl/blmvTWI3Hz8+G5pUD5E0hjelgYRzODfLQsaEDMlY9tBQrkbpPqG84gzilyu/7ssQs/wC1bH4iJPYONExGU62PRv2iH7SqMmYSineDefkW+EVMZHNAucJrdhinGXNNflEPIdU6petaxOYNfjSP1fBvnEBhCcz6vFgwWzZtwGfU0/mMzs5z8KudRhsVSoLNVaSvzH+/echPsoS3mE1MbG0PGQKlSQAKktSg8o7lbALVUSTdqD1NYBisQnDpZORJ1Nz+8WaeCd+8yriP/oqb7uHWZ/RIS2wtYBVM3AXZN1F+PCOuwmHmLxWeWP8ATQog5lJAJSQkZhVzVq1bnEbLwk7GTQlAKlGtSAG1NdI9L7HbCGCQZayrvFnOpQSSGDNlF1AB6tdQPARXx9WFCDhBXl6iKE61ZqdZ/roVzZ06aZ0xCkqfJ3qWDuAwmAMS7Kc3cMXie2TPC15hMLy2OZQUwKSFAO1S4sK3gE3ZeSeFSpoRMlqXMlKUghJCwy5akmpSqv8AuPlzi5y5kw5gAaUChlAPDKS5ccSeMU6daEoprxG9h6U6snTlLu8viv4L0jbqLBQ1YdS45QVe0lcCf7f2is4FRCAGnECwlJI51pXq8MSZsqYHBW40WpQLc6mLaq3dhr4fSjstPr+iXO38oZaCOjHpS8Vztf2glpRLWhlkrSGNGYgkKBtQEQTEza+0gixFQeih8DENtyctPjIUldHa92BFIiVVtOPJgrhlJNTjo/v76lmxaiQjHYZK1ZyjvABcAhKiQK5wzHl0c89je1UvKuUtYEwTF50qoXKufIBvKFfs227KUThbLQVKQT7Th1AF6EAPzAMXpezZZBSpCVJWahQBDnQuPQ8fKM/tp0e5JbbdDJqZYzlH4kacMxeWM0sucoZw7k5XoxUSetrtB0oQoKHib9Tmj8WIZ/4iM212XxAT/wBuxQHZOfKoAmz+Es7OcpbU0iP7M4bEJWsTzNz+y+ZeUDiFOMrF6uTXmIVVjSms0dxignDMpfImsRs0VIKgoWUxY6aM4evFybQiZRUSlXi0fX4BmiwJ0axArxcCsCxGDSQd1TG7CMyWh6MiQl4jdNH0uPl5RHYteZQCUgHjch604EAvrfi0dSgpSsqb2JuEjQDibng/K4cZgwjJcu9ONCS5POr6wewpEgiYMhSD4RUj5HjUfHURCbbBmIXKQoOqWsGjs6ClLcyp2f8AUdA7uMUpKagqUogAWdTEtQUF1Glgo8I6wiMvAl3Uo3JcZqcGASBoAB1O9u8Cj58wk8UBHCJOcogJUk11hHtJgTJxU6WQ3dzVhhwdwx4ZWMd4LGBspsY76lNVIJ+Zz+KpOMsyHMRPZSVg6Mvp7JMKY/DBLlP+muh1CeHl8I1PdJY1BseWkEwWKCSUrqk6QdxMYtK8ff8AoDsiUqXMSF0So7qvZc0FesTO0dlDEIyrdMxNjz4dDCigJQYjPJVcULdH+uhhv/qiVIBSoEihd6gUrz5/5PpK6sxFWUnJVIb+ZWJeM+7rKShiONfPzgx7QTPZLD0iR2pIGJS9lpsfkYh8JglcAC7OdIGMZXtyLqnCqs01qGRipxLzJxQD6noBBEAKLpQSfzrPw0hmXhZSTXeWQ9fWIvE7TUvdSGT7zBNKK1AXffdVvQ6xOMALpUcybKHwbURI7L27jFHKlbJ9pkoHwT8ITwWyFTZqZVizqP5U6+cen7L2JLkyxlBFOh9bvFDFyjmtbU3uG4XtFmfhXqV6TOxC8qVKX+UUAf3WpF42PgEykgs6zdWvQcB0hXCyxmQWABNB5Hz84mpErd+EUqcEtkdFUtFJIFiMQNbc9IjcQrMpKWdSvDbM7AgAmhBGhjvbYypyuXNeg1JiCHaMIxGVX+mvcWDwLVHDKwLwNS42lorxD4XenGUDlUUuEEUUoEgpINi1R8IrM5a5s37s28VAICnDF2IPAC/GLn2qwSVZJomJRiEEZSSwmJHhUD+alf4iBx6jOxCZ02QqUtGV1y7EjUkUL8Yqat6jFXvG8efo9im7QxKsJtBXdrCu7WGUAwVlYux0Jf6MfQextponyUzAGExIOWpuAW9590fPXbXCBE4KSrNmDmliCzejR6t9kuOM3AUDmUsoPRgsVNKZlNDsdFToRqLdW9/VepytWOTETi/MvJSwKakNo7nRuoDdfOgjMAIry5vZJr6BxwGjQUYdKr6uKH414fO0AUKEE71gb6liATUVF7MRowxLknEwZXI1LlPE0Lh/Uj0q4OkYsKAeh6/O2r/QjubLykXY8iw1PwvX1eEZii6shc3YXD6v4auNR63RULECUw2FIBOQ1L9aVHrG04UoBVMoBUqJsMpKqq0HPR4mFDUAesR+Jw4nKy07tB3xfMpNUpr7INTxIAs8WezXMrZ2yPwsvOozlhs6SJYIAKUKYgkfnWwfgAkeyY6kyHeoqbaacL/RsRDs4E7oN6qLtSuv5lM3RzwgPdgIqMrmnpW8Knqwk9Dyr7YOzSkzE4xIBQoJRMb2VAMgnVlJo/6RxjzXOUhuMfSk3BIWClSQpBcKCgSFA1avH9o8Y7adgF4Ud9JCl4VRLHWXvZQFfpJ8K9aa33uGYzRUp/ITWpqSK9htounKrSz/AAjU/Dkh0GnDURGmTwP1zguG2ipBr6x0adtzMdFxd4h8PtpSCy6jUQWZhUkZpKi/B/OBzDKmitFcR8xCq8GtFUqfpEu5GVXutH6MZk7TXLVvAvD2KnCakqlKZWo19OMQqseSN6vx9YEJwdwa84BVUuZPYp62s/QlJiGSwIBVVRJr0HAQHDTUS3PiVo1hAU7RBYTEhXOx/Yw+doYcDdl1bh8XMFnhLVMGUZJWs30JPsSt5s1ZqSkf8g8emS54UAdD7+UeX9mtsFeJloAABcM/J29RFywuKUpS0JI3VqF7DMbcox8S0qt73udZwu88MlazTaJfBTe9nKV7Kfc9AImZmLyp5D3ngIhNjSgnOA5sBW5rWFdvbZEsHLvKTcj2dGELzJF6cczt5ANvbWABJO+rTgBYfvFSwW3kiYsLQmZLNC43qapNwYj8dtBSy5LEv9fxEaueEhh6mIccyshE8Tka8kW/EbTQvdTMzIAYJmaDqOEc4jarIKJalFJuXJ8n1ih4jGk0BYfGDYRZIcE7t6wCo25lf/kFKVookNvJOQEv4vj/AIj0f7DMQ0jEVoFofzBPu/flHm+0Jh+7JSrxFSlVu1APn749I+waSSjEtcKllNblluPMN0YHSIxF/wCma97lLEpdtfzSPT5auBoeNCC7twqfJ+ojnGSHY2Zmvbh9as0MYcAMkNkNh8QeBHuaOszOhTuLHiNCeYsf5EYVhdyMyBVCoOOPndquzcmaOE4XKXzBwCNQKkPoOXrD82RvZhU2Lm9Wbr/jWOkb9rHnbUQmcbjYyHMdNVSXLLLU+9+QC6uD6BOpI0BbpcoISwFgAA+pNieJOvnDASAXo5NTbl7oGtAUWIqLebh/UGLr20KqF04fKhyzu5oOjDoKQJaCdwC/i6O3C5dnazw4ZCsrBh5+6saRhCATmd+nD6PrCsr8g7iOOQSAkFiSAFE9HIDaBzyLRC9uJSDg50vKyUSFkULDcUiWABcuSw/iJXBp71aplModEsg6JUy1DkpQbmEDjCycOZpYuBOWtajwRJT3coeasq/WCjpLoTc+YJk4g19Y5VNBFYZ2rglSpq5awykEpVyUk5T7wYjssdjOpLeOqZSktTZXHYxJ4wXD7OUsEioEDMnQ3ivat4gbx2OJkx7xzmgnc+kMydn5g6C/IwHZ1Js85xitRHKY7Ekw79zmJ0IjgqOoHpDoYVf5XI7RPYNsFZl4mSrhMR/yAPuMW5MxUuapaQ4JU40U5djz5xSBS1/2iz7N26lSB3qVOn2kh0nQPwMIr4eTayI2uGYunTUoVHa56L2Xl/eZZIKkJzHP+YijJSfMxHfaPJk4fDOhISSsBhc9Tc8YFsTt6GEqVLACRRm0dzq5JIMVz7RtozsRKlrWd1CmAAYVDPxekUJaVMstzQqyqZJVoPTkUydtNSnYAPCa1PeNRgh+ZvQ52c5Td5M1BsLijLUFAPxB15QEiMgSIycXdEhjdpd6XytQAAWEexfYxKVh8IuapJyT5mVKhWstLAEEsynUAeKW1EeJ4WSVKAAckgAcyWHvj6h2Ls1OHw6cDMqBLGQgB1A1WeGZM3X9SDxhOLnlpKHn+PfoOUnOTlLUf+8JfMcwSsgGlErJASQ35iQOGYfqqaeCsM+VQsSNa6jQj6pHGyFZ0qlr8Y3FhmozpKQdFA5hdmIuI3OXlUSSSpLAlxUGxYfAa5uUZOttQ+ehxLxpIANDUM9QzPfm3rG1lqpALmoB1+jHOIlP+IA9N5I1FgWNHTx1FrCBSpgDnMSmwKWsNTY3ArXnxhckGixpR0aI3a2I7kFYJc7oYB3JBF9AMxqDeJCXMepB+h1iC7QYhu7SSQDMNbhwDkBNw5UGAqW1Dg2HsJitSVlzypJa4ah5hxXzvyhTaExeQS0qZcw5ARoG31+Saj9RSIZwcn8JDA+FPHNYXf5wrh5IUtS3yhLoHkXWfNQbomBJN4pJkykiWw8KEBrEshPKgY+UDwSRmXXdS0pFKNLG/r+ckf2wLaE8d4lySmShUwgaqO7KSG18Z/28YfwUgolISaqSN5XFV1HzU8A0twuR8/fazswS9oTFhssxpgI1JovzzJLxSpsk+cep/bRIedKWQCClaKPdKkqrzeYR5R5omSVJzC4oY7Dh8s+Gjm8vsU67yyNbMxhlq5G8Su1NmggTEVSbmjA/KI8YLPLK03T4k69RHeCx5Q7GhuFVHoYvJJd1lKorvNHfmMpkgFlJyq9Hgn/SyahH+1QhlO20kMtIUB0gsnESD4VLRyr84my5lSUprkJ/9LnEUcAcTHCOz6yd4+lYnZSkH/xn6tHK0JHtPSJSE/1E1p+CGOyUS/ZKz7vMQtjSUgKms2iBQegpEptHFiUkk6+FP78YqOIxBWoklzCK9ZUlpuXcOpVO9Imeze10yp5UqiVUf8r2MS/a7aCFYfKFjMVimpDCvIPFOAaOSmsZVannkpy3NyljJQpOjbQEIwR0EVjYFYUolU0oRoQRrw3sXZEzFT5ciUHXMUEp/cngBV+RhkoW1Z5alu+yTssrE4tMwgd1h1CasnUguhI6qD9AY+g8dIMxDoYzJe9LJ4gVSTwWKeb6REdjuyEvZmGSgKCitu9XoVmiSHsn2f8Abzidw6ilSk+aehuOoPOzc4ycRVdSp8FoPSsiOm4hKky8XKdglpgIOYy6lQKf/qS1Alr0mJ1jrHrA33BAS4LioNWqWOhHTzhvuu7mulsk4uRoJjVIYe2BXmn9RgH3QJQqV7DHIfypJbKOhtyKRCJpbEx3ASFBCmCmBs6hQ1LM7vr06R0rAUDak2Zhyp9ekGVIcGpY1BpQioI0cG3SGJRURUsQa/xyIIPnFdq4y9tQezCe7G/muKtZy1QBA9pShlSVOQFW0LpIST0Jd7uBwgeGUpMwJDgapuGKaEkUuHpxMHxU/cU6QSCKMTV2Ba/pDLkbMOpChKSlKt4hkm7U8R5AfLjB8LICUhIZgAB5UjaZ6bNcdC2l4Wxs492QlwpW6knQqo/kHV5GHKwvUjJEhMwoUkECZMMw0AZEpkoelASEkdTEvisQmXLUs1CQVHyq3Ww842EpQQlI0a2iWSB74R2mMxly6b6w9vDL/EU/UpSn++Aa1sFe5599rezB9xkE1mIXmU3/ANwHOeneEfQjyjZk0ImAqFFUPT94987RbJ7/AA2NHi3cqXD1lJ70s1t9TeUeCrkUzCo1HWxeOh4RUbpuHk/uVcTGLjqOYnZxkTMyd5BqDyMLT8NKXVsiuIZi/ERIbLxxyZF1ToeHKDK2YkVAChG4lfcxHVcHaT18yvzsFl8KgrlY++BSQolgL+UTuL2akimvV41gsGU1zH65xDQ3+oWUDL2OpnJH11jc+ajDhycympHWO2oJaSHdTGjxVsXOUouTCqtTIrk0aUqrvLY3jcYqapyYHKk8Y6lS3giURTjTzvPI0LqKsjFI3SecBUi3SH8QnLLA4n4Rgwm4D+n5xYnQzuy8gVOyuRio21IxQjZO7GZl1Y47ljWPY/sY7MpSheO3SUrKEp1SAElaqVzVSRyB4x45LMewfYPtsCbNwyjSYnOgE+0gMoDqiv8Abyg8ZFvDXj7QyluewYgCYkpWN1QZXQjn6wKST3YJcqQSFHUtQmn5k7zdIYwiWdB9k0fVJ8PoA3lHGMl93NTNHhUyJn/tqPRRy9FDhHPKLaG35BMThRMQUmyhcaG4UOYIBHSK32nxK5eHClIzrdiAxfwgsGbxbwcfliyS6EpZmqOh08v2iF20KKBUWJOVlKD7gLKawJTq1CzuTEOQUNxvZS0rlIKS4KUkm7ulJepexvD3dDpEfsDCFGHlJoyZaQG5JS7+bmG5+NSi5AbiRqBzgLXJe9hPGD/uJPPN/wCmY7xFz1T/AMhGRkDILyHyN4/0wtOP4sr/APJ/xTGRkMQsLhT+LN6o/wCMJ43/AOal/wDkzD//AHLjIyImeW4TBJHdml5sx/8A9kwfCPnjCpHeTQ1HVTS5jIyNzg3jqfL8lXG/2WKJ/eJbYpvGRkdHEwsTzHSgOqg+iIRxhZJalIyMiWVKe5TJynVXjC8yMjIoYjws6SGyDYeDSPGOsZGRYp/24i5cw+0vAn+kfOHSPwR/SPhGRkPj430/YiXhXUri4z2T9aRqMjC/yZfCSbenyi7/AGUFtq4b+s/8FRkZFl/+eXT9hQ8R9IH/AFB/QfiI42x/oTf/AC1+4UjUZHNx5jlujqZp0MIbTDpY2N/9q/2EZGQioHT3Q5hfCn+gf8RFf2yoiXiSCxE5DHX/AE0RqMiFsgl4mf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9214" name="AutoShape 15" descr="data:image/jpeg;base64,/9j/4AAQSkZJRgABAQAAAQABAAD/2wCEAAkGBhMSERUUExMWFRUWGBwaFxgYFxccGxoeGRoaFxgcGR0YHiYfHxsjGhgcHy8gJicqLCwsHB4xNTAqNSYrLCkBCQoKDgwOGg8PGiwkHyQtLCwvLCwvLCwsLCwsLCwsLCwsLC8sLCwsLCwsLCwsLCwsLCwsLCwsLC8sLCwsLCwsLP/AABEIAOIA3wMBIgACEQEDEQH/xAAcAAACAgMBAQAAAAAAAAAAAAADBAUGAAECBwj/xABGEAABAgQDBQUFBwMDAgQHAAABAhEAAyExBBJBBSJRYXEGEzKBkUKhscHwBxQjUmLR4XKC8TOSshUkQ3OzwxY0U2ODk6L/xAAbAQACAwEBAQAAAAAAAAAAAAACAwEEBQYAB//EADQRAAIBAgQDBgYBBAMBAAAAAAABAgMRBBIhMQVBcRMiMlGh8GGBkbHB0eEUM0LxFSM0Bv/aAAwDAQACEQMRAD8A5xEoBQNwKkam5uH1aGxMyh0pZKho50ZwWpQnq3nBJ0sKIDFIJuCeFHjJkpKWAJZmuaNQ2+rNeMSM9LGvIjTiCveLsSQwSCzEv/S/CkdypKpoKQSBxrXUNUcCdL6QzPlhRCRYFyVO3LqXItyg2IQQkhKW0o9A4oUuz14QNyG7EbN2eySVETG0pWlW9H0HS8Q2L2cAA1SFVWHOllZap6W4E1MTGIxQS3FnL3NS9am73r5x2Jod9Rrbio110PDjDYzcUTuBw6JktIDi9Q3uAOjajV45nYgkZgUqck8Qen00Oy8Q6WqC4dTvcUevK44WqYTx9CA5KTZtW8RBsDy01Z2gI6sK9jEys6LC5BIFK0atRX5QtIwGRTAkfmcmtDVPO9P2q3NxwCQQCt2G7TNrd6Fqsb6OHMKpxeVlM4Iaofw3zGwNvPoILUlNbh5+EfdcbwzA5rEMU60DgPG5eHSsbzDMCbGh0reha35YDJxBLpKWLmh4XunQjnofIsuXTi9nBF6MOZ/frANvYJWOcYoEApA8LqFrEKYtyLR1NlMpIoWmCr8JavfT3QdOEmABC5Ylgg/6i0oUxBFAtQWQ5eifnHX3VSmICHQCokKVV0ZMz92BloS/XgSCtIjNFcxEbPFWFwlrjxB1E8hx/aNpwoFmdRpWjVNjU2doalGaVH8JRFSAjLNIow3ZRK7BTOkVg5UmY+RSSBR6OAGzEcSTuNeIedeIjtE9iN2pgEFDAuxdLm76n6r5mF8NgS1RUvrUenSJWfJy+y6xok0A0rxdvjEdjUrYZGSC2ZTl+DBmD1tExlfS4SY1ipmZAdnBY3sLFVWrwrAAhOWhLkgFxWnSArmKdlAoDPkS+c1F6Fnu5PlaNYSduvmypFhpU6kFydNfc0E46EbEphZN2A51v1hqZKDaB7U+ERqCbixYFyX8n+uUHTPrlykXBPH1Z/q0Jd7gs7myH0NS3g5DhQE8YVVKCQXAOoLgcq9SYkELACXJTXpyqA59WvpAceJbbxyhViovcXIt7z5QxN7EXF5JQwYqFaM7dPjeD4qam3ibiS73BuKRXzOmyy/eomgH8720yubWfnBNo7QTRaiA6QQMqi76VqRTXhyhvZ6o8gxSc+YgbxpWw9kJGh/eOdq4pYIITYWCSx0vfX3QfZSZc3KwUwvmCQDzAdxBdp4aSFEOQ9aktdhXpBrKpaku/Iss9JJZgG+baxH41YskB3u7i1TzLNTpDGK2gVKCWZxqCLDXlRqiAS5ZcKOXlZyf5P8APOmlZEJHcuQzlShyG87NQUq9xTm0M95cAIzu+jPzHGjtxEKYnaDOchBYbxFfInl8IWlqIUCEEJHhGcMRRwacPrSCjFvcBoXnJWktZSmJdNaCrAsHZnPVrxi8EuWgTBlcmhWwa6dBU1P7CJCTiEnwjKS1rMBbdve+tH594gBjmDmjJYhTcd1m9C7wTkShCdhl5LqB1q71ckgnN7z0MDU8sZiDoCSnMljYq1ArqxrcXiRXLAo7HgQTfSgBfyPlAtoYdiyVLKrugOxUwem9XmnKQ73pClrYlkXiMqC6FJdX6lFCibDMSUhxXu1gGtCbwH74rMpNc4DKkqIzBixYEbwKTY5TwKgIYXhJb1SorDpVkCQpXELlgNMTqwSHHtAxgkpm/goVUPvV/CaqyxGdACfYdSSWDigDXa12Qt7G8HJUtJ7mYUSgaqIJUNcoS+9MN2cNdRAyvNSMOUpIlqbNUqB/EILOFKDkAn2UAJjFS0JZCGITRKTus7KOYn2ia5mrflHc+eEpKipKMlSVewf1aFJFHFDahompKTl4Q3Zbi2HwaRmADEK1BAc2I4PwLVEDO0JoRm7whRS4ygDKSWGU19rS1KVpEPO7V5ie5SMgoVrcJLHMkpSGJY2JIppZlEbcmrfLPCcpA3ZSGuVs6gauT61jTp8Kr1NWkupn1eJ0Kd1v0LNN2itWUE5t8B16CX4lBQaqTq7V4EvvHTZcxSRMdKypwtJVns24QCo8GWCkvTnA4fa2IUkJOIejMuXJV7QU281CoB+gvHE7tLMlqefICkk70yWEhQAtuZiktemXU3Lwx8MxFNXjZ9BdPiWGqyy3s/iWGfLMsJzqzBdETEgJEzUg3yzGumuZnSWYAXdqSBkKCXfpqGBqQ2p/mAbNmS5iHSUrlTDvFAUpyHKfGxTMCmIJao4MIOlRSShb50k6CtBlUwoQoNVTAFw13zGtXpqaaBjA+06aVFGNblSnDjgEv51bZw6PGCC771AmnVh8SYcC3NRlLPvMpVdA7gdAFdY5xCQ4Kqk6l/jWnpAtvme3BS5aSKB2s4YHpqfQQuvDkE1YGuqau3iqW8/4cljQhg7uzDWxL/GCqRL4+jq8nqPJ4hNntiOXhlBlWoKMGJrqOTVcwOdhAsbwJrdj+ViX6UiXKQXFbN9UNY5neVL0ce/9hE52iSuzNipLEJ5X4UH1eMXscBIHduRxU1CX5vrYaxOnHEEJYnNokV0vpHWdyd2zXKf5g3WknqeI7Zss5QGSAPCwcm1FP5wXH7PUSRlSrmCeTx0ErCnCaFurvfpElgZaPvMorfLMQqWXcMpP4iSPIKES5u9zy0AJlh3A0/MRowFC+sMiWlwCmo5kGnwu1TCmIDpZiXFXJGuoPS0doSoF0JWlJtvy76uFbzn3+8TkWUBsYlSD3hL0egIBzMGNjVhxgU+ZQgliRYP/AMhQUp/EAmLZqkk0JygvXSluJ+FoDnYUBU/6R6Fj0q/Oke+YF2GwMtNiFKPHKSSRcgsadSbQ4vB5iQC9KPmoXuN5hS7COMHKUwsC1XHJ/jxvEnhkOWdILXbXgA4anEwqTd73JEjgFpBLizGlWu3hYjqYQnbrBSqJ1G6dC7JURTiRVon8YAhJJqC4Zi1R/VFfxW05JogAEXaYpJ67sykHC73+xHQVxSUqDlQy0Llcs8i6ZwSm4Zw1XjvZJ8S8oSxEsEboCfG/iW28RUE2o0FlylVWkFdHTvzCGFzvEj518o72ZgsucmxKlAULOSlmNLWbgdWiar7lhlPRtmBSiFFSgasGaYlq2Ulynp4aW0ip7f2sZ8wSE1Snzom6vWg9eDTu353dpAYd4qgJAcD2lOFuG6Xir7NlpShc0k77l+CE2by+MbHC8Jf/ALpLoYvE8ZkXZx392I7FJTLJSpWUGxuoJ4p4qOnrEtsbs5Mm5QrNIk5cwCQ8xSSWcl2TUMXtTiI47PbFTiD97nEgZlsDRKUyTKUxPDIpf+2JRPa6fi5wThUiXLQ/4y0hzmLnxHKkWADE08hfq123lhp8QKGEVlm1Y5iuwGCEtS5jyMtc65pq1HGY1B4X4HSK9tjs8kye9weMTOSgOuWJhcAeIpCjmKWqeFbxdJHYHCz3VOnd/ONVHMCfS7e7lGtq9kMNLw60S0lK6FK3qFJ8JDc+EIg5wd4yLyoRlo7fQoPYzaZRPVImUSoHMCWCVoBIUHpmo0X5T5pRL5ikymC1W8SDQP4swArQgco8+TO7zHImKATM7wImsN0khgoAWzB3Ao9rsLzLIZAAF0tQtehIUbNS4FS7O8ZuPjaqpeZYw67ji+Q4XFQkE1JcK15gIe5p8oGJ0wAkqSLWXKRqbBJUeGsEkIDOUuXqRKT1sskHhbjSOwpAZysHQmWlNORSw+vSjN25DI6nMnCBSSoqq+uZRppr1eCodrHg5d7eRJgknEAhtdWMv0bNSOEhYplfqEvz9o/KE5r+X1X8BgO/Vm9k0qzA8jvK4UtB1pfQf3E08srGOFBf5cz6DLavBUZMlalKqGtqVbjxgZedl9f5CXzBKw5FRlJDNd/DV2pqfoGNycW4qk61Jdqtxet40lDApKb0BYWrcPQafVQDdPBJB0pyO7/MFutSHpsHTNaqffe8JbYK1SyEpIVQoIahetf6SR5xLyFA0ID9B9aQVctiMrNwpWkCp2CJOXJS13FnZvTgIWxWFQVOkVqMwYsSGIc9Pc0cYvEFVEgpFakFzT2SPiOB5GAy8Gtswmq9S3B2Fr2bS8P1S1KwOVhEoCgDXi1TZ6qNnD0+MDVKJcDMDWpU1BY1CgfrzDjcRLku6l6AqzUFK0YmtS58uWsJtCaXIQrKzBRGV60FcxPi1SLjUxKjLcJhZSVpLZkgaErUX6DKANTyh3CgqTmzOObh6tqSk8oBKEwgkkAJopZZhajFQGoIcaBxaB4XFgOMpUNSSCQ1yydzybXWsRL4kdCQn4hmYqVxLpAsLKUADSvi/aIuYuarxzVJZqJXNJY8RKyhqaHzhjE7QlsLAm+ZqPVmF6m3vpA1rUQxZPtMykrY1fKN4WurKKQMbrVBCqcIGSwUxZ84GU8/xFqcakCDGeMPJVMKmCAS7G/BO6RmOcADpcRjFO/lycFLBWs/0y0ly4bxFuQo9U2htRU/EhDnu5ZqKAKUgOpSkpo6aJbi8WsLhniqii9t2JxOIWHpuYrtbGzlp/EI7ycyQK7iTRh5AnqTxiK20osmSg0AzKbgLD3PEviVhU0rV7AKietvhB+xmwlYiUucUj8WapLm+USplByzKS/9Ijq6zVCnZackc3g4uvV7SfLV9eQXDSVL2bLwqC0ydOYcUoZK1qVyZh/cIveB7JjDYcJkZXSPaBObjaoJ4xVtlpH3lQTaWtYFX8RFm5IA8jyi+SsVut/mMpNnSOFldczzb/4dn4rFd4nDzZISRmzqcP8ApUN7T/EPdrdtdwTKAUtSQM5qyQbFSgL9YvknaqO8CFLSlRDgKUAVAXKRqBHmHbmRLMleIEwpmLWrME0zg2B4swglaTQ1Skk2+RX5EhJWJpIBm4lEtCXcNLyqWpwKjeSm2pi8Jw6wsNUBTkhJVROhBYlLrFuEeeylLVjMPKDgSlS5aE0DEKSVGtHKyVEniPL1OTJOZ0hwxSKg5nOY+GhJJKv7gATYUuJLI43+IrDTcswqnAZiSUpBpmuCelg484aTs1I8Pio7qcejI9awdOIfwlRa+XLTi5UyQ1yy6OOMKL2wgFyxLsd5rEg1Sm4r7VeMZXel8Pp/H3LUYSlpGLfS7/YxMwNNX6nW1Dm4RxKcKyvQWNPgGMMnEAgEIZ2YE3HEGWVe8CNpxCTlNGNASQRewLs70IuCbCAedLvJ/XT8kK17IMhNrc9PnGYmYNAS5d9IxSEtwNOXO8KLkirKUk/209K++K9lzYy/kbnyCWLNYXrEVj5K07zZmq3nq0S4WsMXdhW4OrVqamAoqd0K56trVuloKHdd9zzdxCXiyKsVU1Cktztx+uD8jElQFNNA3vaATME6iopzLZidfPhUfCOlyjLswpw48n97Q12ewslkyiEpzXB66MwIoelekJTMQoAIlhuH4QKQHuNVX4mHJmITlLkgcq2GgZgC2kcoqzLsKF1aXq46VFhVtWZrbirEPKw8pMwkpAUS4K6swegAyoLkFy9heHpu1gkPlYm2dTA2Iyhq1FPdBFHhYABzlAq+iRdjccTaAzJAUsZkgjiw1pQktWgLValYJSvuSwKZxWxXmSR0ZJd6E0S1qsYaoEsQ1abxq9jmYu9iwY8YVAQ1qpJsGYVpXVyHAbWGJScyk7x3Qz2PRSid0chfm0Q2meBzdnlLHNlsHS5WXLtqt7Bn4dI3I2EhFQAFE0N5lyTUihqbMBxpWUlZEuECo9qwrSgDZfQHlrGzLA3sxcsdEqVoA5ql+N7s14VKdtLhK9tCB7U444SQcimmrOVAHjzGmZSqMEh1NUu1GLx56CEomG7FMlLWJ8c086sOkTmPx/fzFTiSZMl0yv1El1LH5U0o2iU3eKxiFn7tJDXmKWPN2HwjruHYZ0KSb3erOcxldVqmVbJ2+e7+1hzac8pkTCHHeLYC7AMlh74l1qny9niTKWlMr7v3m4QVLK1ollyPDvLIYV3S8QO1U/iyJI3ggJJA1KuA4uffFywWw1StnzQsbydw9RNQpbNpmceRiMfPVFnhtJdnr/k/TZELsacZATWgFOcX/Ze1UzksFsbcx6xV5eyQuWAeF+HCIraEuZh0LWFVSKdbCKt03Y3pRT18iw9q1qlpyzF5pSN5JmkFXRKkMT0UDFAxG1hNVnUnOiVVKDRLixU2mmWjxwmdicYpImKKtUjSjuw1icwPYmaZC3Q1M1bvloPJSj1bpF6nShT/ALj1ZnVsTKccsVoV/YuIUvGS1qJKjNC1GlS+YmoMenYfDqmElTBBLhNRmDuSti4TcMKlyeOal7N7PqkYiSuakhIKc3VSWFuCiCeHnF7Bymoylg7B2SKAFLA2q56tGTxiWapGMddBmDsoybJJeKTKRnUUIKfaWWQihKCkeAJNU0Y19aBtztLh1TVFKlKCiSFBJyl2e7Fn5aRNdm8OnHzFrUhM0PlEtSTllpctkWDQnxks5ctEursMKgyEJATlNjmGYEZTdNOX804YVW712aeGxU8NNyg0mwOw8bJxMhKZKxMISoKlFgoqKwEjKahIDkqZm/pgkyUpRdDOSwJcBbU3iVOpJsFEuLgsK0btvstaSFok92EjxJW5AaoJ0pqOMWjsxtNWJwyFrGZTd2tRCWOUMQVVIDVYBq1GsLq0OyWaOwibbk83PUdw+L0aoLMXBTyYsaGj1uGvDZnIL5ksa1NLjW3WvrCWLlhE2WsFSn3S/IFI3lEcQK0L8XeZzAUUlrhiB6RTqOO9tzyugcqUo+E8eOvyhf7nwLHVvk5+niTw8pIByux099iafXWF8eQSxJDatCtgr3EklaVAEjqXFBdntRq9Y5xGJTqAp7up+Ooq/wBdd4hKs7DV+PLnxhZMggDOvqCkkhiapHDrDY7XBFsbIUpSzmK1EBqFuFjSv7as8lsYpyOwI8LuzEP5E6W6VheXgifZoSCSFEWJFjbg0bwcxJZMpZGUstRCjcMqpalS1f3NmTTQA3OxCas6qgmw168a8ekCOAzJBrmNgXYVuARzvf5nwmFUxDtvGqhWh4GgDRIoTVr0e4uaBwbkmK8nZ6EiqJDJ/MTctujprzoR1jDhEgAEHMbBN+bNYMKnz0h6bdt5RJsMp0pUUtrb1aB4hLuAGTr+oiu+eA4elTAuTSBW4rhykq3iCRoLDg3FTcH1aK52t24lzh5JBWUtMWC+RBoyTqtQpyBpcGHu0e1U4eSopO8aAe0sn4JAvxbmBFBOJMqWqavxqL8yTbyFx5RrcJwPbT7apstviyhxDFdlHs6fiZm28V3UjugGJcADi296MB5GI/b87uhh0pHhD+jN84QwGHmYibd23lE6JBcwbtVN/wC5bRIA6ax1Ep3WZdEYtOio1Iw33b+xqVj1nEd6kspJCgRoU1B8jHsicQhUuZLmKACps5T1YATUqb1Wz6XtHk3ZjAhcvEzpjhEqVelVrIyprxAUfKL7s7HJny5B/OCg81TEGUsuLOuWhVNTGPiu/K/kb1GChGNvdix4fYuUEO6TUEfxQxH7b7NmbLKQwdJBNwB8vOIzAzE+zilSjqCVAW1VLb3iJH7vMmUVie8ArQlTdSaN1ipKo1y1Lt8mrl6M77Edle4QywFMXCxYilU8H66el/Gw0MyieYADeb3ivbKmbgDuDTjRr1iyYbbKVDeBzasAx5iH0Z525S3Mqpv3SrdrNhNLISCo0IIABvQl6Ub4NHnm1jMyKKWmHOM0tlZaqfLwqzUP7x6b2v2oO6WoKZkmg8zU8zFL2YgYjDgqOVMxNSFChTck6EKHCtdKRVxqs4z8ma3DsT2VOcGvErBeynaiVhsOT3YfOxlozKNkggbpcgsSSwcsIt+2O0yUSETMq1d4HSkA2uXYFgB8oguyGFMmZiET2WJpStC6ArISc7pHhVrla3Fi0xO2+O9Sk9zlDgnvkE8hkFQa2izTkpRunuBKF53ylU2xtSXNkqWE50hLqSCtL6sCtIIpq3rFP2Ntspm91ISESlAryk5sp1ZRD1YRf+2WMzSiiVLzKNQkAuo/Xwiq9lOz6kKVNnBSFn2QwyvbShNGFKVB4oxLiotNl2nJU3CbW3L35jMueVn8RZIJTV39sEsPLQ+sXKShJSN4EC7eEMWdjVLcKVNGiCnYZRU2ZS0gsAsAufaFCSX0rRjSJbDzAU0JSbB6aWBvo9annGJNpJJBYqsq9TtFG3wD5WvXj5Wrf3NzhgEFneurtp5uHgCZiiTqmvBxz6dI6QtwWAI9B7xf3wt7XKoI4dlaDp10EBmSUp8T3v8AXMw3mNmbX0NoVxBYirv+wjy2JO8RMUBTNSjA8Syuher8Y5wuLCaGXYO4cVqWoGsL6tB5uKBuU9KPfV7/AFaEZKVA5nClOo7qkvobaWFTQcTD0xVtCSVNdZY+y9+WgZ+JcvYnnCWMXmITvfqFDwYZhYE04mzB3jRmgkhgS1bn8pdXJwK8nbSOSrKDusBRyTUm7to2lq20jy0dyLDclQYnNZgPy18IA9PXzPcyfmsWADk3A5m9qN7r1hpmZbJCgCCCok0SDq93NRertEP2m2s0gSkKypXuc1E1WpTfpBDaPDKNB1pqC5npyUIOT5ELtnaBxM0M5S4RLBN3NSW1Vc+QqzxBdpJxVOEmXvMbDUs1IlcNiBLMyYWHcS2FK95MoPMJesKbLwRlylYhf+os7r6AH5lh6x3MKSpwVOCskck6rc3Vnvy6v9If2DsYyZczeGZU1CH4hO+sDzDeUVzaWFViMcqXLDqmTQhD8SQgPyeLph8OUolJuUhS1dSGf1JMRfYJKTjcRMICpsuUuZKzJzALC0gluISS38QvEPJSuuQzh961eTb9+0XMr2dgJBkZEzClitkCY6wAFFRmHLelAwDUit7Pxe8tRLBZKzlA/DLgpUMgYBJAegFQYlMRNVPzpnKzApyjdQkDMA7BIFjWEJmJ+6YEyHBmTlHvFMQWSSEJJ/KEh+qzGLB315s62pQypR5FgnzlIIWnDyp0tY3WS5D1IcO4zWfTg0cz8diJgCe5ElCb7uVIHFv89Iqmzu068PRC2TcpUCU+TVB5jzh+d2glzkju5ClL1C1qMsc2zOelI9OiV40nN2Sv8SX2bt1a5plofJkUASAcywM1H5A+gibw+MWUghVXsyaDha9xTiI85nYiahSZpNULLJSwAA8TAcQ8Wv78QggKSw3kq3aoUCQRXgr3HjGbiYVISTplx4eMLKSIDtJ2knGXONPwykBWVFCo0Fq0cNYwh2U7biSrJODSlKJoH7tRZynUoLB06Go4Qlt2eoye7JdU2YJh/pCWQ/AlTlvoudgOw/37FZVuJMsBU0g1b2Ug6FRfyBOkamHhCVJ06y0f6KeKVp56eyPRg0xAXLAmov4ujKSqoUonV7DyO8ZtNcgZVSkqJA3hTm5Bo/l8aWOXsdGGlgS0ASRdDJGWhqlmrxcsda1gM7E4dS0gkuQalCwAOCwRmBOjCsVaOHVFvUmnifNXKMibN7xM0JfKrMGp1r/Tr/MSyMWFOUFSCaOsFBD3KaZVF7GwL2djZZWQsmTLCjYKUGQKXZTKV1NH1hhWwJSn74d8oXzgEVtu0AHIU5awVXDRrdfM9UxivsQMuSlIyp4HhbyvS/O8bOGA041oOmU8eWrvWDztnplLAQ6Uk7qXJAN6a8fk0bmFutmLPrWh04e56Ri16EqFRxkNhVVRXiId2pILqfKTVg/Dn0r7o4k4hxmzJctUBuIAUCCH916ku7WHmOSaqd2oxD0qPa4VGnkATsE9QAlnBBdgS3Oj0/lqCrBNgZ2M3h0POzGvCg6Xs0dz1vcEcL8+FIArMgUYAcLa6fMUq9A5gc+eXbVrDysKhucTa54s8zZY5j/b1pQF4X+5ZWA9mluHzr74czOAaO70sAOhH16wJOFUC4LCqnIAd7Hnp/mItqKzGpOzgxLaVJf/ADC2KwrUoBd2pbrw9n4VMOTkEJAzUtfjSwqdaO8ReLxKicuQpANACTbl+ZqaRDJjqBxUnMyUB3Lgbrks1am4pag4CKLtFpuIYeCWheU6KNElQfS4HIPrFt7QYhUmWrLSavcTbdcF8vMIdRPFgOJqWJnBOIRJQGHcsP7i5HoGjouC4du9Z9F+ffUx+K4lxj2UeabfQhsUnvZeJCbqxIPk5A/eJbbGVMvDywbqSDTSlYryZKhiJktyBmU4e7Ko8S+1i0/DvbdMdK1szEqLvxXV+hJ4TE5ps0CyWA8jEX9lyz/1MbpIWmYlV6ZgSH/uDecH2bNyTZ3NJPvH7Q79nWMTJGIo5W46MsFx5xSx08tJmhwajmrSS5JMmdqYQSzMQBR3B4VrFU7TTO8nJQHOVJfzAI+AiT7W9pACUoUO9UQGvl1JOnTrEDshTqUpRLnM5PFiYxqd0kzs4JVJWY5sjZyAhK1JBKnuLUs0SiJYFRw+fCA4eYAiWNat6QVExyQ1gPfDYyu9S86agtBbFtkPILPugOzJLAujPLWSJScwCiUjMrKGJygAu7B2qC5jW01sD0VDezdoSUIwwzneDzMndPYlWZnmElwyXSOTO4VfC2VMQ7WiVHam5NUFF3IOZyQyglSWJqQElo9m+znZK8Jg1FbCbiFBYRqEsEozcy5U3AjWKb2d2Bhp01KpuV5YHdpUCqWq5/EyKBLcAWJd6R6UdtpzIC0ITMMxIzJKlBQJyukGqS7BjxEMptOzMjFKavBLTQsD2a1YUXhUlc1kgMhNQAHJKiSWvQAOY6E85XBHLzjSFMJhJqoj/jDJRu0ZadkxrOElxZy+mv7REK2o01STQuCOeUlJ97Q1Nn7o4ZvnFP7Wzu77ual8yKsLkZsxB4u8MjFp3ewSWburcts+V3gDC/7/AOYiZkquVXiAobOOPClAQ/xEH2HtVE9JCVENRQ9oA3HIklXRoU2rORLWe7Qtah4xKlFYTT/xFFQryDnlFfGUY1YW+jG0M0ZaXOZmEJSTUcFVtz105+doi8RiZuZiTS5Z710fMK3/AMxMInZ0BQLpUNC12tmPHjCO0JZyg5VEC6g2ZJ5cehprW45vLZ2Zo5gSFhspo54U5GtLHT30hObhkh3JKVWBVS70J/ce+GULK02z2rlSzizBnF6jR3rcp7SwajQimo58XHlAJWkNvoWiXMKg+vU0Z6NA5mJaqqtTdUKUtUu5AsPhEivBGqrEmjtx5UhZezgq/GnAB9Ho9r8OUTzEXVjbEszsWYUbjQdNfhCCPGWAKhV8ttKNrSp0tSsTMuQ+bK9KFRoRyDVf4WqSyVl5JeYqoBVuge7+UelF3IUlYoe3sb3s6bwlESk8MyiFzFDkwQny8op87FE4pKxYACvJoPK26FymY5lKVMUo6lSn05GMlJC3GoL+sfQsLRVGlGC5L/fqcliZuVac5c7r5C200ZcWVPRbF/KsE28t1SVcCke+N49JWl/blmvTWI3Hz8+G5pUD5E0hjelgYRzODfLQsaEDMlY9tBQrkbpPqG84gzilyu/7ssQs/wC1bH4iJPYONExGU62PRv2iH7SqMmYSineDefkW+EVMZHNAucJrdhinGXNNflEPIdU6petaxOYNfjSP1fBvnEBhCcz6vFgwWzZtwGfU0/mMzs5z8KudRhsVSoLNVaSvzH+/echPsoS3mE1MbG0PGQKlSQAKktSg8o7lbALVUSTdqD1NYBisQnDpZORJ1Nz+8WaeCd+8yriP/oqb7uHWZ/RIS2wtYBVM3AXZN1F+PCOuwmHmLxWeWP8ATQog5lJAJSQkZhVzVq1bnEbLwk7GTQlAKlGtSAG1NdI9L7HbCGCQZayrvFnOpQSSGDNlF1AB6tdQPARXx9WFCDhBXl6iKE61ZqdZ/roVzZ06aZ0xCkqfJ3qWDuAwmAMS7Kc3cMXie2TPC15hMLy2OZQUwKSFAO1S4sK3gE3ZeSeFSpoRMlqXMlKUghJCwy5akmpSqv8AuPlzi5y5kw5gAaUChlAPDKS5ccSeMU6daEoprxG9h6U6snTlLu8viv4L0jbqLBQ1YdS45QVe0lcCf7f2is4FRCAGnECwlJI51pXq8MSZsqYHBW40WpQLc6mLaq3dhr4fSjstPr+iXO38oZaCOjHpS8Vztf2glpRLWhlkrSGNGYgkKBtQEQTEza+0gixFQeih8DENtyctPjIUldHa92BFIiVVtOPJgrhlJNTjo/v76lmxaiQjHYZK1ZyjvABcAhKiQK5wzHl0c89je1UvKuUtYEwTF50qoXKufIBvKFfs227KUThbLQVKQT7Th1AF6EAPzAMXpezZZBSpCVJWahQBDnQuPQ8fKM/tp0e5JbbdDJqZYzlH4kacMxeWM0sucoZw7k5XoxUSetrtB0oQoKHib9Tmj8WIZ/4iM212XxAT/wBuxQHZOfKoAmz+Es7OcpbU0iP7M4bEJWsTzNz+y+ZeUDiFOMrF6uTXmIVVjSms0dxignDMpfImsRs0VIKgoWUxY6aM4evFybQiZRUSlXi0fX4BmiwJ0axArxcCsCxGDSQd1TG7CMyWh6MiQl4jdNH0uPl5RHYteZQCUgHjch604EAvrfi0dSgpSsqb2JuEjQDibng/K4cZgwjJcu9ONCS5POr6wewpEgiYMhSD4RUj5HjUfHURCbbBmIXKQoOqWsGjs6ClLcyp2f8AUdA7uMUpKagqUogAWdTEtQUF1Glgo8I6wiMvAl3Uo3JcZqcGASBoAB1O9u8Cj58wk8UBHCJOcogJUk11hHtJgTJxU6WQ3dzVhhwdwx4ZWMd4LGBspsY76lNVIJ+Zz+KpOMsyHMRPZSVg6Mvp7JMKY/DBLlP+muh1CeHl8I1PdJY1BseWkEwWKCSUrqk6QdxMYtK8ff8AoDsiUqXMSF0So7qvZc0FesTO0dlDEIyrdMxNjz4dDCigJQYjPJVcULdH+uhhv/qiVIBSoEihd6gUrz5/5PpK6sxFWUnJVIb+ZWJeM+7rKShiONfPzgx7QTPZLD0iR2pIGJS9lpsfkYh8JglcAC7OdIGMZXtyLqnCqs01qGRipxLzJxQD6noBBEAKLpQSfzrPw0hmXhZSTXeWQ9fWIvE7TUvdSGT7zBNKK1AXffdVvQ6xOMALpUcybKHwbURI7L27jFHKlbJ9pkoHwT8ITwWyFTZqZVizqP5U6+cen7L2JLkyxlBFOh9bvFDFyjmtbU3uG4XtFmfhXqV6TOxC8qVKX+UUAf3WpF42PgEykgs6zdWvQcB0hXCyxmQWABNB5Hz84mpErd+EUqcEtkdFUtFJIFiMQNbc9IjcQrMpKWdSvDbM7AgAmhBGhjvbYypyuXNeg1JiCHaMIxGVX+mvcWDwLVHDKwLwNS42lorxD4XenGUDlUUuEEUUoEgpINi1R8IrM5a5s37s28VAICnDF2IPAC/GLn2qwSVZJomJRiEEZSSwmJHhUD+alf4iBx6jOxCZ02QqUtGV1y7EjUkUL8Yqat6jFXvG8efo9im7QxKsJtBXdrCu7WGUAwVlYux0Jf6MfQextponyUzAGExIOWpuAW9590fPXbXCBE4KSrNmDmliCzejR6t9kuOM3AUDmUsoPRgsVNKZlNDsdFToRqLdW9/VepytWOTETi/MvJSwKakNo7nRuoDdfOgjMAIry5vZJr6BxwGjQUYdKr6uKH414fO0AUKEE71gb6liATUVF7MRowxLknEwZXI1LlPE0Lh/Uj0q4OkYsKAeh6/O2r/QjubLykXY8iw1PwvX1eEZii6shc3YXD6v4auNR63RULECUw2FIBOQ1L9aVHrG04UoBVMoBUqJsMpKqq0HPR4mFDUAesR+Jw4nKy07tB3xfMpNUpr7INTxIAs8WezXMrZ2yPwsvOozlhs6SJYIAKUKYgkfnWwfgAkeyY6kyHeoqbaacL/RsRDs4E7oN6qLtSuv5lM3RzwgPdgIqMrmnpW8Knqwk9Dyr7YOzSkzE4xIBQoJRMb2VAMgnVlJo/6RxjzXOUhuMfSk3BIWClSQpBcKCgSFA1avH9o8Y7adgF4Ud9JCl4VRLHWXvZQFfpJ8K9aa33uGYzRUp/ITWpqSK9htounKrSz/AAjU/Dkh0GnDURGmTwP1zguG2ipBr6x0adtzMdFxd4h8PtpSCy6jUQWZhUkZpKi/B/OBzDKmitFcR8xCq8GtFUqfpEu5GVXutH6MZk7TXLVvAvD2KnCakqlKZWo19OMQqseSN6vx9YEJwdwa84BVUuZPYp62s/QlJiGSwIBVVRJr0HAQHDTUS3PiVo1hAU7RBYTEhXOx/Yw+doYcDdl1bh8XMFnhLVMGUZJWs30JPsSt5s1ZqSkf8g8emS54UAdD7+UeX9mtsFeJloAABcM/J29RFywuKUpS0JI3VqF7DMbcox8S0qt73udZwu88MlazTaJfBTe9nKV7Kfc9AImZmLyp5D3ngIhNjSgnOA5sBW5rWFdvbZEsHLvKTcj2dGELzJF6cczt5ANvbWABJO+rTgBYfvFSwW3kiYsLQmZLNC43qapNwYj8dtBSy5LEv9fxEaueEhh6mIccyshE8Tka8kW/EbTQvdTMzIAYJmaDqOEc4jarIKJalFJuXJ8n1ih4jGk0BYfGDYRZIcE7t6wCo25lf/kFKVookNvJOQEv4vj/AIj0f7DMQ0jEVoFofzBPu/flHm+0Jh+7JSrxFSlVu1APn749I+waSSjEtcKllNblluPMN0YHSIxF/wCma97lLEpdtfzSPT5auBoeNCC7twqfJ+ojnGSHY2Zmvbh9as0MYcAMkNkNh8QeBHuaOszOhTuLHiNCeYsf5EYVhdyMyBVCoOOPndquzcmaOE4XKXzBwCNQKkPoOXrD82RvZhU2Lm9Wbr/jWOkb9rHnbUQmcbjYyHMdNVSXLLLU+9+QC6uD6BOpI0BbpcoISwFgAA+pNieJOvnDASAXo5NTbl7oGtAUWIqLebh/UGLr20KqF04fKhyzu5oOjDoKQJaCdwC/i6O3C5dnazw4ZCsrBh5+6saRhCATmd+nD6PrCsr8g7iOOQSAkFiSAFE9HIDaBzyLRC9uJSDg50vKyUSFkULDcUiWABcuSw/iJXBp71aplModEsg6JUy1DkpQbmEDjCycOZpYuBOWtajwRJT3coeasq/WCjpLoTc+YJk4g19Y5VNBFYZ2rglSpq5awykEpVyUk5T7wYjssdjOpLeOqZSktTZXHYxJ4wXD7OUsEioEDMnQ3ivat4gbx2OJkx7xzmgnc+kMydn5g6C/IwHZ1Js85xitRHKY7Ekw79zmJ0IjgqOoHpDoYVf5XI7RPYNsFZl4mSrhMR/yAPuMW5MxUuapaQ4JU40U5djz5xSBS1/2iz7N26lSB3qVOn2kh0nQPwMIr4eTayI2uGYunTUoVHa56L2Xl/eZZIKkJzHP+YijJSfMxHfaPJk4fDOhISSsBhc9Tc8YFsTt6GEqVLACRRm0dzq5JIMVz7RtozsRKlrWd1CmAAYVDPxekUJaVMstzQqyqZJVoPTkUydtNSnYAPCa1PeNRgh+ZvQ52c5Td5M1BsLijLUFAPxB15QEiMgSIycXdEhjdpd6XytQAAWEexfYxKVh8IuapJyT5mVKhWstLAEEsynUAeKW1EeJ4WSVKAAckgAcyWHvj6h2Ls1OHw6cDMqBLGQgB1A1WeGZM3X9SDxhOLnlpKHn+PfoOUnOTlLUf+8JfMcwSsgGlErJASQ35iQOGYfqqaeCsM+VQsSNa6jQj6pHGyFZ0qlr8Y3FhmozpKQdFA5hdmIuI3OXlUSSSpLAlxUGxYfAa5uUZOttQ+ehxLxpIANDUM9QzPfm3rG1lqpALmoB1+jHOIlP+IA9N5I1FgWNHTx1FrCBSpgDnMSmwKWsNTY3ArXnxhckGixpR0aI3a2I7kFYJc7oYB3JBF9AMxqDeJCXMepB+h1iC7QYhu7SSQDMNbhwDkBNw5UGAqW1Dg2HsJitSVlzypJa4ah5hxXzvyhTaExeQS0qZcw5ARoG31+Saj9RSIZwcn8JDA+FPHNYXf5wrh5IUtS3yhLoHkXWfNQbomBJN4pJkykiWw8KEBrEshPKgY+UDwSRmXXdS0pFKNLG/r+ckf2wLaE8d4lySmShUwgaqO7KSG18Z/28YfwUgolISaqSN5XFV1HzU8A0twuR8/fazswS9oTFhssxpgI1JovzzJLxSpsk+cep/bRIedKWQCClaKPdKkqrzeYR5R5omSVJzC4oY7Dh8s+Gjm8vsU67yyNbMxhlq5G8Su1NmggTEVSbmjA/KI8YLPLK03T4k69RHeCx5Q7GhuFVHoYvJJd1lKorvNHfmMpkgFlJyq9Hgn/SyahH+1QhlO20kMtIUB0gsnESD4VLRyr84my5lSUprkJ/9LnEUcAcTHCOz6yd4+lYnZSkH/xn6tHK0JHtPSJSE/1E1p+CGOyUS/ZKz7vMQtjSUgKms2iBQegpEptHFiUkk6+FP78YqOIxBWoklzCK9ZUlpuXcOpVO9Imeze10yp5UqiVUf8r2MS/a7aCFYfKFjMVimpDCvIPFOAaOSmsZVannkpy3NyljJQpOjbQEIwR0EVjYFYUolU0oRoQRrw3sXZEzFT5ciUHXMUEp/cngBV+RhkoW1Z5alu+yTssrE4tMwgd1h1CasnUguhI6qD9AY+g8dIMxDoYzJe9LJ4gVSTwWKeb6REdjuyEvZmGSgKCitu9XoVmiSHsn2f8Abzidw6ilSk+aehuOoPOzc4ycRVdSp8FoPSsiOm4hKky8XKdglpgIOYy6lQKf/qS1Alr0mJ1jrHrA33BAS4LioNWqWOhHTzhvuu7mulsk4uRoJjVIYe2BXmn9RgH3QJQqV7DHIfypJbKOhtyKRCJpbEx3ASFBCmCmBs6hQ1LM7vr06R0rAUDak2Zhyp9ekGVIcGpY1BpQioI0cG3SGJRURUsQa/xyIIPnFdq4y9tQezCe7G/muKtZy1QBA9pShlSVOQFW0LpIST0Jd7uBwgeGUpMwJDgapuGKaEkUuHpxMHxU/cU6QSCKMTV2Ba/pDLkbMOpChKSlKt4hkm7U8R5AfLjB8LICUhIZgAB5UjaZ6bNcdC2l4Wxs492QlwpW6knQqo/kHV5GHKwvUjJEhMwoUkECZMMw0AZEpkoelASEkdTEvisQmXLUs1CQVHyq3Ww842EpQQlI0a2iWSB74R2mMxly6b6w9vDL/EU/UpSn++Aa1sFe5599rezB9xkE1mIXmU3/ANwHOeneEfQjyjZk0ImAqFFUPT94987RbJ7/AA2NHi3cqXD1lJ70s1t9TeUeCrkUzCo1HWxeOh4RUbpuHk/uVcTGLjqOYnZxkTMyd5BqDyMLT8NKXVsiuIZi/ERIbLxxyZF1ToeHKDK2YkVAChG4lfcxHVcHaT18yvzsFl8KgrlY++BSQolgL+UTuL2akimvV41gsGU1zH65xDQ3+oWUDL2OpnJH11jc+ajDhycympHWO2oJaSHdTGjxVsXOUouTCqtTIrk0aUqrvLY3jcYqapyYHKk8Y6lS3giURTjTzvPI0LqKsjFI3SecBUi3SH8QnLLA4n4Rgwm4D+n5xYnQzuy8gVOyuRio21IxQjZO7GZl1Y47ljWPY/sY7MpSheO3SUrKEp1SAElaqVzVSRyB4x45LMewfYPtsCbNwyjSYnOgE+0gMoDqiv8Abyg8ZFvDXj7QyluewYgCYkpWN1QZXQjn6wKST3YJcqQSFHUtQmn5k7zdIYwiWdB9k0fVJ8PoA3lHGMl93NTNHhUyJn/tqPRRy9FDhHPKLaG35BMThRMQUmyhcaG4UOYIBHSK32nxK5eHClIzrdiAxfwgsGbxbwcfliyS6EpZmqOh08v2iF20KKBUWJOVlKD7gLKawJTq1CzuTEOQUNxvZS0rlIKS4KUkm7ulJepexvD3dDpEfsDCFGHlJoyZaQG5JS7+bmG5+NSi5AbiRqBzgLXJe9hPGD/uJPPN/wCmY7xFz1T/AMhGRkDILyHyN4/0wtOP4sr/APJ/xTGRkMQsLhT+LN6o/wCMJ43/AOal/wDkzD//AHLjIyImeW4TBJHdml5sx/8A9kwfCPnjCpHeTQ1HVTS5jIyNzg3jqfL8lXG/2WKJ/eJbYpvGRkdHEwsTzHSgOqg+iIRxhZJalIyMiWVKe5TJynVXjC8yMjIoYjws6SGyDYeDSPGOsZGRYp/24i5cw+0vAn+kfOHSPwR/SPhGRkPj430/YiXhXUri4z2T9aRqMjC/yZfCSbenyi7/AGUFtq4b+s/8FRkZFl/+eXT9hQ8R9IH/AFB/QfiI42x/oTf/AC1+4UjUZHNx5jlujqZp0MIbTDpY2N/9q/2EZGQioHT3Q5hfCn+gf8RFf2yoiXiSCxE5DHX/AE0RqMiFsgl4mf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79215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279" y="1628774"/>
            <a:ext cx="1778971" cy="1224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113"/>
            <a:ext cx="4211638" cy="3384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39750" y="1557338"/>
            <a:ext cx="7848600" cy="45799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TODOS NÓS QUE COMUNGAMOS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MESMO SENHOR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14400" lvl="3">
              <a:lnSpc>
                <a:spcPts val="25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Esforçai-vos por manter </a:t>
            </a:r>
          </a:p>
          <a:p>
            <a:pPr marL="914400" lvl="3">
              <a:lnSpc>
                <a:spcPts val="25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 unidade do Espírito</a:t>
            </a:r>
          </a:p>
          <a:p>
            <a:pPr marL="914400" lvl="3">
              <a:lnSpc>
                <a:spcPts val="25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pelo vínculo da paz.</a:t>
            </a:r>
          </a:p>
          <a:p>
            <a:pPr marL="0" lvl="1">
              <a:lnSpc>
                <a:spcPts val="2500"/>
              </a:lnSpc>
              <a:defRPr/>
            </a:pP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1">
              <a:lnSpc>
                <a:spcPts val="2500"/>
              </a:lnSpc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Com toda a humildade, 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doçura e paciência,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suportai-vos uns aos outros na caridade.</a:t>
            </a:r>
          </a:p>
        </p:txBody>
      </p:sp>
      <p:sp>
        <p:nvSpPr>
          <p:cNvPr id="18023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8023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023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3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175" y="10112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0043"/>
            <a:ext cx="6984776" cy="6112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03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3604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3605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 rot="20932145">
            <a:off x="498816" y="1245158"/>
            <a:ext cx="8376287" cy="418576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800" baseline="0" dirty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chemeClr val="bg1">
                      <a:alpha val="8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O Espírito Santo, que é revelado por Jesus como a terceira Pessoa da </a:t>
            </a:r>
            <a:r>
              <a:rPr lang="pt-PT" sz="3800" i="1" baseline="0" dirty="0" smtClean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chemeClr val="bg1">
                      <a:alpha val="8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SS </a:t>
            </a:r>
            <a:r>
              <a:rPr lang="pt-PT" sz="3800" i="1" baseline="0" dirty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chemeClr val="bg1">
                      <a:alpha val="8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Trindade</a:t>
            </a:r>
            <a:r>
              <a:rPr lang="pt-PT" sz="3800" baseline="0" dirty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chemeClr val="bg1">
                      <a:alpha val="8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, vem completar e confirmar a Obra da Salvação…  Assim, quem se deixa guiar por Ele, não tem outra lei: Só a</a:t>
            </a:r>
            <a:endParaRPr lang="pt-PT" sz="3800" baseline="0" dirty="0" smtClean="0">
              <a:ln w="6350">
                <a:solidFill>
                  <a:srgbClr val="FF6600"/>
                </a:solidFill>
              </a:ln>
              <a:solidFill>
                <a:srgbClr val="FF0000"/>
              </a:solidFill>
              <a:effectLst>
                <a:glow rad="38100">
                  <a:schemeClr val="bg1">
                    <a:alpha val="80000"/>
                  </a:schemeClr>
                </a:glow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pt-PT" sz="3800" i="1" baseline="0" dirty="0" smtClean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chemeClr val="bg1">
                      <a:alpha val="8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Lei </a:t>
            </a:r>
            <a:r>
              <a:rPr lang="pt-PT" sz="3800" i="1" baseline="0" dirty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chemeClr val="bg1">
                      <a:alpha val="8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3800" i="1" baseline="0" dirty="0" smtClean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chemeClr val="bg1">
                      <a:alpha val="8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Amor!</a:t>
            </a:r>
            <a:r>
              <a:rPr lang="pt-PT" sz="3800" baseline="0" dirty="0" smtClean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chemeClr val="bg1">
                      <a:alpha val="8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800" baseline="0" dirty="0">
              <a:ln w="6350">
                <a:solidFill>
                  <a:srgbClr val="FF6600"/>
                </a:solidFill>
              </a:ln>
              <a:solidFill>
                <a:srgbClr val="FF0000"/>
              </a:solidFill>
              <a:effectLst>
                <a:glow rad="38100">
                  <a:schemeClr val="bg1">
                    <a:alpha val="80000"/>
                  </a:schemeClr>
                </a:glow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125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81253" name="Rectângulo 1"/>
          <p:cNvSpPr>
            <a:spLocks noChangeArrowheads="1"/>
          </p:cNvSpPr>
          <p:nvPr/>
        </p:nvSpPr>
        <p:spPr bwMode="auto">
          <a:xfrm>
            <a:off x="323850" y="2008188"/>
            <a:ext cx="856932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31813" lvl="2"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O Espírito Santo quer agir em nós e por nós (só para a nossa Felicidade, evidentemente) …</a:t>
            </a:r>
          </a:p>
          <a:p>
            <a:pPr marL="1446213" lvl="4">
              <a:spcAft>
                <a:spcPts val="600"/>
              </a:spcAft>
            </a:pP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	Por isso, sabemos que, COM o ESPÍRITO:</a:t>
            </a:r>
          </a:p>
          <a:p>
            <a:pPr marL="74613" lvl="1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Deus (já não está longe) mas é um PAI Amigo, que 	nos 		transforma em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filhos muito amados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...</a:t>
            </a:r>
          </a:p>
          <a:p>
            <a:pPr marL="74613" lvl="1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Cristo (já não é alguém morto) mas é o FILHO de Deus, 	presente e vivo na vida de nós todos...</a:t>
            </a:r>
          </a:p>
          <a:p>
            <a:pPr marL="74613" lvl="1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a nossa Missão na Igreja (já não é propaganda) mas é um 	Serviço Libertador no crescimento do Reino...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18125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257" name="WordArt 18"/>
          <p:cNvSpPr>
            <a:spLocks noChangeArrowheads="1" noChangeShapeType="1" noTextEdit="1"/>
          </p:cNvSpPr>
          <p:nvPr/>
        </p:nvSpPr>
        <p:spPr bwMode="auto">
          <a:xfrm>
            <a:off x="3657600" y="5661025"/>
            <a:ext cx="5018088" cy="30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(... NÃO há "Resposta" da Assembleia ...)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588" y="836613"/>
            <a:ext cx="3130550" cy="4032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836613"/>
            <a:ext cx="2413000" cy="1512887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39750" y="2471738"/>
            <a:ext cx="7786688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Minha Senhora e minha Mãe,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eu me consagro todo a Vós.</a:t>
            </a:r>
          </a:p>
          <a:p>
            <a:pPr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2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SOIS MINHA MÃE E EU SOU VOSSO;</a:t>
            </a:r>
          </a:p>
          <a:p>
            <a:pPr lvl="2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MEU CORAÇÃO A VÓS PERTENCE.</a:t>
            </a:r>
          </a:p>
          <a:p>
            <a:pPr lvl="1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MÃE DE JESUS, EU ME CONSAGRO</a:t>
            </a:r>
          </a:p>
          <a:p>
            <a:pPr lvl="1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AO VOSSO AMOR QUE TUDO VENCE.</a:t>
            </a:r>
          </a:p>
          <a:p>
            <a:pPr lvl="3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MÃE DE JESUS, EU ME CONSAGRO</a:t>
            </a:r>
          </a:p>
          <a:p>
            <a:pPr lvl="3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AO VOSSO AMOR QUE TUDO VENCE.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33677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0043"/>
            <a:ext cx="6984776" cy="6112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03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3604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3605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 rot="20932145">
            <a:off x="498816" y="1245158"/>
            <a:ext cx="8376287" cy="418576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800" baseline="0" dirty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rgbClr val="000000">
                      <a:alpha val="8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Espírito Santo, que é revelado por Jesus como a terceira Pessoa da </a:t>
            </a:r>
            <a:r>
              <a:rPr lang="pt-PT" sz="3800" i="1" baseline="0" dirty="0" smtClean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rgbClr val="000000">
                      <a:alpha val="8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SS </a:t>
            </a:r>
            <a:r>
              <a:rPr lang="pt-PT" sz="3800" i="1" baseline="0" dirty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rgbClr val="000000">
                      <a:alpha val="8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Trindade</a:t>
            </a:r>
            <a:r>
              <a:rPr lang="pt-PT" sz="3800" baseline="0" dirty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rgbClr val="000000">
                      <a:alpha val="8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vem completar e confirmar a Obra da Salvação…  Assim, quem se deixa guiar por Ele, não tem outra lei: Só a</a:t>
            </a:r>
            <a:endParaRPr lang="pt-PT" sz="3800" baseline="0" dirty="0" smtClean="0">
              <a:ln w="6350">
                <a:solidFill>
                  <a:srgbClr val="FF6600"/>
                </a:solidFill>
              </a:ln>
              <a:solidFill>
                <a:srgbClr val="FF0000"/>
              </a:solidFill>
              <a:effectLst>
                <a:glow rad="38100">
                  <a:srgbClr val="000000">
                    <a:alpha val="80000"/>
                  </a:srgbClr>
                </a:glow>
                <a:outerShdw blurRad="50800" dist="38100" dir="2700000" algn="tl" rotWithShape="0">
                  <a:srgbClr val="F8F8F8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pt-PT" sz="3800" i="1" baseline="0" dirty="0" smtClean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rgbClr val="000000">
                      <a:alpha val="8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Lei </a:t>
            </a:r>
            <a:r>
              <a:rPr lang="pt-PT" sz="3800" i="1" baseline="0" dirty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rgbClr val="000000">
                      <a:alpha val="8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3800" i="1" baseline="0" dirty="0" smtClean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rgbClr val="000000">
                      <a:alpha val="8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Amor!</a:t>
            </a:r>
            <a:r>
              <a:rPr lang="pt-PT" sz="3800" baseline="0" dirty="0" smtClean="0">
                <a:ln w="6350">
                  <a:solidFill>
                    <a:srgbClr val="FF6600"/>
                  </a:solidFill>
                </a:ln>
                <a:solidFill>
                  <a:srgbClr val="FF0000"/>
                </a:solidFill>
                <a:effectLst>
                  <a:glow rad="38100">
                    <a:srgbClr val="000000">
                      <a:alpha val="80000"/>
                    </a:srgbClr>
                  </a:glow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800" baseline="0" dirty="0">
              <a:ln w="6350">
                <a:solidFill>
                  <a:srgbClr val="FF6600"/>
                </a:solidFill>
              </a:ln>
              <a:solidFill>
                <a:srgbClr val="FF0000"/>
              </a:solidFill>
              <a:effectLst>
                <a:glow rad="38100">
                  <a:srgbClr val="000000">
                    <a:alpha val="80000"/>
                  </a:srgbClr>
                </a:glow>
                <a:outerShdw blurRad="50800" dist="38100" dir="2700000" algn="tl" rotWithShape="0">
                  <a:srgbClr val="F8F8F8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4"/>
          <p:cNvSpPr>
            <a:spLocks noChangeArrowheads="1" noChangeShapeType="1"/>
          </p:cNvSpPr>
          <p:nvPr/>
        </p:nvSpPr>
        <p:spPr bwMode="auto">
          <a:xfrm>
            <a:off x="5436096" y="5461938"/>
            <a:ext cx="3312368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28575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glow rad="228600">
                    <a:schemeClr val="tx1">
                      <a:alpha val="6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7933793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975" y="4509120"/>
            <a:ext cx="3485969" cy="20280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46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913" y="1557338"/>
            <a:ext cx="6294437" cy="2087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2200275"/>
            <a:ext cx="7488237" cy="3532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ESPÍRITO DO SENHOR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ENCHEU A TERRA INTEIRA: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ALELUIA, ALELUIA, ALELUIA, ALELUIA!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Abri-me as portas da justiça,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 entrarei para dar graças ao Senhor.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Esta é a porta do Senhor,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os justos entrarão por ela.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WordArt 5"/>
          <p:cNvSpPr>
            <a:spLocks noChangeArrowheads="1" noChangeShapeType="1"/>
          </p:cNvSpPr>
          <p:nvPr/>
        </p:nvSpPr>
        <p:spPr bwMode="auto">
          <a:xfrm>
            <a:off x="684213" y="549275"/>
            <a:ext cx="8137525" cy="5616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5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7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>
            <a:off x="500034" y="429150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68363" y="1196975"/>
            <a:ext cx="7735887" cy="5221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“Quando chegou o dia de Pentecostes, 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Apóstolos estavam todos reunidos no mesmo lugar.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Subitamente, fez-se ouvir, vindo do Céu,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 rumor semelhante a forte rajada de vento,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encheu toda a casa onde se encontravam.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Viram então aparecer uma espécie de 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línguas de fogo, que se iam dividindo,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poisou uma sobre cada um deles.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Todos ficaram cheios do Espírito Santo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começaram a falar outras línguas, 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conforme o Espírito lhes concedia que se exprimissem.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Residiam em Jerusalém judeus piedosos,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procedentes de todas as nações que há debaixo do céu. Ao ouvir aquele ruído, 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multidão reuniu-se e ficou muito admirada,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pois cada qual os ouvia falar na sua própria língua.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5872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388" y="599916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6"/>
          <p:cNvSpPr>
            <a:spLocks noChangeArrowheads="1" noChangeShapeType="1" noTextEdit="1"/>
          </p:cNvSpPr>
          <p:nvPr/>
        </p:nvSpPr>
        <p:spPr bwMode="auto">
          <a:xfrm>
            <a:off x="500034" y="429150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042988" y="1412875"/>
            <a:ext cx="7661275" cy="3940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Atónitos e maravilhados, diziam: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«Não são todos galileus os que estão a falar?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Então, como é que os ouve cada um de nós 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falar na sua própria língua?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Partos, medos, elamitas,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habitantes da Mesopotâmia, da Judeia e da Capadócia,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Ponto e da Ásia, da Frígia e da Panfília,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Egipto e das regiões da Líbia, vizinha de Cirene,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colonos de Roma, tanto judeus como prosélitos,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cretenses e árabes,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ouvimo-los proclamar nas nossas línguas </a:t>
            </a:r>
          </a:p>
          <a:p>
            <a:pPr>
              <a:lnSpc>
                <a:spcPts val="25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 maravilhas de Deus»”.                            (At 2)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658082">
            <a:off x="452036" y="5780766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59751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2001838" y="5373688"/>
            <a:ext cx="6602412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MANDAI, Senhor, o vosso Espírito</a:t>
            </a:r>
          </a:p>
          <a:p>
            <a:pPr>
              <a:spcAft>
                <a:spcPts val="0"/>
              </a:spcAft>
              <a:defRPr/>
            </a:pPr>
            <a:r>
              <a:rPr lang="pt-PT" sz="2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  e renovai a FACE DA terra ! </a:t>
            </a:r>
          </a:p>
          <a:p>
            <a:pPr>
              <a:spcAft>
                <a:spcPts val="0"/>
              </a:spcAft>
              <a:defRPr/>
            </a:pPr>
            <a:r>
              <a:rPr lang="pt-PT" sz="2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     MANDAI, SENHOR JESUS !</a:t>
            </a:r>
          </a:p>
        </p:txBody>
      </p:sp>
      <p:pic>
        <p:nvPicPr>
          <p:cNvPr id="15975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488" y="11255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21632</TotalTime>
  <Words>2297</Words>
  <Application>Microsoft Office PowerPoint</Application>
  <PresentationFormat>Apresentação no Ecrã (4:3)</PresentationFormat>
  <Paragraphs>418</Paragraphs>
  <Slides>32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13</vt:i4>
      </vt:variant>
      <vt:variant>
        <vt:lpstr>Títulos dos diapositivos</vt:lpstr>
      </vt:variant>
      <vt:variant>
        <vt:i4>32</vt:i4>
      </vt:variant>
    </vt:vector>
  </HeadingPairs>
  <TitlesOfParts>
    <vt:vector size="53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Wingdings 3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1578</cp:revision>
  <dcterms:created xsi:type="dcterms:W3CDTF">2006-05-02T09:35:59Z</dcterms:created>
  <dcterms:modified xsi:type="dcterms:W3CDTF">2015-01-26T18:52:21Z</dcterms:modified>
</cp:coreProperties>
</file>