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498413" r:id="rId13"/>
  </p:sldMasterIdLst>
  <p:notesMasterIdLst>
    <p:notesMasterId r:id="rId43"/>
  </p:notesMasterIdLst>
  <p:sldIdLst>
    <p:sldId id="391" r:id="rId14"/>
    <p:sldId id="376" r:id="rId15"/>
    <p:sldId id="411" r:id="rId16"/>
    <p:sldId id="353" r:id="rId17"/>
    <p:sldId id="386" r:id="rId18"/>
    <p:sldId id="393" r:id="rId19"/>
    <p:sldId id="414" r:id="rId20"/>
    <p:sldId id="372" r:id="rId21"/>
    <p:sldId id="408" r:id="rId22"/>
    <p:sldId id="363" r:id="rId23"/>
    <p:sldId id="354" r:id="rId24"/>
    <p:sldId id="402" r:id="rId25"/>
    <p:sldId id="307" r:id="rId26"/>
    <p:sldId id="383" r:id="rId27"/>
    <p:sldId id="413" r:id="rId28"/>
    <p:sldId id="342" r:id="rId29"/>
    <p:sldId id="387" r:id="rId30"/>
    <p:sldId id="388" r:id="rId31"/>
    <p:sldId id="398" r:id="rId32"/>
    <p:sldId id="301" r:id="rId33"/>
    <p:sldId id="395" r:id="rId34"/>
    <p:sldId id="389" r:id="rId35"/>
    <p:sldId id="390" r:id="rId36"/>
    <p:sldId id="345" r:id="rId37"/>
    <p:sldId id="400" r:id="rId38"/>
    <p:sldId id="381" r:id="rId39"/>
    <p:sldId id="410" r:id="rId40"/>
    <p:sldId id="397" r:id="rId41"/>
    <p:sldId id="415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FFFF"/>
    <a:srgbClr val="66FFFF"/>
    <a:srgbClr val="99FFCC"/>
    <a:srgbClr val="CCFFCC"/>
    <a:srgbClr val="FF99CC"/>
    <a:srgbClr val="FFCCCC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5926D15-8A1E-4953-B9DA-A3A1A0A303E2}" type="datetimeFigureOut">
              <a:rPr lang="pt-PT"/>
              <a:pPr>
                <a:defRPr/>
              </a:pPr>
              <a:t>26/01/2015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4CE8D2A-8663-4972-A0B8-76B0B6D47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9765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30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0607C3-FE5E-42AC-9FBE-74B426C90E4E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348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0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B97AA87-49F0-4E12-9831-BF047D3E15DD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740460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51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C30F92B-3C01-4BD9-ABDA-EE6ED1DC805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51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61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C61C624-EF48-4927-A35F-4F05523F06C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739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71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A641280D-6564-4348-B229-0A052A9F91BB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399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A4BBC-3389-452C-A5B6-65545D785A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2996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60DF1-64B3-4038-B383-549C8377D7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878215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406CD0-B416-467C-9AC8-4261D7ABC8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207447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C8F3E3-8A87-465F-AE6F-81AB1B6B06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597144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7871AE-3833-43F4-AD3D-A99CF6FB61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802412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7B4DB3-03A1-4493-A911-0E940E9CC6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36566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B47C00-CAA5-4560-B4E6-54D1B82B3A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538076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805DCF-1AF1-4D92-B74A-74DC8EA89D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7016777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E1F004-77D1-4AB8-A646-4E333BFF9D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179882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33CB4F-D43B-4F4D-AC20-9E0AD39FFC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5907461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224471-2FBD-425B-8AC5-75002EE3B7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4533612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598FE9-ECA0-433D-ACA7-5A7A994D6F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75616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136A2-5BB6-475E-AE30-916D94CA36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038732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C32BC6-6A33-43F0-8F3B-CE0492B56A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24691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ADED26-E218-4B45-B65B-9794D76A59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381190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086687-410E-4794-8D2E-DA3536AA91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676037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BC44D0-7177-4D89-9599-D3CA26395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54232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DBF1F9-A065-4070-9AD1-7C1C5A6754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4096755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908894-1093-43D5-8D50-4C8333D6CF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3633308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9741AB-50F8-42E1-A3B2-8E1A54A13C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2284885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5F3E7A-B48D-4ADE-825A-D73A81C8E5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0958071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6EE54A-FB02-4C27-993D-860FC0C450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5854720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1B00DF-171E-419E-8DCF-2339FCDB3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35072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36815-144A-4FED-A569-71A1441263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0243970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6EF0DF-5A1F-468F-90B6-096B319C7A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2749213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9C820B-326B-419F-AD03-0A425A2ACB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74974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CBC7E2-9469-4D80-A3A2-DC1F4B047B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7426967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0C446-CB63-4673-98A4-8AF0DA0A6F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2523652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39C62F-7253-4E8B-93C9-A9BD759827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840903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314DF0-0D12-435B-962A-7A6C05CF6B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6080770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30E60-36F6-4826-9CD6-CB587B281B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482077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D18DE-9628-4B3D-9C1C-B768BFEF16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0149590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5C8BED-B0E1-43E5-AE11-6D938403E3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0717906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A4E23A-F607-4B3C-9C90-445FE1E903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665754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F4C091-4B8D-4977-A803-AEE452B3F3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90058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1C07AF-43BF-4CFC-8EBB-B8D881DB4B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16271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7338A6-F2CE-483A-80AF-3A4DF14115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4065816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47E185-943B-4C2A-8EEF-559374ED7E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5928176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68129-4F52-469C-9667-D72318347E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71347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18F87-85CA-4895-B94B-1D3DDCA3FF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8133764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A1771-332F-4872-AD75-67F5B964A8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366964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47388-D711-459E-B6D9-FB21BCD7DC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69533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1CEE9-D955-4A95-A098-98B3434A65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4779111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01279-B2EE-4952-B610-158879D2B0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0460554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CBAB6-89E2-4995-A7FA-D73706C043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712896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99397E-913F-44B0-99B4-F16D356C9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607172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E3447-1758-40C0-A68B-44989691AD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7339453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B5537-B0C0-4D40-B922-75CD4898A4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957798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00A46-91E8-4642-A704-18F04A2C5C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661332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80AC7-8B46-46C7-9D2E-FCB8EEA19E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0058193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86CBA-0AAE-42AB-9ABF-1BFC6BD5B0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53776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64D71-02CA-4922-A9D4-9214DFAD53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49252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4CEA8-C1BB-40D4-BC98-818398A2A8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4257145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CA11C-B289-42F0-9A33-3D9CA5913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973653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A1F2E-C4CB-4899-BBA0-C63911F6D0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4632911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91154-821B-4E07-8244-C3EDC3C587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511492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0C9B5F-DFD5-43AE-81F2-BC9A5AEB1A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9380624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8842D-77C0-459F-B80E-6C776EF68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0493942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435DE-72B1-4066-8A31-DAD6684FC2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1068182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1EAB7-54A0-4D50-933B-D4ADC79FDE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2627398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FD5E9-44AB-4BE3-843C-BB9B0C888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0491186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A32E1-C793-426E-A3A3-4F1D2ECB27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1027601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1A08A-1FCF-48CC-A4AD-C9384FF95E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1887204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95F6C-8C1E-42EE-B542-D78BBC2E83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595518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2697AC-89C2-48BE-833D-7ED83DB13E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19594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320DA6-EEDC-40AE-A7AC-A2F5C3A836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953494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9FE3B2-6BBF-4148-A3B2-540DDCCDA6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56190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06A2AF-925C-435A-A506-5E34C5EA2E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9661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B1CD3-2F42-4CAE-B888-14586FA29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50077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7F715-83C8-46F4-9724-120B2585F9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96544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690AE6-4858-4C00-BC7C-6C2DFD2AB8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43424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EC27DF-E486-4799-AA64-E27F41BD64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48258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9964F4-4187-4CD6-BDFF-90446775C3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695102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86693E-432A-4A11-80AB-59E965319A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324897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2A8E0F-CF25-4697-ACAB-3D0F51F142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22734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6ABF71-E095-42D5-8B80-7646C93E75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060659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831C06-A2DA-4C5E-84D9-EC08004437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24892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1130D1-532E-49EA-81AA-CEB3F28F9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912409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B1AFBB-7CEB-4F72-90F5-173B9A6B2E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046464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C1611-0CB7-40C4-B5D9-B3F30355EB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566218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350289-A034-47D3-8CD5-2FB59446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69274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79FE19-56E1-4C42-84A7-58DA83C371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4370205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5D034F-50ED-4EBD-9217-369CCC245D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044118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E3F356-359E-44DC-B807-88E739E07B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204970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83290A-4D23-4DB0-BF7D-A296ABCD71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163583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5EF004-7A26-43EF-AC7B-3799033DE8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193498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CA9E30-FFD1-4232-9359-84F3A603D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62872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4AF293-0867-4C26-9C7A-6DDA8E5944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74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85BD4A-C630-417D-8FBE-348D436CE5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9254525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639D11-1AAA-477B-9036-6805C554E0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064748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77FC7-CC5D-43E3-B30A-113FF8A10F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885778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05F67-2B08-4E4C-9E73-2533542445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688850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D53760-D008-4E0D-B786-0C94F7DA8D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91998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4A7CFD-D7C1-44B7-90B2-726DA4D0B5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337182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DF8765-8DF9-42D9-BE0F-9EDFF7805B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062989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4885A7-951F-48ED-83AC-E179535BC3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171425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5CB391-6ED3-4B83-A4B0-B170DC27E4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738941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5C20AA-CB95-4906-9290-F4ABC8386B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728043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A6E85-27EB-4918-AAC8-4BBEF1B788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873936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98C7C3-17F6-4022-BC76-6E0AAA260D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827092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5E8D5E-C9BB-4D6F-8CD7-2B3FB16044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4631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972E0-DF4B-4BE7-ACAD-8F32D6AF7C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754848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3D8CE3-F84F-43FD-9F1F-77C2D4EB44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071251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EB82FC-6D0A-4E4F-8360-1EC9C0437D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088637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47530C-05D7-4BE8-8A5B-FE08756EF5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977134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2A893D-83E6-4B21-BCB8-1699432EAD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443977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ADDFC0-EEA5-4925-AC25-1860C2B814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991774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5297-2CAB-4910-9D1C-5E05CDB839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248125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7571EA-888C-4456-AF07-20D628CDA3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767913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983D18-D13B-444B-8F2D-FA4F44AAE9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5218318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F4BF09-D048-43C9-A26E-248576D4EA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736862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C63882-F146-4C71-A791-51A960A306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096982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E8F8E-3E9F-487D-88C0-2A0D474E74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814529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559522-E112-48E4-81C9-1601EF8FF6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073193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7476C6-0670-48C6-964A-4245B24326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2213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DE2BC1-F5B0-4651-BEDA-EB11017393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8116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3B9FB6-C7F9-469E-B168-BCDAD928EE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187521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AF3CBB-9545-48DA-BF31-4F731502CD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751742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90BC34-9C37-4B59-AC7F-7F563B62DF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84864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CA6614-9650-4F12-9736-B63EE4FA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563240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E4BC2D-77D9-48C2-B6CE-644BA3A51D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794330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388498-E929-4816-830A-A656993BCE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905026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1E1ED1-654E-4850-9BA9-59FCBF42C5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848446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AC2F9-F1CC-4EE5-BC1F-075C35DEB7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264898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9D3476-0183-4ED8-ABD2-1CE7174246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745558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8C037F-627F-4441-9BD5-3D0881A5E1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94520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F0043D-9878-4CC0-95FD-F9C1205921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3471175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0BC48-C015-4185-AE01-24A39EA932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50373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BD6D7-6E8C-49A2-B7FC-A7E7A3A2A3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308665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43E097-F75B-475F-B87A-D44CE1B12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134964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1B560E-E227-4A17-818E-2BB1FF026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003465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23DE1B-ED32-40BB-B34B-A67BCD4345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368327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36CFC3-BC5D-44B3-9EF3-C11E15A0D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6284856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5AD22F-133E-41BA-B268-9E03FBB9F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873807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B6AE4-567C-4FD0-871F-8BCF774F7D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238432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457BBE-F5C5-4A16-A02D-B40700AC89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312188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9A34B2-8552-4D53-8C4C-1AEFA41B69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5723095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106F85-AD2B-4B6A-B54D-496FD3CAC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3760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5F8963-453E-492F-96F9-0B998E4A3B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0859451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5881FD-CDD1-4639-989D-1B518C1359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961106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65FC04-21E5-40A8-B53A-26066A8058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7109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7975C9-D6DD-4501-9E8F-E9844AB77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527905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C3312D-36E9-406E-A45D-F0500E1139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444007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BF4B17-018C-4978-A39D-68A35D9F8E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901327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B5422C-6190-432F-83EE-BAABE8D152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46567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C4EAF-9BAC-4B9C-8843-F979B11C6B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274530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77DDE4-A58A-4BCA-906B-A3814D1BB0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9089367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60E58C-C4A9-4C98-B74A-A556FF613A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5852013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8ADD92-6AA3-4883-A6BC-A5CF51C74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5714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61175B-2ACD-406C-B614-48F654DAB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52582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DEBDF5-4A4D-4B86-BB35-4BD142E4F5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0868542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B73A5A-8AA8-4CFF-853D-CAA03A2ECD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7514795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000DD9-0439-4EE9-B022-FD587CA85A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4466681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7D7770-44EA-43AE-B641-5E3AD07ED9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47840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7B4567-01BD-419B-8A2C-B264E041F6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703063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1CD91D-811A-4CAC-A3EA-A84A956FAE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81795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0452A7-B101-4BBE-9C73-57F5A385D8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886" r:id="rId1"/>
    <p:sldLayoutId id="2147498842" r:id="rId2"/>
    <p:sldLayoutId id="2147498843" r:id="rId3"/>
    <p:sldLayoutId id="2147498844" r:id="rId4"/>
    <p:sldLayoutId id="2147498845" r:id="rId5"/>
    <p:sldLayoutId id="2147498846" r:id="rId6"/>
    <p:sldLayoutId id="2147498847" r:id="rId7"/>
    <p:sldLayoutId id="2147498848" r:id="rId8"/>
    <p:sldLayoutId id="2147498849" r:id="rId9"/>
    <p:sldLayoutId id="2147498850" r:id="rId10"/>
    <p:sldLayoutId id="2147498851" r:id="rId11"/>
    <p:sldLayoutId id="21474988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1395FE-80D3-492C-B2FA-829FC86B2D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983" r:id="rId1"/>
    <p:sldLayoutId id="2147498984" r:id="rId2"/>
    <p:sldLayoutId id="2147498985" r:id="rId3"/>
    <p:sldLayoutId id="2147498986" r:id="rId4"/>
    <p:sldLayoutId id="2147498987" r:id="rId5"/>
    <p:sldLayoutId id="2147498988" r:id="rId6"/>
    <p:sldLayoutId id="2147498989" r:id="rId7"/>
    <p:sldLayoutId id="2147498990" r:id="rId8"/>
    <p:sldLayoutId id="2147498991" r:id="rId9"/>
    <p:sldLayoutId id="2147498992" r:id="rId10"/>
    <p:sldLayoutId id="2147498993" r:id="rId11"/>
    <p:sldLayoutId id="214749899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E8B10C-CBFF-4AB6-AA03-5D26A3BC16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995" r:id="rId1"/>
    <p:sldLayoutId id="2147498996" r:id="rId2"/>
    <p:sldLayoutId id="2147498997" r:id="rId3"/>
    <p:sldLayoutId id="2147498998" r:id="rId4"/>
    <p:sldLayoutId id="2147498999" r:id="rId5"/>
    <p:sldLayoutId id="2147499000" r:id="rId6"/>
    <p:sldLayoutId id="2147499001" r:id="rId7"/>
    <p:sldLayoutId id="2147499002" r:id="rId8"/>
    <p:sldLayoutId id="2147499003" r:id="rId9"/>
    <p:sldLayoutId id="2147499004" r:id="rId10"/>
    <p:sldLayoutId id="2147499005" r:id="rId11"/>
    <p:sldLayoutId id="21474990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BB2B67-EA9F-41EA-B69E-0ED1509CF5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007" r:id="rId1"/>
    <p:sldLayoutId id="2147498853" r:id="rId2"/>
    <p:sldLayoutId id="2147498854" r:id="rId3"/>
    <p:sldLayoutId id="2147498855" r:id="rId4"/>
    <p:sldLayoutId id="2147498856" r:id="rId5"/>
    <p:sldLayoutId id="2147498857" r:id="rId6"/>
    <p:sldLayoutId id="2147498858" r:id="rId7"/>
    <p:sldLayoutId id="2147498859" r:id="rId8"/>
    <p:sldLayoutId id="2147498860" r:id="rId9"/>
    <p:sldLayoutId id="2147498861" r:id="rId10"/>
    <p:sldLayoutId id="2147498862" r:id="rId11"/>
    <p:sldLayoutId id="21474988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6A6F0B-D1F9-41ED-BA5D-0A92F3BCF9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009" r:id="rId1"/>
    <p:sldLayoutId id="2147498875" r:id="rId2"/>
    <p:sldLayoutId id="2147498876" r:id="rId3"/>
    <p:sldLayoutId id="2147498877" r:id="rId4"/>
    <p:sldLayoutId id="2147498878" r:id="rId5"/>
    <p:sldLayoutId id="2147498879" r:id="rId6"/>
    <p:sldLayoutId id="2147498880" r:id="rId7"/>
    <p:sldLayoutId id="2147498881" r:id="rId8"/>
    <p:sldLayoutId id="2147498882" r:id="rId9"/>
    <p:sldLayoutId id="2147498883" r:id="rId10"/>
    <p:sldLayoutId id="2147498884" r:id="rId11"/>
    <p:sldLayoutId id="21474988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AD5188-75B6-471D-B35F-8DF6FC7CD9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887" r:id="rId1"/>
    <p:sldLayoutId id="2147498888" r:id="rId2"/>
    <p:sldLayoutId id="2147498889" r:id="rId3"/>
    <p:sldLayoutId id="2147498890" r:id="rId4"/>
    <p:sldLayoutId id="2147498891" r:id="rId5"/>
    <p:sldLayoutId id="2147498892" r:id="rId6"/>
    <p:sldLayoutId id="2147498893" r:id="rId7"/>
    <p:sldLayoutId id="2147498894" r:id="rId8"/>
    <p:sldLayoutId id="2147498895" r:id="rId9"/>
    <p:sldLayoutId id="2147498896" r:id="rId10"/>
    <p:sldLayoutId id="2147498897" r:id="rId11"/>
    <p:sldLayoutId id="21474988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97488C-028F-422B-B056-61080257D3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899" r:id="rId1"/>
    <p:sldLayoutId id="2147498900" r:id="rId2"/>
    <p:sldLayoutId id="2147498901" r:id="rId3"/>
    <p:sldLayoutId id="2147498902" r:id="rId4"/>
    <p:sldLayoutId id="2147498903" r:id="rId5"/>
    <p:sldLayoutId id="2147498904" r:id="rId6"/>
    <p:sldLayoutId id="2147498905" r:id="rId7"/>
    <p:sldLayoutId id="2147498906" r:id="rId8"/>
    <p:sldLayoutId id="2147498907" r:id="rId9"/>
    <p:sldLayoutId id="2147498908" r:id="rId10"/>
    <p:sldLayoutId id="2147498909" r:id="rId11"/>
    <p:sldLayoutId id="21474989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E1FFA-AB96-4161-901E-0C96959552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911" r:id="rId1"/>
    <p:sldLayoutId id="2147498912" r:id="rId2"/>
    <p:sldLayoutId id="2147498913" r:id="rId3"/>
    <p:sldLayoutId id="2147498914" r:id="rId4"/>
    <p:sldLayoutId id="2147498915" r:id="rId5"/>
    <p:sldLayoutId id="2147498916" r:id="rId6"/>
    <p:sldLayoutId id="2147498917" r:id="rId7"/>
    <p:sldLayoutId id="2147498918" r:id="rId8"/>
    <p:sldLayoutId id="2147498919" r:id="rId9"/>
    <p:sldLayoutId id="2147498920" r:id="rId10"/>
    <p:sldLayoutId id="2147498921" r:id="rId11"/>
    <p:sldLayoutId id="21474989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DF6D5B-90A0-4212-997C-22D17DFA0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923" r:id="rId1"/>
    <p:sldLayoutId id="2147498924" r:id="rId2"/>
    <p:sldLayoutId id="2147498925" r:id="rId3"/>
    <p:sldLayoutId id="2147498926" r:id="rId4"/>
    <p:sldLayoutId id="2147498927" r:id="rId5"/>
    <p:sldLayoutId id="2147498928" r:id="rId6"/>
    <p:sldLayoutId id="2147498929" r:id="rId7"/>
    <p:sldLayoutId id="2147498930" r:id="rId8"/>
    <p:sldLayoutId id="2147498931" r:id="rId9"/>
    <p:sldLayoutId id="2147498932" r:id="rId10"/>
    <p:sldLayoutId id="2147498933" r:id="rId11"/>
    <p:sldLayoutId id="21474989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8C37FA-8BB8-4234-B6D4-8A2DD13E15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935" r:id="rId1"/>
    <p:sldLayoutId id="2147498936" r:id="rId2"/>
    <p:sldLayoutId id="2147498937" r:id="rId3"/>
    <p:sldLayoutId id="2147498938" r:id="rId4"/>
    <p:sldLayoutId id="2147498939" r:id="rId5"/>
    <p:sldLayoutId id="2147498940" r:id="rId6"/>
    <p:sldLayoutId id="2147498941" r:id="rId7"/>
    <p:sldLayoutId id="2147498942" r:id="rId8"/>
    <p:sldLayoutId id="2147498943" r:id="rId9"/>
    <p:sldLayoutId id="2147498944" r:id="rId10"/>
    <p:sldLayoutId id="2147498945" r:id="rId11"/>
    <p:sldLayoutId id="21474989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F273D2-45BD-426E-9E69-180FF5BF19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947" r:id="rId1"/>
    <p:sldLayoutId id="2147498948" r:id="rId2"/>
    <p:sldLayoutId id="2147498949" r:id="rId3"/>
    <p:sldLayoutId id="2147498950" r:id="rId4"/>
    <p:sldLayoutId id="2147498951" r:id="rId5"/>
    <p:sldLayoutId id="2147498952" r:id="rId6"/>
    <p:sldLayoutId id="2147498953" r:id="rId7"/>
    <p:sldLayoutId id="2147498954" r:id="rId8"/>
    <p:sldLayoutId id="2147498955" r:id="rId9"/>
    <p:sldLayoutId id="2147498956" r:id="rId10"/>
    <p:sldLayoutId id="2147498957" r:id="rId11"/>
    <p:sldLayoutId id="21474989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C67339-986E-4BDD-87EC-21B3EFA089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959" r:id="rId1"/>
    <p:sldLayoutId id="2147498960" r:id="rId2"/>
    <p:sldLayoutId id="2147498961" r:id="rId3"/>
    <p:sldLayoutId id="2147498962" r:id="rId4"/>
    <p:sldLayoutId id="2147498963" r:id="rId5"/>
    <p:sldLayoutId id="2147498964" r:id="rId6"/>
    <p:sldLayoutId id="2147498965" r:id="rId7"/>
    <p:sldLayoutId id="2147498966" r:id="rId8"/>
    <p:sldLayoutId id="2147498967" r:id="rId9"/>
    <p:sldLayoutId id="2147498968" r:id="rId10"/>
    <p:sldLayoutId id="2147498969" r:id="rId11"/>
    <p:sldLayoutId id="214749897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9633D7-7869-4493-B96E-9AA49D5B6E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971" r:id="rId1"/>
    <p:sldLayoutId id="2147498972" r:id="rId2"/>
    <p:sldLayoutId id="2147498973" r:id="rId3"/>
    <p:sldLayoutId id="2147498974" r:id="rId4"/>
    <p:sldLayoutId id="2147498975" r:id="rId5"/>
    <p:sldLayoutId id="2147498976" r:id="rId6"/>
    <p:sldLayoutId id="2147498977" r:id="rId7"/>
    <p:sldLayoutId id="2147498978" r:id="rId8"/>
    <p:sldLayoutId id="2147498979" r:id="rId9"/>
    <p:sldLayoutId id="2147498980" r:id="rId10"/>
    <p:sldLayoutId id="2147498981" r:id="rId11"/>
    <p:sldLayoutId id="21474989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8.png"/><Relationship Id="rId4" Type="http://schemas.openxmlformats.org/officeDocument/2006/relationships/image" Target="../media/image22.jpeg"/><Relationship Id="rId9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5.wmf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5.wmf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3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4234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4234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51555" name="Seta para baixo 10"/>
          <p:cNvSpPr>
            <a:spLocks noChangeArrowheads="1"/>
          </p:cNvSpPr>
          <p:nvPr/>
        </p:nvSpPr>
        <p:spPr bwMode="auto">
          <a:xfrm rot="-1879668">
            <a:off x="6884988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750" y="1279525"/>
            <a:ext cx="8424863" cy="4670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“Eu, João, vi uma multidão imensa,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ninguém podia contar,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todas as nações, tribos, povos e línguas.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Estavam de pé, diante do trono e na presença do Cordeiro, vestidos com túnicas brancas e de palmas na mão.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 dos Anciãos tomou a palavra para me dizer: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«Estes são os que vieram da grande tribulação,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que lavaram as túnicas  e as branquearam no sangue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Cordeiro. Por isso estão diante do trono de Deus,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servindo-O dia e noite no seu templo.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Aquele que está sentado no trono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abrigá-los-á na sua tenda.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Nunca mais terão fome nem sede, nem o sol ou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vento ardente cairão sobre eles.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Cordeiro, que está no meio do trono, será o seu pastor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os conduzirá às fontes da água viva.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Deus enxugará todas as lágrimas dos seus olhos»”.  (Ap 7)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5156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047750"/>
            <a:ext cx="2232025" cy="3182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2579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25" y="3573463"/>
            <a:ext cx="3603625" cy="2338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675" y="2951163"/>
            <a:ext cx="7802563" cy="3025775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sou o bom </a:t>
            </a:r>
            <a:r>
              <a:rPr lang="pt-PT" sz="44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pastor;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- diz </a:t>
            </a:r>
            <a:r>
              <a:rPr lang="pt-PT" sz="44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4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-</a:t>
            </a:r>
            <a:endParaRPr lang="pt-PT" sz="44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conheço as minhas ovelhas </a:t>
            </a:r>
            <a:endParaRPr lang="pt-PT" sz="4400" b="1" i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4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elas conhecem-Me.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52582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52585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700213"/>
            <a:ext cx="7416800" cy="4260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“Naquele tempo, disse Jesus: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«As minhas ovelhas escutam 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a minha voz.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Eu conheço as minhas ovelhas 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e elas seguem-Me.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Eu dou-lhes a vida eterna 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e nunca hão de perecer,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e ninguém as arrebatará da minha mão.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Meu Pai, que Mas deu, é maior do que todos,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e ninguém pode arrebatar nada 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da mão do Pai.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Eu e o Pai somos um só»”.       </a:t>
            </a:r>
          </a:p>
          <a:p>
            <a:pPr>
              <a:lnSpc>
                <a:spcPts val="25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</a:rPr>
              <a:t>					  (Jo 10)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2399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5360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5462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5651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50825" y="2060575"/>
            <a:ext cx="8713788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27063" lvl="2" indent="19050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Jesus, que é, ao mesmo tempo, Cordeiro e Pastor, enviado pelo Pai para nos salvar e para nos enviar como pastores e missionários.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Peçamos-Lhe, então, por todas as vocações, que realizam uma missão na Igreja:</a:t>
            </a:r>
          </a:p>
          <a:p>
            <a:pPr lvl="2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que as crianças sejam educadas num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caminho vocacional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os jovens sejam corajosos para responderem à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vocação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as famílias sejam viveiros onde cresçam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vocações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várias 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que também a nossa Comunidade seja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Família de Deus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258888" y="4941888"/>
            <a:ext cx="705802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“As minhas ovelhas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    Escutam a minha voz”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56675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16" descr="https://encrypted-tbn1.gstatic.com/images?q=tbn:ANd9GcTUoHZcJzyDgSgvfmShNZL2c-lZIDJQUER0QkPwx_-rjm9OgEnzh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852738"/>
            <a:ext cx="2382837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699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3213100"/>
            <a:ext cx="2463800" cy="165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7700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7701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16013" y="1916113"/>
            <a:ext cx="7777162" cy="46577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MINHA ALMA EXULTA DE ALEGRIA NO SENHOR.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MINHA ALMA EXULTA DE ALEGRIA NO SENHOR!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PELAS MARAVILHAS QUE EM MIM OPEROU: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MINHA ALMA EXULTA DE ALEGRIA NO SENHOR!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Desde o nascer ao pôr do sol,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seja louvado o nome do Senhor!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10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</a:t>
            </a: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Louvai, servos do Senhor,</a:t>
            </a: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louvai o nome do Senhor.</a:t>
            </a: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Bendito seja o nome do Senhor</a:t>
            </a: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agora e para sempre.</a:t>
            </a:r>
          </a:p>
        </p:txBody>
      </p:sp>
      <p:sp>
        <p:nvSpPr>
          <p:cNvPr id="157704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57705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57707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8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872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3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975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5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1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2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6077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437063"/>
            <a:ext cx="2376487" cy="1617662"/>
          </a:xfrm>
        </p:spPr>
      </p:pic>
      <p:sp>
        <p:nvSpPr>
          <p:cNvPr id="143363" name="WordArt 8"/>
          <p:cNvSpPr>
            <a:spLocks noChangeArrowheads="1" noChangeShapeType="1" noTextEdit="1"/>
          </p:cNvSpPr>
          <p:nvPr/>
        </p:nvSpPr>
        <p:spPr bwMode="auto">
          <a:xfrm>
            <a:off x="7797800" y="4221163"/>
            <a:ext cx="5191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572321" y="5805264"/>
            <a:ext cx="3151807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00339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43366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467544" y="476672"/>
            <a:ext cx="8280920" cy="18722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4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143368" name="Text Box 16"/>
          <p:cNvSpPr txBox="1">
            <a:spLocks noChangeArrowheads="1"/>
          </p:cNvSpPr>
          <p:nvPr/>
        </p:nvSpPr>
        <p:spPr bwMode="auto">
          <a:xfrm>
            <a:off x="466725" y="3141663"/>
            <a:ext cx="6265863" cy="24415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latin typeface="Arial" charset="0"/>
              </a:rPr>
              <a:t>Pela Sua </a:t>
            </a:r>
            <a:r>
              <a:rPr lang="pt-PT" sz="2300" i="1" baseline="0">
                <a:latin typeface="Arial" charset="0"/>
              </a:rPr>
              <a:t>união com o Pai</a:t>
            </a:r>
            <a:r>
              <a:rPr lang="pt-PT" sz="2300" baseline="0">
                <a:latin typeface="Arial" charset="0"/>
              </a:rPr>
              <a:t>, Jesus é o único e verdadeiro </a:t>
            </a:r>
            <a:r>
              <a:rPr lang="pt-PT" sz="2300" i="1" baseline="0">
                <a:latin typeface="Arial" charset="0"/>
              </a:rPr>
              <a:t>“Pastor”</a:t>
            </a:r>
            <a:r>
              <a:rPr lang="pt-PT" sz="2300" baseline="0">
                <a:latin typeface="Arial" charset="0"/>
              </a:rPr>
              <a:t>…</a:t>
            </a:r>
            <a:r>
              <a:rPr lang="pt-PT" sz="2400" baseline="0">
                <a:latin typeface="Arial" charset="0"/>
              </a:rPr>
              <a:t> </a:t>
            </a:r>
            <a:r>
              <a:rPr lang="pt-PT" sz="2000" b="0" i="1" baseline="0">
                <a:latin typeface="Arial" charset="0"/>
              </a:rPr>
              <a:t>[3ª L./ Evang.</a:t>
            </a:r>
            <a:r>
              <a:rPr lang="pt-PT" sz="2000" b="0" baseline="0">
                <a:latin typeface="Arial" charset="0"/>
              </a:rPr>
              <a:t>- </a:t>
            </a:r>
            <a:r>
              <a:rPr lang="pt-PT" sz="2000" baseline="0">
                <a:latin typeface="Arial" charset="0"/>
              </a:rPr>
              <a:t>Jo 10</a:t>
            </a:r>
            <a:r>
              <a:rPr lang="pt-PT" sz="2000" b="0" i="1" baseline="0">
                <a:latin typeface="Arial" charset="0"/>
              </a:rPr>
              <a:t>]</a:t>
            </a:r>
            <a:r>
              <a:rPr lang="pt-PT" sz="2400" baseline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latin typeface="Arial" charset="0"/>
              </a:rPr>
              <a:t>Os </a:t>
            </a:r>
            <a:r>
              <a:rPr lang="pt-PT" sz="2300" i="1" baseline="0">
                <a:latin typeface="Arial" charset="0"/>
              </a:rPr>
              <a:t>gentios</a:t>
            </a:r>
            <a:r>
              <a:rPr lang="pt-PT" sz="2300" baseline="0">
                <a:latin typeface="Arial" charset="0"/>
              </a:rPr>
              <a:t> aceitam a </a:t>
            </a:r>
            <a:r>
              <a:rPr lang="pt-PT" sz="2300" i="1" baseline="0">
                <a:latin typeface="Arial" charset="0"/>
              </a:rPr>
              <a:t>Boa Nova do Pastor</a:t>
            </a:r>
            <a:r>
              <a:rPr lang="pt-PT" sz="2300" baseline="0">
                <a:latin typeface="Arial" charset="0"/>
              </a:rPr>
              <a:t>, enquanto </a:t>
            </a:r>
            <a:r>
              <a:rPr lang="pt-PT" sz="2300" i="1" baseline="0">
                <a:latin typeface="Arial" charset="0"/>
              </a:rPr>
              <a:t>“os judeus”</a:t>
            </a:r>
            <a:r>
              <a:rPr lang="pt-PT" sz="2300" baseline="0">
                <a:latin typeface="Arial" charset="0"/>
              </a:rPr>
              <a:t> não…</a:t>
            </a:r>
            <a:r>
              <a:rPr lang="pt-PT" sz="2400" baseline="0">
                <a:latin typeface="Arial" charset="0"/>
              </a:rPr>
              <a:t> </a:t>
            </a:r>
            <a:r>
              <a:rPr lang="pt-PT" sz="2000" b="0" i="1" baseline="0">
                <a:latin typeface="Arial" charset="0"/>
              </a:rPr>
              <a:t>[ 1ª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At 13 </a:t>
            </a:r>
            <a:r>
              <a:rPr lang="pt-PT" sz="2000" b="0" i="1" baseline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latin typeface="Arial" charset="0"/>
              </a:rPr>
              <a:t>Só Jesus – homem e Deus – é capaz de ser, à vez, </a:t>
            </a:r>
            <a:r>
              <a:rPr lang="pt-PT" sz="2300" i="1" baseline="0">
                <a:latin typeface="Arial" charset="0"/>
              </a:rPr>
              <a:t>Cordeiro </a:t>
            </a:r>
            <a:r>
              <a:rPr lang="pt-PT" sz="2300" baseline="0">
                <a:latin typeface="Arial" charset="0"/>
              </a:rPr>
              <a:t>e</a:t>
            </a:r>
            <a:r>
              <a:rPr lang="pt-PT" sz="2300" i="1" baseline="0">
                <a:latin typeface="Arial" charset="0"/>
              </a:rPr>
              <a:t> Pastor</a:t>
            </a:r>
            <a:r>
              <a:rPr lang="pt-PT" sz="2300" baseline="0">
                <a:latin typeface="Arial" charset="0"/>
              </a:rPr>
              <a:t>... </a:t>
            </a:r>
            <a:r>
              <a:rPr lang="pt-PT" sz="2000" b="0" i="1" baseline="0">
                <a:latin typeface="Arial" charset="0"/>
              </a:rPr>
              <a:t>[ 2ª Leit.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Ap 7 </a:t>
            </a:r>
            <a:r>
              <a:rPr lang="pt-PT" sz="2000" b="0" i="1" baseline="0">
                <a:latin typeface="Arial" charset="0"/>
              </a:rPr>
              <a:t>]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51520" y="2492896"/>
            <a:ext cx="8784976" cy="5078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pt-PT" sz="2700" kern="10" cap="all" spc="-100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- Domingo </a:t>
            </a:r>
            <a:r>
              <a:rPr lang="pt-PT" sz="2700" kern="10" cap="all" spc="-10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DO </a:t>
            </a:r>
            <a:r>
              <a:rPr lang="pt-PT" sz="2700" i="1" kern="10" cap="all" spc="-100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“Bom Pastor” </a:t>
            </a:r>
            <a:r>
              <a:rPr lang="pt-PT" sz="2700" kern="10" cap="all" spc="-100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 e das </a:t>
            </a:r>
            <a:r>
              <a:rPr lang="pt-PT" sz="2700" i="1" kern="10" cap="all" spc="-100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“Vocações”</a:t>
            </a:r>
            <a:r>
              <a:rPr lang="pt-PT" sz="2700" kern="10" cap="all" spc="-100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61796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61802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3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2819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2820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431" y="449494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1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2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3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24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2827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2828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282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2832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33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384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5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596" y="1283494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64868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4869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6487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25" y="3357563"/>
            <a:ext cx="3248025" cy="1685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5891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163" y="1122363"/>
            <a:ext cx="2117725" cy="26590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5892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5893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1081088" y="1484313"/>
            <a:ext cx="7523162" cy="490220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SENHOR, EU CREIO: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CAMINHO CERTO DE INFINITO AMOR.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VOU SEGUIR-TE SEMPRE: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A MINHA ESP’RANÇA,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O MEU PASTOR!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Fico absorto, enternecido,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ao pensar no Bom Pastor,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me leva, combalido,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aos ombros do seu amor.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Em verdes prados floridos,</a:t>
            </a:r>
          </a:p>
          <a:p>
            <a:pPr lvl="4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à sombra dos arvoredos,</a:t>
            </a:r>
          </a:p>
          <a:p>
            <a:pPr lvl="4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aquieta os meus sentidos,</a:t>
            </a:r>
          </a:p>
          <a:p>
            <a:pPr lvl="4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revela-me os seus segredos.</a:t>
            </a:r>
          </a:p>
        </p:txBody>
      </p:sp>
      <p:sp>
        <p:nvSpPr>
          <p:cNvPr id="16589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6589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5899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900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90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0213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5902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710113"/>
            <a:ext cx="2120900" cy="1520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060575"/>
            <a:ext cx="3181350" cy="2722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6915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149725"/>
            <a:ext cx="2663825" cy="1787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6916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6917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00063" y="1844675"/>
            <a:ext cx="7240587" cy="32988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101600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SENHOR, EU CREIO:</a:t>
            </a:r>
          </a:p>
          <a:p>
            <a:pPr indent="-101600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CAMINHO CERTO DE INFINITO AMOR.</a:t>
            </a:r>
          </a:p>
          <a:p>
            <a:pPr indent="-101600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VOU SEGUIR-TE SEMPRE:</a:t>
            </a:r>
          </a:p>
          <a:p>
            <a:pPr indent="-101600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A MINHA ESP’RANÇA,</a:t>
            </a:r>
          </a:p>
          <a:p>
            <a:pPr indent="-101600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O MEU PASTOR!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371600" lvl="4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Tu me conduzes, Senhor,</a:t>
            </a:r>
          </a:p>
          <a:p>
            <a:pPr marL="1371600" lvl="4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nada me pode faltar.</a:t>
            </a:r>
          </a:p>
          <a:p>
            <a:pPr marL="1371600" lvl="4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Nos rios do teu amor,</a:t>
            </a:r>
          </a:p>
          <a:p>
            <a:pPr marL="1371600" lvl="4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como é fácil navegar!</a:t>
            </a:r>
          </a:p>
        </p:txBody>
      </p:sp>
      <p:sp>
        <p:nvSpPr>
          <p:cNvPr id="166919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6920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6923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24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2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0572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935163"/>
            <a:ext cx="856932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17550" lvl="2"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Vamos para a vida, conscientes de que Jesus quer continuar a realizar a salvação de todos… mas através da nossa boca, das nossas mãos, dos nossos olhos, do nosso coração… </a:t>
            </a:r>
          </a:p>
          <a:p>
            <a:pPr marL="717550" lvl="2">
              <a:defRPr/>
            </a:pP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    Assim, sempre “na alegria do Espírito”, prometemos:</a:t>
            </a:r>
            <a:endParaRPr lang="pt-PT" sz="2000" baseline="0" dirty="0">
              <a:solidFill>
                <a:srgbClr val="F8F8F8"/>
              </a:solidFill>
              <a:latin typeface="Arial" charset="0"/>
            </a:endParaRPr>
          </a:p>
          <a:p>
            <a:pPr marL="803275" lvl="2">
              <a:defRPr/>
            </a:pP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Anunciar com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a nossa boca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a Boa Nova do Evangelho...</a:t>
            </a:r>
          </a:p>
          <a:p>
            <a:pPr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Construir, com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as nossas mãos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, um mundo mais fraterno…</a:t>
            </a:r>
          </a:p>
          <a:p>
            <a:pPr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Escutar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Amar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firmemente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a todos, desde os mais infelizes...</a:t>
            </a:r>
          </a:p>
          <a:p>
            <a:pPr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Olhar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com ternura a todos, criando em volta a unidade...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6794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94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476375" y="5084763"/>
            <a:ext cx="7177088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“Cheios de alegria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e do espírito santo”.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https://encrypted-tbn1.gstatic.com/images?q=tbn:ANd9GcSslUL_WDsE6UdYctnhcwMst3EDARz91ijRQjuUY0risZI7BPk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492375"/>
            <a:ext cx="2603500" cy="3322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85800" y="1844675"/>
            <a:ext cx="7270750" cy="440213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indent="-111125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CANTEMOS UM HINO DE GLÓRIA, </a:t>
            </a:r>
          </a:p>
          <a:p>
            <a:pPr lvl="2" indent="-111125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ALELUIA, ALELUIA!</a:t>
            </a:r>
          </a:p>
          <a:p>
            <a:pPr indent="-111125">
              <a:defRPr/>
            </a:pPr>
            <a:endParaRPr lang="pt-PT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indent="-111125">
              <a:defRPr/>
            </a:pPr>
            <a:r>
              <a:rPr lang="pt-PT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Este é o dia do Senhor, </a:t>
            </a:r>
          </a:p>
          <a:p>
            <a:pPr indent="-111125">
              <a:defRPr/>
            </a:pPr>
            <a:r>
              <a:rPr lang="pt-PT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cantem todos de alegria! </a:t>
            </a:r>
          </a:p>
          <a:p>
            <a:pPr indent="-111125">
              <a:defRPr/>
            </a:pPr>
            <a:r>
              <a:rPr lang="pt-PT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Aleluia, Aleluia!</a:t>
            </a:r>
          </a:p>
          <a:p>
            <a:pPr indent="-111125">
              <a:defRPr/>
            </a:pPr>
            <a:endParaRPr lang="pt-PT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lvl="3" indent="-111125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O amor venceu a morte </a:t>
            </a:r>
          </a:p>
          <a:p>
            <a:pPr lvl="3" indent="-111125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das trevas se fez dia. </a:t>
            </a:r>
          </a:p>
          <a:p>
            <a:pPr lvl="3" indent="-111125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Aleluia, Aleluia!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6896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852738"/>
            <a:ext cx="5149850" cy="3205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912813" y="765175"/>
            <a:ext cx="1714500" cy="2365375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258888" y="827088"/>
            <a:ext cx="74168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3"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HINOS DE GLÓRIA </a:t>
            </a:r>
          </a:p>
          <a:p>
            <a:pPr lvl="3"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CANTEMOS AO SENHOR!</a:t>
            </a:r>
          </a:p>
          <a:p>
            <a:pPr lvl="3"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CANTEMOS VITÓRIA, ALELUIA!</a:t>
            </a:r>
          </a:p>
          <a:p>
            <a:pPr lvl="2">
              <a:defRPr/>
            </a:pPr>
            <a:endParaRPr kumimoji="0" lang="pt-PT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marL="174625"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Cantai povos todos, </a:t>
            </a:r>
          </a:p>
          <a:p>
            <a:pPr marL="174625"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Cristo é nosso Rei.</a:t>
            </a:r>
          </a:p>
          <a:p>
            <a:pPr marL="174625"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Nós somos seu Povo, </a:t>
            </a:r>
          </a:p>
          <a:p>
            <a:pPr marL="174625"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somos a sua Grei.</a:t>
            </a:r>
          </a:p>
          <a:p>
            <a:pPr>
              <a:defRPr/>
            </a:pPr>
            <a:endParaRPr kumimoji="0" lang="pt-PT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8335451">
            <a:off x="19017" y="1476548"/>
            <a:ext cx="2923235" cy="546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33" y="3877543"/>
            <a:ext cx="3744912" cy="2624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38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549275"/>
            <a:ext cx="2492375" cy="1636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387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480" y="3576126"/>
            <a:ext cx="3685960" cy="2925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388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04813"/>
            <a:ext cx="3097213" cy="2319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39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38" y="404813"/>
            <a:ext cx="2314575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4391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4392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4393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130308">
            <a:off x="533049" y="2107275"/>
            <a:ext cx="8356044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3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primeiros discípulos, enquanto seguem os passos do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Bom Pastor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4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ts val="3300"/>
              </a:lnSpc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foi também 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Cordeiro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imolado – começam a ser os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pastores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dos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400" i="1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ts val="3300"/>
              </a:lnSpc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primeiros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gentios convertidos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endParaRPr lang="pt-PT" sz="34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ts val="3300"/>
              </a:lnSpc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embora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 meio de perseguições…</a:t>
            </a: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580112" y="5589240"/>
            <a:ext cx="3117237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2980833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33" y="3877543"/>
            <a:ext cx="3744912" cy="2624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38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549275"/>
            <a:ext cx="2492375" cy="1636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387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480" y="3576126"/>
            <a:ext cx="3685960" cy="2925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388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04813"/>
            <a:ext cx="3097213" cy="2319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39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38" y="404813"/>
            <a:ext cx="2314575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4391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4392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4393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130308">
            <a:off x="533049" y="2107275"/>
            <a:ext cx="8356044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3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primeiros discípulos, enquanto seguem os passos do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Bom Pastor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4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ts val="3300"/>
              </a:lnSpc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foi também 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Cordeiro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imolado – começam a ser os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pastores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dos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400" i="1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ts val="3300"/>
              </a:lnSpc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primeiros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gentios convertidos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endParaRPr lang="pt-PT" sz="34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ts val="3300"/>
              </a:lnSpc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embora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 meio de perseguições…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836613"/>
            <a:ext cx="2846387" cy="414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555625" y="2336800"/>
            <a:ext cx="7781925" cy="3324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RESSUSCITOU O BOM PASTOR,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QUE DEU A VIDA PELO SEU REBANHO.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Como é agradável a Vossa morada,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Senhor dos exércitos!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 minha alma suspira ansiosamente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pelos átrios do Senhor.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52513" y="1244600"/>
            <a:ext cx="7548562" cy="52085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“Naqueles dias, Paulo e Barnabé seguiram de Perga até Antioquia da Pisídia.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um sábado, entraram na sinagoga e sentaram-se.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Terminada a reunião da sinagoga,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muitos judeus e prosélitos piedosos seguiram Paulo e Barnabé, que nas suas conversas com eles os exortavam a perseverar na graça de Deus.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 sábado seguinte, reuniu-se quase toda a cidade para ouvir a palavra do Senhor.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 verem a multidão, os judeus encheram-se de inveja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responderam com blasfémias.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Corajosamente, Paulo e Barnabé declararam: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«Era a vós que devia ser anunciada primeiro a palavra de Deus. Uma vez, porém, que a rejeitais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não vos julgais dignos da vida eterna,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voltamo-nos para os gentios,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pois assim nos mandou o Senhor: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‘Fiz de ti a luz das nações,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levares a salvação até aos confins da terra’».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691878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pic>
        <p:nvPicPr>
          <p:cNvPr id="14951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675" y="59801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81063" y="1312863"/>
            <a:ext cx="8012112" cy="413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 ouvirem estas palavras,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gentios encheram-se de alegria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glorificavam a palavra do Senhor.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os que estavam destinados à vida eterna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abraçaram a fé,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 palavra do Senhor divulgava-se por toda a região.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os judeus,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instigando algumas senhoras piedosas mais distintas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os homens principais da cidade,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desencadearam uma perseguição contra Paulo e Barnabé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expulsaram-nos do seu território.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Estes, sacudindo contra eles o pó dos seus pés,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seguiram para Icónio.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Entretanto, os discípulos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estavam cheios de alegria e do Espírito Santo”.   (At 13)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658082">
            <a:off x="613025" y="5694306"/>
            <a:ext cx="1350760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50535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2136775" y="5462588"/>
            <a:ext cx="6180138" cy="846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5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NÓS  SOMOS  O  POVO  DO  SENHOR;</a:t>
            </a:r>
          </a:p>
          <a:p>
            <a:pPr>
              <a:spcAft>
                <a:spcPts val="0"/>
              </a:spcAft>
              <a:defRPr/>
            </a:pPr>
            <a:r>
              <a:rPr lang="pt-PT" sz="245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  ELE  O  NOSSO  ALIMENTO.</a:t>
            </a:r>
          </a:p>
        </p:txBody>
      </p:sp>
      <p:pic>
        <p:nvPicPr>
          <p:cNvPr id="15053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0525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19872</TotalTime>
  <Words>1867</Words>
  <Application>Microsoft Office PowerPoint</Application>
  <PresentationFormat>Apresentação no Ecrã (4:3)</PresentationFormat>
  <Paragraphs>329</Paragraphs>
  <Slides>29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13</vt:i4>
      </vt:variant>
      <vt:variant>
        <vt:lpstr>Títulos dos diapositivos</vt:lpstr>
      </vt:variant>
      <vt:variant>
        <vt:i4>29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1442</cp:revision>
  <dcterms:created xsi:type="dcterms:W3CDTF">2006-05-02T09:35:59Z</dcterms:created>
  <dcterms:modified xsi:type="dcterms:W3CDTF">2015-01-26T18:48:56Z</dcterms:modified>
</cp:coreProperties>
</file>