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0021" r:id="rId13"/>
  </p:sldMasterIdLst>
  <p:notesMasterIdLst>
    <p:notesMasterId r:id="rId43"/>
  </p:notesMasterIdLst>
  <p:sldIdLst>
    <p:sldId id="391" r:id="rId14"/>
    <p:sldId id="376" r:id="rId15"/>
    <p:sldId id="411" r:id="rId16"/>
    <p:sldId id="353" r:id="rId17"/>
    <p:sldId id="386" r:id="rId18"/>
    <p:sldId id="393" r:id="rId19"/>
    <p:sldId id="417" r:id="rId20"/>
    <p:sldId id="414" r:id="rId21"/>
    <p:sldId id="408" r:id="rId22"/>
    <p:sldId id="363" r:id="rId23"/>
    <p:sldId id="354" r:id="rId24"/>
    <p:sldId id="402" r:id="rId25"/>
    <p:sldId id="307" r:id="rId26"/>
    <p:sldId id="383" r:id="rId27"/>
    <p:sldId id="416" r:id="rId28"/>
    <p:sldId id="342" r:id="rId29"/>
    <p:sldId id="387" r:id="rId30"/>
    <p:sldId id="388" r:id="rId31"/>
    <p:sldId id="398" r:id="rId32"/>
    <p:sldId id="301" r:id="rId33"/>
    <p:sldId id="395" r:id="rId34"/>
    <p:sldId id="389" r:id="rId35"/>
    <p:sldId id="390" r:id="rId36"/>
    <p:sldId id="345" r:id="rId37"/>
    <p:sldId id="400" r:id="rId38"/>
    <p:sldId id="381" r:id="rId39"/>
    <p:sldId id="410" r:id="rId40"/>
    <p:sldId id="397" r:id="rId41"/>
    <p:sldId id="419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FFFF"/>
    <a:srgbClr val="66FFFF"/>
    <a:srgbClr val="99FFCC"/>
    <a:srgbClr val="CCFFCC"/>
    <a:srgbClr val="FF99CC"/>
    <a:srgbClr val="FFCC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F7BC87B-7801-4DBC-AD11-C7AA723A438C}" type="datetimeFigureOut">
              <a:rPr lang="pt-PT"/>
              <a:pPr>
                <a:defRPr/>
              </a:pPr>
              <a:t>27/01/2015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EADCB1A-6CB0-4A45-A204-366420D327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6418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B99B61-9CA3-4201-B304-BE1ADAC7D717}" type="slidenum">
              <a:rPr lang="pt-PT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47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E77ABB8-034A-420B-BC8C-38FCC40C5A16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28425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C6BA651-BF64-45DC-B1AA-814E3735085E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318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BBA293FC-C3FD-4986-9218-568FEC12427A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456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F3F53B04-5421-47F1-89E1-54EFC02026D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1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52CC1-31E4-4548-A95D-B81B0AB9A1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5363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5A66F-82C2-4C4B-A59D-7453FED7E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0517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A3ECAD-A41F-42BD-9D2A-D4EBEBBE43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66756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EED76C-4322-4DEE-9DF0-76797ABAB7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027985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99FD6A-CEF9-45C3-8BF8-35239812B2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437979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8E4B2F-FA97-460D-ABD3-1472E9E85B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258699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43286C-5FC7-4150-94A3-D33CE47F33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97653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5ADFC5-50AA-451A-9915-3E07A19A68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07691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31020D-F305-48BA-A08C-656B2E77D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013282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F9F4AD-CA08-4752-A3E3-C88E220E8F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82343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B5589F-C8AF-44A5-BBA5-ABF98B72C0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07472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F1040C-9EE6-459B-BE9E-D3B263172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7807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43C4C-D543-4785-A7A8-4042C1798A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442515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65E6E1-E24A-421E-9671-521E022CFD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14591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D1C3AF-8DF5-41F8-92D7-23E93F5353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748336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69D5A2-8F2D-438B-B302-2B34022DAB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540795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FC7228-DA14-4D06-9AFC-26F2AF05EC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2061665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BD0360-0408-494E-A4D2-2F22633070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814117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363626-79E4-4EF8-98FF-7D7B7D99EC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151484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648E78-EEA1-4EFF-891F-23D533D07D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00372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5497B-F397-4826-88E7-235FCE9B2D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28343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758C99-9F2B-4F51-B048-A9B00A11FC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456244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A371E8-2513-4541-8C94-AE32FCED0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090060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B75AF-91C8-47A4-8F59-F7F79162F2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2072054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58366A-0CB2-418F-A48F-625F9EF5E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6737128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BB4372-A52D-4229-8FE6-5FFF333BA5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7431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67966-2DE8-4ACA-9646-7DA26134F0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311517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32A903-5B7A-420B-BDF8-D2D0C75DAD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36388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3A67C1-E5D3-459D-A523-820A5BEC4D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162893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2367F3-CB68-4D62-AF7E-3F58C52BB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40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879EA7-7934-4724-B1C7-4415C4C4FC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561016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D871FA-350D-4675-8672-CEE8D2B16E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088513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23845A-57C3-4DF6-B57A-3587752042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90553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69035-475F-4BD1-9CE3-2F1F368FF5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835521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3A9B95-7546-441A-8084-29CD3FCFC5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47810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8ABAF8-95C4-42F9-A48B-211BF7030A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388664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D02EF9-DFEB-41FF-998D-98DFC9D6EE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279916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9A230E-72B9-4F85-93B0-7D57D3E6BE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700586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237FA-4F2F-4AC5-8049-3787BC5355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9930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2A6BE-CFE2-4019-9B20-825E14D5BA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205609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F9705-07BB-4C3D-BC81-305A67D615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2493912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F0274-0B75-467C-91A4-70414C7E29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4944221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54FA8-3557-47D4-970F-44136AF952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1619475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F3443-DEF8-4E2C-BA7E-2DC4BF74BD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480188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A79B2-B6A8-48E0-BDEB-B970F56AD9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02525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C09ED1-A661-44B4-910A-8B9A23D614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775056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57921-6F31-4E8C-B3A8-FDD4B9E9B5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852801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AF618-600D-4162-9615-53F6ED6D6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61764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68B47-B6A5-4894-A5D7-9B254936D7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537808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2205E-10FD-42DE-8ED8-C80252C832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886623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D2BC0-79A1-4D4E-AB8D-B2D0797AA1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382586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1F0F6-0F76-40E0-8E2E-1F3B14C5D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4135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80E80-BFCB-4EE1-8771-8285F33D25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823060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0ACAE-FC7E-4D59-8E2E-5D889C30DE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11368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D6998-4BA7-49AB-ADEC-8720276BE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611297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CF5F2-B874-4293-8179-890100462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180366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556EF8-9999-445D-BA82-B5D6C7ED7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991486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B419A-6AA5-4737-A558-C9F9E4EED3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239985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E5571-F0B7-40C5-8FC4-2C8811FFE1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548389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13DB0-80A0-4059-985B-E3DA72DCC2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27299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A13B5-E877-448E-9B8A-8B7EA661C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88653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765BA-91E9-4E6F-B7B9-F839D7B0EA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20249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48D3-EB94-4D9B-8676-CB1FDD1968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0402317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D9E23-E116-4ECF-8D47-96562EE016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6070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C925A3-3DF0-4E36-BEAB-45F5F6038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953770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8C21FD-6920-464C-8D29-794BFFC67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569407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0EF7E-4112-4405-863C-E1E1E6F8C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39563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4D4279-4D26-427E-A0C6-257A8D21AF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1465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21A43-90B6-4E14-957C-F6E961996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9386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23504-4C1E-4EC4-872C-B461B7661E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534339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47773C-1311-4DD4-A04E-FDA3E9A7B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75548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FAADD-D07B-4D28-B19C-64FFA09652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593073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07EAD1-D71C-41B7-9BC5-69057B7A40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163278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466CD-536B-48BD-886F-EFF9CF4BE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508976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DEA1A3-566C-413A-B206-F9C3FD633E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5958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24152B-CB6E-46F7-8D4E-07CDECD666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63355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575033-5390-4939-BEF1-AD921DC1DE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309824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D1ABB9-7A5C-4A93-84A4-103A52AF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953694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17DFA0-5664-41B3-A534-072EB8A0F3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73499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52AAC-D528-428B-8CB3-A2D5F53D3C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745780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A1834B-CA91-4097-8D13-808B872704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25812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11DF49-6324-4919-B080-48DB051014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053932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1EF5C9-6935-4DE4-B4F7-5B6C9F89F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721214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80ED78-8652-4BFA-96F6-5BF4D13144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836015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B86C4-BBE9-4925-B659-A31EBD6EB5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097482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5FFAAA-833F-4904-8179-26373377BE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48655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10E348-BF3A-4632-906B-D3953435A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83611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1EC630-AA0B-41E0-9F78-E80B57F9C9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124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21F6F7-9EF2-45E8-8F81-816463DF7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73544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94D64A-E06B-455E-92C8-E4C6297C50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569681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D202A-7780-42DD-88AC-3E504763F5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327245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5BA6D4-4B69-4D22-9829-297D87BA6B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6805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00942B-AD38-4395-8DE4-43C5470A3A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02277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1CFF6F-6BEF-4E51-931E-90E6B98F7C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806071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322C74-F26A-4226-95F4-939F73919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000810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C0658A-12F5-423B-8453-002D0B22ED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603467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C0A907-4B53-4EC8-8102-3162BDB62F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060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8F2E62-5880-4036-8CE1-4EBD7E8428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941063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CA1C29-6B76-4F2A-A756-0C0A3386D6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339431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53518E-668E-4C4A-A34F-98B89F922F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31637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AC4607-0124-4AFF-9F2A-E14A58BAAE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0889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1A19B-7172-42E7-B136-B6BC4E25AC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505887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5E941E-C1C2-418D-A128-6532419FE1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282710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352D49-311A-402C-83C4-3ED4F96A8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2214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127A27-2DCC-4FCD-98F6-8A4C410D00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556859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DF8FC0-5E03-4C05-B13F-1F8A21AD22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35547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F2E3BB-51DB-4B38-92FE-F1164C460B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321569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41FC66-6692-447E-81B0-9A27E23FB7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366796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B6B8B2-526B-4D97-A07B-BCD56EE1C9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467028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F67B4A-8DFD-4157-A761-54F63191BA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416308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266391-FA2D-4049-AA32-34C577CAB5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07682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1C72A6-F769-43BD-B335-5C714D346C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390396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22387-5B90-47AA-8622-D45EDFBEB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475693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D32CDE-AB74-46FD-A4EA-634990C3E9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10668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B606A7-6F81-4526-B869-63B6DB69AB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9939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5FB5BB-8193-436A-9C85-E38ADC2857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4494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2B2996-E45F-4C04-BB44-6CD2DD330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084798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C4384E-EB46-469A-9803-B53836862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2551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2D9C40-70B9-420C-9EA4-FC0878BC06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089364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3C42ED-8B9A-4ABF-8196-3E1B2BB647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350985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04858F-C059-4F04-AEED-BAE6B1314C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35592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621A9A-F397-437C-B3EC-6DD29973A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658812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1B9E37-D8BE-49B8-81D6-2040403347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61727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4FBAF-37F9-415E-AB89-111F7F4070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1430842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87D0D0-029B-4B75-9F72-026FB35042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200205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883999-A539-4C6F-A273-B4C3E1BB91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9589884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162A39-6AA2-41C9-857D-D398D7DDD8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942320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E1C0FB-E868-4F54-991B-A05F622A5B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53367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55E9CF-9E87-46D4-ABC9-398AFF572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51829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2496D-FA2C-4269-A016-700B49392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842578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364AD-189A-41DF-A0CD-EC7C3E550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570970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F89F72-4A72-4F52-989F-307AAF752C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390161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9E5040-DAC7-4B08-B550-1E9705D222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227436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B2C944-1F91-4734-A912-652514E5FD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84812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8028E-8D67-4CAA-80AD-65E201DE7D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100499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1A5D6A-E03B-42E1-B215-9A5C417FF5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40084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E0D2FA-EB2E-432B-85DB-FF34320FC1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024431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788DF-318C-4A1A-BC1D-5D8328740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017147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40B1BF-45FB-45EA-BAA2-2D33F23DAB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310162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627F37-0230-423F-A5EF-20073C6E6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55391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9094D-2350-411F-91A2-EFF4CF89B2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320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B2C449-129A-4290-BFB4-65DC47D57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483689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9AAB1C-F376-46A9-9447-298C29D600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622169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3404ED-9B69-4337-B264-D978D65B70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14254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4CA4DA-7039-44C5-B9CD-16793F6E4A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339827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F112D-B5E3-4396-97FC-7C8FF0481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209713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BF8195-B26D-4BC7-96C4-C4E8E19960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818958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5C1453-DFAB-4A7D-AEAD-AA8C1E138F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2953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5BE5A0-7FB4-4580-BE87-94BE4DAB7D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211355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E057FB-9A64-4E94-9A3C-F3D35A25B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763990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97A02E-9BAD-4222-94A7-8F539052E9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602194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651543-5601-4850-9552-B0659F741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5985944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EEEF85-B97A-41DF-A363-EEB52238DB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585866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3A87AC-6CEA-48A7-BC35-5D333894C2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16806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AAACAD-BA95-4D8A-800E-970FACBD6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134560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326F2B-B685-4725-B3EB-E927A8DA95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87041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63A727-061D-4D43-A1C1-024766A534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469" r:id="rId1"/>
    <p:sldLayoutId id="2147500436" r:id="rId2"/>
    <p:sldLayoutId id="2147500437" r:id="rId3"/>
    <p:sldLayoutId id="2147500438" r:id="rId4"/>
    <p:sldLayoutId id="2147500439" r:id="rId5"/>
    <p:sldLayoutId id="2147500440" r:id="rId6"/>
    <p:sldLayoutId id="2147500441" r:id="rId7"/>
    <p:sldLayoutId id="2147500442" r:id="rId8"/>
    <p:sldLayoutId id="2147500443" r:id="rId9"/>
    <p:sldLayoutId id="2147500444" r:id="rId10"/>
    <p:sldLayoutId id="2147500445" r:id="rId11"/>
    <p:sldLayoutId id="21475004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E9D6C0-F8DA-42FC-9B94-5D62063F4E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66" r:id="rId1"/>
    <p:sldLayoutId id="2147500567" r:id="rId2"/>
    <p:sldLayoutId id="2147500568" r:id="rId3"/>
    <p:sldLayoutId id="2147500569" r:id="rId4"/>
    <p:sldLayoutId id="2147500570" r:id="rId5"/>
    <p:sldLayoutId id="2147500571" r:id="rId6"/>
    <p:sldLayoutId id="2147500572" r:id="rId7"/>
    <p:sldLayoutId id="2147500573" r:id="rId8"/>
    <p:sldLayoutId id="2147500574" r:id="rId9"/>
    <p:sldLayoutId id="2147500575" r:id="rId10"/>
    <p:sldLayoutId id="2147500576" r:id="rId11"/>
    <p:sldLayoutId id="21475005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4C55D8-C160-4369-B539-5909B4724F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78" r:id="rId1"/>
    <p:sldLayoutId id="2147500579" r:id="rId2"/>
    <p:sldLayoutId id="2147500580" r:id="rId3"/>
    <p:sldLayoutId id="2147500581" r:id="rId4"/>
    <p:sldLayoutId id="2147500582" r:id="rId5"/>
    <p:sldLayoutId id="2147500583" r:id="rId6"/>
    <p:sldLayoutId id="2147500584" r:id="rId7"/>
    <p:sldLayoutId id="2147500585" r:id="rId8"/>
    <p:sldLayoutId id="2147500586" r:id="rId9"/>
    <p:sldLayoutId id="2147500587" r:id="rId10"/>
    <p:sldLayoutId id="2147500588" r:id="rId11"/>
    <p:sldLayoutId id="21475005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EE2C88-1410-4F5A-86D7-DE39669D5F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90" r:id="rId1"/>
    <p:sldLayoutId id="2147500447" r:id="rId2"/>
    <p:sldLayoutId id="2147500448" r:id="rId3"/>
    <p:sldLayoutId id="2147500449" r:id="rId4"/>
    <p:sldLayoutId id="2147500450" r:id="rId5"/>
    <p:sldLayoutId id="2147500451" r:id="rId6"/>
    <p:sldLayoutId id="2147500452" r:id="rId7"/>
    <p:sldLayoutId id="2147500453" r:id="rId8"/>
    <p:sldLayoutId id="2147500454" r:id="rId9"/>
    <p:sldLayoutId id="2147500455" r:id="rId10"/>
    <p:sldLayoutId id="2147500456" r:id="rId11"/>
    <p:sldLayoutId id="21475004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E12735-80A5-44A6-9381-B911DDE1F8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91" r:id="rId1"/>
    <p:sldLayoutId id="2147500458" r:id="rId2"/>
    <p:sldLayoutId id="2147500459" r:id="rId3"/>
    <p:sldLayoutId id="2147500460" r:id="rId4"/>
    <p:sldLayoutId id="2147500461" r:id="rId5"/>
    <p:sldLayoutId id="2147500462" r:id="rId6"/>
    <p:sldLayoutId id="2147500463" r:id="rId7"/>
    <p:sldLayoutId id="2147500464" r:id="rId8"/>
    <p:sldLayoutId id="2147500465" r:id="rId9"/>
    <p:sldLayoutId id="2147500466" r:id="rId10"/>
    <p:sldLayoutId id="2147500467" r:id="rId11"/>
    <p:sldLayoutId id="21475004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22F767-5CE4-434B-B4E7-F12904654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470" r:id="rId1"/>
    <p:sldLayoutId id="2147500471" r:id="rId2"/>
    <p:sldLayoutId id="2147500472" r:id="rId3"/>
    <p:sldLayoutId id="2147500473" r:id="rId4"/>
    <p:sldLayoutId id="2147500474" r:id="rId5"/>
    <p:sldLayoutId id="2147500475" r:id="rId6"/>
    <p:sldLayoutId id="2147500476" r:id="rId7"/>
    <p:sldLayoutId id="2147500477" r:id="rId8"/>
    <p:sldLayoutId id="2147500478" r:id="rId9"/>
    <p:sldLayoutId id="2147500479" r:id="rId10"/>
    <p:sldLayoutId id="2147500480" r:id="rId11"/>
    <p:sldLayoutId id="21475004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884B59-2018-4CD3-808D-84420C24E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482" r:id="rId1"/>
    <p:sldLayoutId id="2147500483" r:id="rId2"/>
    <p:sldLayoutId id="2147500484" r:id="rId3"/>
    <p:sldLayoutId id="2147500485" r:id="rId4"/>
    <p:sldLayoutId id="2147500486" r:id="rId5"/>
    <p:sldLayoutId id="2147500487" r:id="rId6"/>
    <p:sldLayoutId id="2147500488" r:id="rId7"/>
    <p:sldLayoutId id="2147500489" r:id="rId8"/>
    <p:sldLayoutId id="2147500490" r:id="rId9"/>
    <p:sldLayoutId id="2147500491" r:id="rId10"/>
    <p:sldLayoutId id="2147500492" r:id="rId11"/>
    <p:sldLayoutId id="21475004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059DD4-84BC-48F2-8716-1B036610C0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494" r:id="rId1"/>
    <p:sldLayoutId id="2147500495" r:id="rId2"/>
    <p:sldLayoutId id="2147500496" r:id="rId3"/>
    <p:sldLayoutId id="2147500497" r:id="rId4"/>
    <p:sldLayoutId id="2147500498" r:id="rId5"/>
    <p:sldLayoutId id="2147500499" r:id="rId6"/>
    <p:sldLayoutId id="2147500500" r:id="rId7"/>
    <p:sldLayoutId id="2147500501" r:id="rId8"/>
    <p:sldLayoutId id="2147500502" r:id="rId9"/>
    <p:sldLayoutId id="2147500503" r:id="rId10"/>
    <p:sldLayoutId id="2147500504" r:id="rId11"/>
    <p:sldLayoutId id="21475005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D9DAF8-82AF-4934-BF4E-99E7BCBCD6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06" r:id="rId1"/>
    <p:sldLayoutId id="2147500507" r:id="rId2"/>
    <p:sldLayoutId id="2147500508" r:id="rId3"/>
    <p:sldLayoutId id="2147500509" r:id="rId4"/>
    <p:sldLayoutId id="2147500510" r:id="rId5"/>
    <p:sldLayoutId id="2147500511" r:id="rId6"/>
    <p:sldLayoutId id="2147500512" r:id="rId7"/>
    <p:sldLayoutId id="2147500513" r:id="rId8"/>
    <p:sldLayoutId id="2147500514" r:id="rId9"/>
    <p:sldLayoutId id="2147500515" r:id="rId10"/>
    <p:sldLayoutId id="2147500516" r:id="rId11"/>
    <p:sldLayoutId id="21475005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F26B5E-D5C8-4ECA-AADC-115BBCC060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18" r:id="rId1"/>
    <p:sldLayoutId id="2147500519" r:id="rId2"/>
    <p:sldLayoutId id="2147500520" r:id="rId3"/>
    <p:sldLayoutId id="2147500521" r:id="rId4"/>
    <p:sldLayoutId id="2147500522" r:id="rId5"/>
    <p:sldLayoutId id="2147500523" r:id="rId6"/>
    <p:sldLayoutId id="2147500524" r:id="rId7"/>
    <p:sldLayoutId id="2147500525" r:id="rId8"/>
    <p:sldLayoutId id="2147500526" r:id="rId9"/>
    <p:sldLayoutId id="2147500527" r:id="rId10"/>
    <p:sldLayoutId id="2147500528" r:id="rId11"/>
    <p:sldLayoutId id="21475005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C581D-401B-4909-9085-D472EBA73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30" r:id="rId1"/>
    <p:sldLayoutId id="2147500531" r:id="rId2"/>
    <p:sldLayoutId id="2147500532" r:id="rId3"/>
    <p:sldLayoutId id="2147500533" r:id="rId4"/>
    <p:sldLayoutId id="2147500534" r:id="rId5"/>
    <p:sldLayoutId id="2147500535" r:id="rId6"/>
    <p:sldLayoutId id="2147500536" r:id="rId7"/>
    <p:sldLayoutId id="2147500537" r:id="rId8"/>
    <p:sldLayoutId id="2147500538" r:id="rId9"/>
    <p:sldLayoutId id="2147500539" r:id="rId10"/>
    <p:sldLayoutId id="2147500540" r:id="rId11"/>
    <p:sldLayoutId id="21475005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56857C-8572-44D4-BCFD-F40778ED9D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42" r:id="rId1"/>
    <p:sldLayoutId id="2147500543" r:id="rId2"/>
    <p:sldLayoutId id="2147500544" r:id="rId3"/>
    <p:sldLayoutId id="2147500545" r:id="rId4"/>
    <p:sldLayoutId id="2147500546" r:id="rId5"/>
    <p:sldLayoutId id="2147500547" r:id="rId6"/>
    <p:sldLayoutId id="2147500548" r:id="rId7"/>
    <p:sldLayoutId id="2147500549" r:id="rId8"/>
    <p:sldLayoutId id="2147500550" r:id="rId9"/>
    <p:sldLayoutId id="2147500551" r:id="rId10"/>
    <p:sldLayoutId id="2147500552" r:id="rId11"/>
    <p:sldLayoutId id="21475005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6542FD-67C8-4E83-A14C-7350C6C33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554" r:id="rId1"/>
    <p:sldLayoutId id="2147500555" r:id="rId2"/>
    <p:sldLayoutId id="2147500556" r:id="rId3"/>
    <p:sldLayoutId id="2147500557" r:id="rId4"/>
    <p:sldLayoutId id="2147500558" r:id="rId5"/>
    <p:sldLayoutId id="2147500559" r:id="rId6"/>
    <p:sldLayoutId id="2147500560" r:id="rId7"/>
    <p:sldLayoutId id="2147500561" r:id="rId8"/>
    <p:sldLayoutId id="2147500562" r:id="rId9"/>
    <p:sldLayoutId id="2147500563" r:id="rId10"/>
    <p:sldLayoutId id="2147500564" r:id="rId11"/>
    <p:sldLayoutId id="21475005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7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40292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4029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49507" name="Seta para baixo 10"/>
          <p:cNvSpPr>
            <a:spLocks noChangeArrowheads="1"/>
          </p:cNvSpPr>
          <p:nvPr/>
        </p:nvSpPr>
        <p:spPr bwMode="auto">
          <a:xfrm rot="-1879668">
            <a:off x="6884988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750" y="1196975"/>
            <a:ext cx="8353425" cy="4940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“Um Anjo transportou-me em espírito  ao cimo de uma alta montanha e mostrou-me a cidade santa de Jerusalém,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descia do Céu, da presença de Deus,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resplandecente da glória de Deus.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seu esplendor era como o de uma pedra preciosíssima,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uma pedra de jaspe cristalino.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Tinha uma grande e alta muralha, com doze portas e,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junto delas, doze Anjos; tinha também nomes gravados,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nomes das doze tribos dos filhos de Israel: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três portas a nascente, três portas ao norte,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três portas ao sul e três portas a poente.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muralha da cidade tinha na base doze reforços salientes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neles doze nomes: os dos doze Apóstolos do Cordeiro.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cidade não vi nenhum templo, porque o seu templo é o Senhor Deus omnipotente e o Cordeiro.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cidade não precisa da luz do sol nem da lua, porque a glória de Deus a ilumina, e a sua lâmpada é o Cordeiro”.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						        (Ap 21)      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4951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0"/>
          <a:stretch/>
        </p:blipFill>
        <p:spPr bwMode="auto">
          <a:xfrm>
            <a:off x="4957974" y="1412776"/>
            <a:ext cx="3502458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708275"/>
            <a:ext cx="8464550" cy="302577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“Se alguém Me ama, </a:t>
            </a:r>
            <a:endParaRPr lang="pt-PT" sz="4200" b="1" i="1" dirty="0" smtClean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guardará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minha palavra.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Meu Pai o amará e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faremos </a:t>
            </a:r>
            <a:r>
              <a:rPr lang="pt-PT" sz="4200" b="1" i="1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nele a nossa </a:t>
            </a:r>
            <a:r>
              <a:rPr lang="pt-PT" sz="42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morada” </a:t>
            </a:r>
            <a:endParaRPr lang="pt-PT" sz="42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50533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5053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268413"/>
            <a:ext cx="8569325" cy="522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 disse Jesus aos seus discípulos: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«Quem Me ama guardará a minha palavra, e meu Pai o amará; Nós viremos a ele e faremos nele a nossa morada. Quem Me não ama não guarda a minha palavra. Ora a palavra que ouvis não é minha, mas do Pai que Me enviou. Disse-vos estas coisas, estando ainda convosco.  Mas o Paráclito, o Espírito Santo, que o Pai enviará em meu nome, vos ensinará todas as coisas e vos recordará tudo o que Eu vos disse. Deixo-vos a paz, dou-vos a minha paz. Não vo-la dou como a dá o mundo.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se perturbe nem se intimide o vosso coração.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Ouvistes que Eu vos disse: Vou partir, mas voltarei para junto de vós. Se Me amásseis, ficaríeis contentes por Eu ir para o Pai, porque o Pai é maior do que Eu.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Disse-vo-lo agora, antes de acontecer,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que, quando acontecer, acrediteis»”.       (Jo 14)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9239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pic>
        <p:nvPicPr>
          <p:cNvPr id="15155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258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3603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97075"/>
            <a:ext cx="8569325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69863" lvl="1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Oramos... a Jesus, que nos dá a sua Paz, a verdadeira Paz, que vem do Pai pelo Espírito Santo. </a:t>
            </a:r>
          </a:p>
          <a:p>
            <a:pPr marL="169863" lvl="1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E elevemos a nossa oração, por:</a:t>
            </a:r>
          </a:p>
          <a:p>
            <a:pPr marL="627063" lvl="2" indent="19050">
              <a:defRPr/>
            </a:pPr>
            <a:endParaRPr lang="pt-PT" sz="2200" i="1" spc="100" baseline="0" dirty="0">
              <a:solidFill>
                <a:srgbClr val="F8F8F8"/>
              </a:solidFill>
              <a:latin typeface="Arial" charset="0"/>
            </a:endParaRPr>
          </a:p>
          <a:p>
            <a:pPr marL="266700" lvl="2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toda a Igreja que precisa de paz e de esperança… </a:t>
            </a:r>
          </a:p>
          <a:p>
            <a:pPr marL="266700" lvl="2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todos os povos que continuam em guerra...</a:t>
            </a:r>
          </a:p>
          <a:p>
            <a:pPr marL="266700" lvl="2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aquelas famílias e vizinhos que estão divididos...</a:t>
            </a:r>
          </a:p>
          <a:p>
            <a:pPr marL="266700" lvl="2" indent="19050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~ a união e o diálogo nas nossas Comunidades...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2330450" y="4965700"/>
            <a:ext cx="52657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Cordeiro de deus,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Dá-nos a tua paz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5462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261" y="1295427"/>
            <a:ext cx="2423083" cy="3544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565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5652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140544" y="2205038"/>
            <a:ext cx="6527800" cy="391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POVO DE DEUS TE ACLAMA,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NOSSA SENHORA DA PAZ!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MUNDO CHAMA POR TI,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ÉS MÃE DE DEUS, NOSSA MÃE.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AVE, AVE, NOSSA SENHORA DA PAZ!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paz que o mundo não tem,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só do Céu nos vem, só Tu no-la dás!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Só Tu, ó Virgem Maria,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Rainha do mundo, Rainha da Paz!</a:t>
            </a:r>
          </a:p>
        </p:txBody>
      </p:sp>
      <p:sp>
        <p:nvSpPr>
          <p:cNvPr id="155655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5656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55658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696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705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8723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4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5872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437063"/>
            <a:ext cx="2376487" cy="1617662"/>
          </a:xfrm>
        </p:spPr>
      </p:pic>
      <p:sp>
        <p:nvSpPr>
          <p:cNvPr id="141315" name="WordArt 8"/>
          <p:cNvSpPr>
            <a:spLocks noChangeArrowheads="1" noChangeShapeType="1" noTextEdit="1"/>
          </p:cNvSpPr>
          <p:nvPr/>
        </p:nvSpPr>
        <p:spPr bwMode="auto">
          <a:xfrm>
            <a:off x="7797800" y="4221163"/>
            <a:ext cx="51911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5370" name="WordArt 5"/>
          <p:cNvSpPr>
            <a:spLocks noChangeArrowheads="1" noChangeShapeType="1"/>
          </p:cNvSpPr>
          <p:nvPr/>
        </p:nvSpPr>
        <p:spPr bwMode="auto">
          <a:xfrm>
            <a:off x="2915816" y="5948933"/>
            <a:ext cx="3151807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00339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41318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0162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6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115616" y="2564904"/>
            <a:ext cx="7776864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cap="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( </a:t>
            </a:r>
            <a:r>
              <a:rPr lang="pt-PT" sz="3200" i="1" kern="1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1º domingo de maio </a:t>
            </a:r>
            <a:r>
              <a:rPr lang="pt-PT" sz="3600" i="1" kern="10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: </a:t>
            </a:r>
            <a:r>
              <a:rPr lang="pt-PT" sz="3600" i="1" kern="10" cap="small" baseline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Dia da “Mãe” )</a:t>
            </a:r>
          </a:p>
        </p:txBody>
      </p:sp>
      <p:sp>
        <p:nvSpPr>
          <p:cNvPr id="141321" name="Text Box 16"/>
          <p:cNvSpPr txBox="1">
            <a:spLocks noChangeArrowheads="1"/>
          </p:cNvSpPr>
          <p:nvPr/>
        </p:nvSpPr>
        <p:spPr bwMode="auto">
          <a:xfrm>
            <a:off x="468313" y="3363913"/>
            <a:ext cx="6264275" cy="2441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Jesus, enquanto Deus, fala em plural:       a “</a:t>
            </a:r>
            <a:r>
              <a:rPr lang="pt-PT" sz="2300" i="1" baseline="0" dirty="0">
                <a:latin typeface="Arial" charset="0"/>
              </a:rPr>
              <a:t>Trindade</a:t>
            </a:r>
            <a:r>
              <a:rPr lang="pt-PT" sz="2300" baseline="0" dirty="0">
                <a:latin typeface="Arial" charset="0"/>
              </a:rPr>
              <a:t> de Amor”… </a:t>
            </a:r>
            <a:r>
              <a:rPr lang="pt-PT" sz="2000" b="0" i="1" baseline="0" dirty="0">
                <a:latin typeface="Arial" charset="0"/>
              </a:rPr>
              <a:t>[ 3ª L./ Evang.</a:t>
            </a:r>
            <a:r>
              <a:rPr lang="pt-PT" sz="2000" b="0" baseline="0" dirty="0">
                <a:latin typeface="Arial" charset="0"/>
              </a:rPr>
              <a:t> – </a:t>
            </a:r>
            <a:r>
              <a:rPr lang="pt-PT" sz="2000" baseline="0" dirty="0">
                <a:latin typeface="Arial" charset="0"/>
              </a:rPr>
              <a:t>Jo 14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Os Apóstolos falam também em plural:    </a:t>
            </a:r>
            <a:r>
              <a:rPr lang="pt-PT" sz="2300" i="1" baseline="0" dirty="0">
                <a:latin typeface="Arial" charset="0"/>
              </a:rPr>
              <a:t>O Espírito Santo e nós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</a:t>
            </a:r>
            <a:r>
              <a:rPr lang="pt-PT" sz="2000" baseline="0" dirty="0">
                <a:latin typeface="Arial" charset="0"/>
              </a:rPr>
              <a:t>15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A </a:t>
            </a:r>
            <a:r>
              <a:rPr lang="pt-PT" sz="2300" i="1" baseline="0" dirty="0">
                <a:latin typeface="Arial" charset="0"/>
              </a:rPr>
              <a:t>Nova Jerusalém</a:t>
            </a:r>
            <a:r>
              <a:rPr lang="pt-PT" sz="2300" baseline="0" dirty="0">
                <a:latin typeface="Arial" charset="0"/>
              </a:rPr>
              <a:t> é glorificada: com os </a:t>
            </a:r>
            <a:r>
              <a:rPr lang="pt-PT" sz="2300" i="1" baseline="0" dirty="0">
                <a:latin typeface="Arial" charset="0"/>
              </a:rPr>
              <a:t>números “três” e “doze”…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Ap 21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5974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59754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5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1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0772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3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4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5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6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0779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0780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078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0784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5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180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80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333" y="1254161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6282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2821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6282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966913"/>
            <a:ext cx="3046412" cy="3089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43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4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69887" y="1579562"/>
            <a:ext cx="8420100" cy="4579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NO SEIO DE MARIA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PÃO DO CÉU,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pelas maravilhas que Ele operou.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Sua mão e o Seu santo braço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Lhe deram a vitória.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deu a conhecer a salvação: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revelou aos olhos das nações a Sua Justiça.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Recordou-se da Sua bondade e fidelidade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favor da casa de Israel.</a:t>
            </a:r>
          </a:p>
        </p:txBody>
      </p:sp>
      <p:sp>
        <p:nvSpPr>
          <p:cNvPr id="163846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63847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385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94995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53" name="AutoShape 13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54" name="AutoShape 15" descr="data:image/jpeg;base64,/9j/4AAQSkZJRgABAQAAAQABAAD/2wCEAAkGBhMSERUUExMWFRUWGBwaFxgYFxccGxoeGRoaFxgcGR0YHiYfHxsjGhgcHy8gJicqLCwsHB4xNTAqNSYrLCkBCQoKDgwOGg8PGiwkHyQtLCwvLCwvLCwsLCwsLCwsLCwsLC8sLCwsLCwsLCwsLCwsLCwsLCwsLC8sLCwsLCwsLP/AABEIAOIA3wMBIgACEQEDEQH/xAAcAAACAgMBAQAAAAAAAAAAAAADBAUGAAECBwj/xABGEAABAgQDBQUFBwMDAgQHAAABAhEAAyExBBJBBSJRYXEGEzKBkUKhscHwBxQjUmLR4XKC8TOSshUkQ3OzwxY0U2ODk6L/xAAbAQACAwEBAQAAAAAAAAAAAAACAwEEBQYAB//EADQRAAIBAgQDBgYBBAMBAAAAAAABAgMRBBIhMQVBcRMiMlGh8GGBkbHB0eEUM0LxFSM0Bv/aAAwDAQACEQMRAD8A5xEoBQNwKkam5uH1aGxMyh0pZKho50ZwWpQnq3nBJ0sKIDFIJuCeFHjJkpKWAJZmuaNQ2+rNeMSM9LGvIjTiCveLsSQwSCzEv/S/CkdypKpoKQSBxrXUNUcCdL6QzPlhRCRYFyVO3LqXItyg2IQQkhKW0o9A4oUuz14QNyG7EbN2eySVETG0pWlW9H0HS8Q2L2cAA1SFVWHOllZap6W4E1MTGIxQS3FnL3NS9am73r5x2Jod9Rrbio110PDjDYzcUTuBw6JktIDi9Q3uAOjajV45nYgkZgUqck8Qen00Oy8Q6WqC4dTvcUevK44WqYTx9CA5KTZtW8RBsDy01Z2gI6sK9jEys6LC5BIFK0atRX5QtIwGRTAkfmcmtDVPO9P2q3NxwCQQCt2G7TNrd6Fqsb6OHMKpxeVlM4Iaofw3zGwNvPoILUlNbh5+EfdcbwzA5rEMU60DgPG5eHSsbzDMCbGh0reha35YDJxBLpKWLmh4XunQjnofIsuXTi9nBF6MOZ/frANvYJWOcYoEApA8LqFrEKYtyLR1NlMpIoWmCr8JavfT3QdOEmABC5Ylgg/6i0oUxBFAtQWQ5eifnHX3VSmICHQCokKVV0ZMz92BloS/XgSCtIjNFcxEbPFWFwlrjxB1E8hx/aNpwoFmdRpWjVNjU2doalGaVH8JRFSAjLNIow3ZRK7BTOkVg5UmY+RSSBR6OAGzEcSTuNeIedeIjtE9iN2pgEFDAuxdLm76n6r5mF8NgS1RUvrUenSJWfJy+y6xok0A0rxdvjEdjUrYZGSC2ZTl+DBmD1tExlfS4SY1ipmZAdnBY3sLFVWrwrAAhOWhLkgFxWnSArmKdlAoDPkS+c1F6Fnu5PlaNYSduvmypFhpU6kFydNfc0E46EbEphZN2A51v1hqZKDaB7U+ERqCbixYFyX8n+uUHTPrlykXBPH1Z/q0Jd7gs7myH0NS3g5DhQE8YVVKCQXAOoLgcq9SYkELACXJTXpyqA59WvpAceJbbxyhViovcXIt7z5QxN7EXF5JQwYqFaM7dPjeD4qam3ibiS73BuKRXzOmyy/eomgH8720yubWfnBNo7QTRaiA6QQMqi76VqRTXhyhvZ6o8gxSc+YgbxpWw9kJGh/eOdq4pYIITYWCSx0vfX3QfZSZc3KwUwvmCQDzAdxBdp4aSFEOQ9aktdhXpBrKpaku/Iss9JJZgG+baxH41YskB3u7i1TzLNTpDGK2gVKCWZxqCLDXlRqiAS5ZcKOXlZyf5P8APOmlZEJHcuQzlShyG87NQUq9xTm0M95cAIzu+jPzHGjtxEKYnaDOchBYbxFfInl8IWlqIUCEEJHhGcMRRwacPrSCjFvcBoXnJWktZSmJdNaCrAsHZnPVrxi8EuWgTBlcmhWwa6dBU1P7CJCTiEnwjKS1rMBbdve+tH594gBjmDmjJYhTcd1m9C7wTkShCdhl5LqB1q71ckgnN7z0MDU8sZiDoCSnMljYq1ArqxrcXiRXLAo7HgQTfSgBfyPlAtoYdiyVLKrugOxUwem9XmnKQ73pClrYlkXiMqC6FJdX6lFCibDMSUhxXu1gGtCbwH74rMpNc4DKkqIzBixYEbwKTY5TwKgIYXhJb1SorDpVkCQpXELlgNMTqwSHHtAxgkpm/goVUPvV/CaqyxGdACfYdSSWDigDXa12Qt7G8HJUtJ7mYUSgaqIJUNcoS+9MN2cNdRAyvNSMOUpIlqbNUqB/EILOFKDkAn2UAJjFS0JZCGITRKTus7KOYn2ia5mrflHc+eEpKipKMlSVewf1aFJFHFDahompKTl4Q3Zbi2HwaRmADEK1BAc2I4PwLVEDO0JoRm7whRS4ygDKSWGU19rS1KVpEPO7V5ie5SMgoVrcJLHMkpSGJY2JIppZlEbcmrfLPCcpA3ZSGuVs6gauT61jTp8Kr1NWkupn1eJ0Kd1v0LNN2itWUE5t8B16CX4lBQaqTq7V4EvvHTZcxSRMdKypwtJVns24QCo8GWCkvTnA4fa2IUkJOIejMuXJV7QU281CoB+gvHE7tLMlqefICkk70yWEhQAtuZiktemXU3Lwx8MxFNXjZ9BdPiWGqyy3s/iWGfLMsJzqzBdETEgJEzUg3yzGumuZnSWYAXdqSBkKCXfpqGBqQ2p/mAbNmS5iHSUrlTDvFAUpyHKfGxTMCmIJao4MIOlRSShb50k6CtBlUwoQoNVTAFw13zGtXpqaaBjA+06aVFGNblSnDjgEv51bZw6PGCC771AmnVh8SYcC3NRlLPvMpVdA7gdAFdY5xCQ4Kqk6l/jWnpAtvme3BS5aSKB2s4YHpqfQQuvDkE1YGuqau3iqW8/4cljQhg7uzDWxL/GCqRL4+jq8nqPJ4hNntiOXhlBlWoKMGJrqOTVcwOdhAsbwJrdj+ViX6UiXKQXFbN9UNY5neVL0ce/9hE52iSuzNipLEJ5X4UH1eMXscBIHduRxU1CX5vrYaxOnHEEJYnNokV0vpHWdyd2zXKf5g3WknqeI7Zss5QGSAPCwcm1FP5wXH7PUSRlSrmCeTx0ErCnCaFurvfpElgZaPvMorfLMQqWXcMpP4iSPIKES5u9zy0AJlh3A0/MRowFC+sMiWlwCmo5kGnwu1TCmIDpZiXFXJGuoPS0doSoF0JWlJtvy76uFbzn3+8TkWUBsYlSD3hL0egIBzMGNjVhxgU+ZQgliRYP/AMhQUp/EAmLZqkk0JygvXSluJ+FoDnYUBU/6R6Fj0q/Oke+YF2GwMtNiFKPHKSSRcgsadSbQ4vB5iQC9KPmoXuN5hS7COMHKUwsC1XHJ/jxvEnhkOWdILXbXgA4anEwqTd73JEjgFpBLizGlWu3hYjqYQnbrBSqJ1G6dC7JURTiRVon8YAhJJqC4Zi1R/VFfxW05JogAEXaYpJ67sykHC73+xHQVxSUqDlQy0Llcs8i6ZwSm4Zw1XjvZJ8S8oSxEsEboCfG/iW28RUE2o0FlylVWkFdHTvzCGFzvEj518o72ZgsucmxKlAULOSlmNLWbgdWiar7lhlPRtmBSiFFSgasGaYlq2Ulynp4aW0ip7f2sZ8wSE1Snzom6vWg9eDTu353dpAYd4qgJAcD2lOFuG6Xir7NlpShc0k77l+CE2by+MbHC8Jf/ALpLoYvE8ZkXZx392I7FJTLJSpWUGxuoJ4p4qOnrEtsbs5Mm5QrNIk5cwCQ8xSSWcl2TUMXtTiI47PbFTiD97nEgZlsDRKUyTKUxPDIpf+2JRPa6fi5wThUiXLQ/4y0hzmLnxHKkWADE08hfq123lhp8QKGEVlm1Y5iuwGCEtS5jyMtc65pq1HGY1B4X4HSK9tjs8kye9weMTOSgOuWJhcAeIpCjmKWqeFbxdJHYHCz3VOnd/ONVHMCfS7e7lGtq9kMNLw60S0lK6FK3qFJ8JDc+EIg5wd4yLyoRlo7fQoPYzaZRPVImUSoHMCWCVoBIUHpmo0X5T5pRL5ikymC1W8SDQP4swArQgco8+TO7zHImKATM7wImsN0khgoAWzB3Ao9rsLzLIZAAF0tQtehIUbNS4FS7O8ZuPjaqpeZYw67ji+Q4XFQkE1JcK15gIe5p8oGJ0wAkqSLWXKRqbBJUeGsEkIDOUuXqRKT1sskHhbjSOwpAZysHQmWlNORSw+vSjN25DI6nMnCBSSoqq+uZRppr1eCodrHg5d7eRJgknEAhtdWMv0bNSOEhYplfqEvz9o/KE5r+X1X8BgO/Vm9k0qzA8jvK4UtB1pfQf3E08srGOFBf5cz6DLavBUZMlalKqGtqVbjxgZedl9f5CXzBKw5FRlJDNd/DV2pqfoGNycW4qk61Jdqtxet40lDApKb0BYWrcPQafVQDdPBJB0pyO7/MFutSHpsHTNaqffe8JbYK1SyEpIVQoIahetf6SR5xLyFA0ID9B9aQVctiMrNwpWkCp2CJOXJS13FnZvTgIWxWFQVOkVqMwYsSGIc9Pc0cYvEFVEgpFakFzT2SPiOB5GAy8Gtswmq9S3B2Fr2bS8P1S1KwOVhEoCgDXi1TZ6qNnD0+MDVKJcDMDWpU1BY1CgfrzDjcRLku6l6AqzUFK0YmtS58uWsJtCaXIQrKzBRGV60FcxPi1SLjUxKjLcJhZSVpLZkgaErUX6DKANTyh3CgqTmzOObh6tqSk8oBKEwgkkAJopZZhajFQGoIcaBxaB4XFgOMpUNSSCQ1yydzybXWsRL4kdCQn4hmYqVxLpAsLKUADSvi/aIuYuarxzVJZqJXNJY8RKyhqaHzhjE7QlsLAm+ZqPVmF6m3vpA1rUQxZPtMykrY1fKN4WurKKQMbrVBCqcIGSwUxZ84GU8/xFqcakCDGeMPJVMKmCAS7G/BO6RmOcADpcRjFO/lycFLBWs/0y0ly4bxFuQo9U2htRU/EhDnu5ZqKAKUgOpSkpo6aJbi8WsLhniqii9t2JxOIWHpuYrtbGzlp/EI7ycyQK7iTRh5AnqTxiK20osmSg0AzKbgLD3PEviVhU0rV7AKietvhB+xmwlYiUucUj8WapLm+USplByzKS/9Ijq6zVCnZackc3g4uvV7SfLV9eQXDSVL2bLwqC0ydOYcUoZK1qVyZh/cIveB7JjDYcJkZXSPaBObjaoJ4xVtlpH3lQTaWtYFX8RFm5IA8jyi+SsVut/mMpNnSOFldczzb/4dn4rFd4nDzZISRmzqcP8ApUN7T/EPdrdtdwTKAUtSQM5qyQbFSgL9YvknaqO8CFLSlRDgKUAVAXKRqBHmHbmRLMleIEwpmLWrME0zg2B4swglaTQ1Skk2+RX5EhJWJpIBm4lEtCXcNLyqWpwKjeSm2pi8Jw6wsNUBTkhJVROhBYlLrFuEeeylLVjMPKDgSlS5aE0DEKSVGtHKyVEniPL1OTJOZ0hwxSKg5nOY+GhJJKv7gATYUuJLI43+IrDTcswqnAZiSUpBpmuCelg484aTs1I8Pio7qcejI9awdOIfwlRa+XLTi5UyQ1yy6OOMKL2wgFyxLsd5rEg1Sm4r7VeMZXel8Pp/H3LUYSlpGLfS7/YxMwNNX6nW1Dm4RxKcKyvQWNPgGMMnEAgEIZ2YE3HEGWVe8CNpxCTlNGNASQRewLs70IuCbCAedLvJ/XT8kK17IMhNrc9PnGYmYNAS5d9IxSEtwNOXO8KLkirKUk/209K++K9lzYy/kbnyCWLNYXrEVj5K07zZmq3nq0S4WsMXdhW4OrVqamAoqd0K56trVuloKHdd9zzdxCXiyKsVU1Cktztx+uD8jElQFNNA3vaATME6iopzLZidfPhUfCOlyjLswpw48n97Q12ewslkyiEpzXB66MwIoelekJTMQoAIlhuH4QKQHuNVX4mHJmITlLkgcq2GgZgC2kcoqzLsKF1aXq46VFhVtWZrbirEPKw8pMwkpAUS4K6swegAyoLkFy9heHpu1gkPlYm2dTA2Iyhq1FPdBFHhYABzlAq+iRdjccTaAzJAUsZkgjiw1pQktWgLValYJSvuSwKZxWxXmSR0ZJd6E0S1qsYaoEsQ1abxq9jmYu9iwY8YVAQ1qpJsGYVpXVyHAbWGJScyk7x3Qz2PRSid0chfm0Q2meBzdnlLHNlsHS5WXLtqt7Bn4dI3I2EhFQAFE0N5lyTUihqbMBxpWUlZEuECo9qwrSgDZfQHlrGzLA3sxcsdEqVoA5ql+N7s14VKdtLhK9tCB7U444SQcimmrOVAHjzGmZSqMEh1NUu1GLx56CEomG7FMlLWJ8c086sOkTmPx/fzFTiSZMl0yv1El1LH5U0o2iU3eKxiFn7tJDXmKWPN2HwjruHYZ0KSb3erOcxldVqmVbJ2+e7+1hzac8pkTCHHeLYC7AMlh74l1qny9niTKWlMr7v3m4QVLK1ollyPDvLIYV3S8QO1U/iyJI3ggJJA1KuA4uffFywWw1StnzQsbydw9RNQpbNpmceRiMfPVFnhtJdnr/k/TZELsacZATWgFOcX/Ze1UzksFsbcx6xV5eyQuWAeF+HCIraEuZh0LWFVSKdbCKt03Y3pRT18iw9q1qlpyzF5pSN5JmkFXRKkMT0UDFAxG1hNVnUnOiVVKDRLixU2mmWjxwmdicYpImKKtUjSjuw1icwPYmaZC3Q1M1bvloPJSj1bpF6nShT/ALj1ZnVsTKccsVoV/YuIUvGS1qJKjNC1GlS+YmoMenYfDqmElTBBLhNRmDuSti4TcMKlyeOal7N7PqkYiSuakhIKc3VSWFuCiCeHnF7Bymoylg7B2SKAFLA2q56tGTxiWapGMddBmDsoybJJeKTKRnUUIKfaWWQihKCkeAJNU0Y19aBtztLh1TVFKlKCiSFBJyl2e7Fn5aRNdm8OnHzFrUhM0PlEtSTllpctkWDQnxks5ctEursMKgyEJATlNjmGYEZTdNOX804YVW712aeGxU8NNyg0mwOw8bJxMhKZKxMISoKlFgoqKwEjKahIDkqZm/pgkyUpRdDOSwJcBbU3iVOpJsFEuLgsK0btvstaSFok92EjxJW5AaoJ0pqOMWjsxtNWJwyFrGZTd2tRCWOUMQVVIDVYBq1GsLq0OyWaOwibbk83PUdw+L0aoLMXBTyYsaGj1uGvDZnIL5ksa1NLjW3WvrCWLlhE2WsFSn3S/IFI3lEcQK0L8XeZzAUUlrhiB6RTqOO9tzyugcqUo+E8eOvyhf7nwLHVvk5+niTw8pIByux099iafXWF8eQSxJDatCtgr3EklaVAEjqXFBdntRq9Y5xGJTqAp7up+Ooq/wBdd4hKs7DV+PLnxhZMggDOvqCkkhiapHDrDY7XBFsbIUpSzmK1EBqFuFjSv7as8lsYpyOwI8LuzEP5E6W6VheXgifZoSCSFEWJFjbg0bwcxJZMpZGUstRCjcMqpalS1f3NmTTQA3OxCas6qgmw168a8ekCOAzJBrmNgXYVuARzvf5nwmFUxDtvGqhWh4GgDRIoTVr0e4uaBwbkmK8nZ6EiqJDJ/MTctujprzoR1jDhEgAEHMbBN+bNYMKnz0h6bdt5RJsMp0pUUtrb1aB4hLuAGTr+oiu+eA4elTAuTSBW4rhykq3iCRoLDg3FTcH1aK52t24lzh5JBWUtMWC+RBoyTqtQpyBpcGHu0e1U4eSopO8aAe0sn4JAvxbmBFBOJMqWqavxqL8yTbyFx5RrcJwPbT7apstviyhxDFdlHs6fiZm28V3UjugGJcADi296MB5GI/b87uhh0pHhD+jN84QwGHmYibd23lE6JBcwbtVN/wC5bRIA6ax1Ep3WZdEYtOio1Iw33b+xqVj1nEd6kspJCgRoU1B8jHsicQhUuZLmKACps5T1YATUqb1Wz6XtHk3ZjAhcvEzpjhEqVelVrIyprxAUfKL7s7HJny5B/OCg81TEGUsuLOuWhVNTGPiu/K/kb1GChGNvdix4fYuUEO6TUEfxQxH7b7NmbLKQwdJBNwB8vOIzAzE+zilSjqCVAW1VLb3iJH7vMmUVie8ArQlTdSaN1ipKo1y1Lt8mrl6M77Edle4QywFMXCxYilU8H66el/Gw0MyieYADeb3ivbKmbgDuDTjRr1iyYbbKVDeBzasAx5iH0Z525S3Mqpv3SrdrNhNLISCo0IIABvQl6Ub4NHnm1jMyKKWmHOM0tlZaqfLwqzUP7x6b2v2oO6WoKZkmg8zU8zFL2YgYjDgqOVMxNSFChTck6EKHCtdKRVxqs4z8ma3DsT2VOcGvErBeynaiVhsOT3YfOxlozKNkggbpcgsSSwcsIt+2O0yUSETMq1d4HSkA2uXYFgB8oguyGFMmZiET2WJpStC6ArISc7pHhVrla3Fi0xO2+O9Sk9zlDgnvkE8hkFQa2izTkpRunuBKF53ylU2xtSXNkqWE50hLqSCtL6sCtIIpq3rFP2Ntspm91ISESlAryk5sp1ZRD1YRf+2WMzSiiVLzKNQkAuo/Xwiq9lOz6kKVNnBSFn2QwyvbShNGFKVB4oxLiotNl2nJU3CbW3L35jMueVn8RZIJTV39sEsPLQ+sXKShJSN4EC7eEMWdjVLcKVNGiCnYZRU2ZS0gsAsAufaFCSX0rRjSJbDzAU0JSbB6aWBvo9annGJNpJJBYqsq9TtFG3wD5WvXj5Wrf3NzhgEFneurtp5uHgCZiiTqmvBxz6dI6QtwWAI9B7xf3wt7XKoI4dlaDp10EBmSUp8T3v8AXMw3mNmbX0NoVxBYirv+wjy2JO8RMUBTNSjA8Syuher8Y5wuLCaGXYO4cVqWoGsL6tB5uKBuU9KPfV7/AFaEZKVA5nClOo7qkvobaWFTQcTD0xVtCSVNdZY+y9+WgZ+JcvYnnCWMXmITvfqFDwYZhYE04mzB3jRmgkhgS1bn8pdXJwK8nbSOSrKDusBRyTUm7to2lq20jy0dyLDclQYnNZgPy18IA9PXzPcyfmsWADk3A5m9qN7r1hpmZbJCgCCCok0SDq93NRertEP2m2s0gSkKypXuc1E1WpTfpBDaPDKNB1pqC5npyUIOT5ELtnaBxM0M5S4RLBN3NSW1Vc+QqzxBdpJxVOEmXvMbDUs1IlcNiBLMyYWHcS2FK95MoPMJesKbLwRlylYhf+os7r6AH5lh6x3MKSpwVOCskck6rc3Vnvy6v9If2DsYyZczeGZU1CH4hO+sDzDeUVzaWFViMcqXLDqmTQhD8SQgPyeLph8OUolJuUhS1dSGf1JMRfYJKTjcRMICpsuUuZKzJzALC0gluISS38QvEPJSuuQzh961eTb9+0XMr2dgJBkZEzClitkCY6wAFFRmHLelAwDUit7Pxe8tRLBZKzlA/DLgpUMgYBJAegFQYlMRNVPzpnKzApyjdQkDMA7BIFjWEJmJ+6YEyHBmTlHvFMQWSSEJJ/KEh+qzGLB315s62pQypR5FgnzlIIWnDyp0tY3WS5D1IcO4zWfTg0cz8diJgCe5ElCb7uVIHFv89Iqmzu068PRC2TcpUCU+TVB5jzh+d2glzkju5ClL1C1qMsc2zOelI9OiV40nN2Sv8SX2bt1a5plofJkUASAcywM1H5A+gibw+MWUghVXsyaDha9xTiI85nYiahSZpNULLJSwAA8TAcQ8Wv78QggKSw3kq3aoUCQRXgr3HjGbiYVISTplx4eMLKSIDtJ2knGXONPwykBWVFCo0Fq0cNYwh2U7biSrJODSlKJoH7tRZynUoLB06Go4Qlt2eoye7JdU2YJh/pCWQ/AlTlvoudgOw/37FZVuJMsBU0g1b2Ug6FRfyBOkamHhCVJ06y0f6KeKVp56eyPRg0xAXLAmov4ujKSqoUonV7DyO8ZtNcgZVSkqJA3hTm5Bo/l8aWOXsdGGlgS0ASRdDJGWhqlmrxcsda1gM7E4dS0gkuQalCwAOCwRmBOjCsVaOHVFvUmnifNXKMibN7xM0JfKrMGp1r/Tr/MSyMWFOUFSCaOsFBD3KaZVF7GwL2djZZWQsmTLCjYKUGQKXZTKV1NH1hhWwJSn74d8oXzgEVtu0AHIU5awVXDRrdfM9UxivsQMuSlIyp4HhbyvS/O8bOGA041oOmU8eWrvWDztnplLAQ6Uk7qXJAN6a8fk0bmFutmLPrWh04e56Ri16EqFRxkNhVVRXiId2pILqfKTVg/Dn0r7o4k4hxmzJctUBuIAUCCH916ku7WHmOSaqd2oxD0qPa4VGnkATsE9QAlnBBdgS3Oj0/lqCrBNgZ2M3h0POzGvCg6Xs0dz1vcEcL8+FIArMgUYAcLa6fMUq9A5gc+eXbVrDysKhucTa54s8zZY5j/b1pQF4X+5ZWA9mluHzr74czOAaO70sAOhH16wJOFUC4LCqnIAd7Hnp/mItqKzGpOzgxLaVJf/ADC2KwrUoBd2pbrw9n4VMOTkEJAzUtfjSwqdaO8ReLxKicuQpANACTbl+ZqaRDJjqBxUnMyUB3Lgbrks1am4pag4CKLtFpuIYeCWheU6KNElQfS4HIPrFt7QYhUmWrLSavcTbdcF8vMIdRPFgOJqWJnBOIRJQGHcsP7i5HoGjouC4du9Z9F+ffUx+K4lxj2UeabfQhsUnvZeJCbqxIPk5A/eJbbGVMvDywbqSDTSlYryZKhiJktyBmU4e7Ko8S+1i0/DvbdMdK1szEqLvxXV+hJ4TE5ps0CyWA8jEX9lyz/1MbpIWmYlV6ZgSH/uDecH2bNyTZ3NJPvH7Q79nWMTJGIo5W46MsFx5xSx08tJmhwajmrSS5JMmdqYQSzMQBR3B4VrFU7TTO8nJQHOVJfzAI+AiT7W9pACUoUO9UQGvl1JOnTrEDshTqUpRLnM5PFiYxqd0kzs4JVJWY5sjZyAhK1JBKnuLUs0SiJYFRw+fCA4eYAiWNat6QVExyQ1gPfDYyu9S86agtBbFtkPILPugOzJLAujPLWSJScwCiUjMrKGJygAu7B2qC5jW01sD0VDezdoSUIwwzneDzMndPYlWZnmElwyXSOTO4VfC2VMQ7WiVHam5NUFF3IOZyQyglSWJqQElo9m+znZK8Jg1FbCbiFBYRqEsEozcy5U3AjWKb2d2Bhp01KpuV5YHdpUCqWq5/EyKBLcAWJd6R6UdtpzIC0ITMMxIzJKlBQJyukGqS7BjxEMptOzMjFKavBLTQsD2a1YUXhUlc1kgMhNQAHJKiSWvQAOY6E85XBHLzjSFMJhJqoj/jDJRu0ZadkxrOElxZy+mv7REK2o01STQuCOeUlJ97Q1Nn7o4ZvnFP7Wzu77ual8yKsLkZsxB4u8MjFp3ewSWburcts+V3gDC/7/AOYiZkquVXiAobOOPClAQ/xEH2HtVE9JCVENRQ9oA3HIklXRoU2rORLWe7Qtah4xKlFYTT/xFFQryDnlFfGUY1YW+jG0M0ZaXOZmEJSTUcFVtz105+doi8RiZuZiTS5Z710fMK3/AMxMInZ0BQLpUNC12tmPHjCO0JZyg5VEC6g2ZJ5cehprW45vLZ2Zo5gSFhspo54U5GtLHT30hObhkh3JKVWBVS70J/ce+GULK02z2rlSzizBnF6jR3rcp7SwajQimo58XHlAJWkNvoWiXMKg+vU0Z6NA5mJaqqtTdUKUtUu5AsPhEivBGqrEmjtx5UhZezgq/GnAB9Ho9r8OUTzEXVjbEszsWYUbjQdNfhCCPGWAKhV8ttKNrSp0tSsTMuQ+bK9KFRoRyDVf4WqSyVl5JeYqoBVuge7+UelF3IUlYoe3sb3s6bwlESk8MyiFzFDkwQny8op87FE4pKxYACvJoPK26FymY5lKVMUo6lSn05GMlJC3GoL+sfQsLRVGlGC5L/fqcliZuVac5c7r5C200ZcWVPRbF/KsE28t1SVcCke+N49JWl/blmvTWI3Hz8+G5pUD5E0hjelgYRzODfLQsaEDMlY9tBQrkbpPqG84gzilyu/7ssQs/wC1bH4iJPYONExGU62PRv2iH7SqMmYSineDefkW+EVMZHNAucJrdhinGXNNflEPIdU6petaxOYNfjSP1fBvnEBhCcz6vFgwWzZtwGfU0/mMzs5z8KudRhsVSoLNVaSvzH+/echPsoS3mE1MbG0PGQKlSQAKktSg8o7lbALVUSTdqD1NYBisQnDpZORJ1Nz+8WaeCd+8yriP/oqb7uHWZ/RIS2wtYBVM3AXZN1F+PCOuwmHmLxWeWP8ATQog5lJAJSQkZhVzVq1bnEbLwk7GTQlAKlGtSAG1NdI9L7HbCGCQZayrvFnOpQSSGDNlF1AB6tdQPARXx9WFCDhBXl6iKE61ZqdZ/roVzZ06aZ0xCkqfJ3qWDuAwmAMS7Kc3cMXie2TPC15hMLy2OZQUwKSFAO1S4sK3gE3ZeSeFSpoRMlqXMlKUghJCwy5akmpSqv8AuPlzi5y5kw5gAaUChlAPDKS5ccSeMU6daEoprxG9h6U6snTlLu8viv4L0jbqLBQ1YdS45QVe0lcCf7f2is4FRCAGnECwlJI51pXq8MSZsqYHBW40WpQLc6mLaq3dhr4fSjstPr+iXO38oZaCOjHpS8Vztf2glpRLWhlkrSGNGYgkKBtQEQTEza+0gixFQeih8DENtyctPjIUldHa92BFIiVVtOPJgrhlJNTjo/v76lmxaiQjHYZK1ZyjvABcAhKiQK5wzHl0c89je1UvKuUtYEwTF50qoXKufIBvKFfs227KUThbLQVKQT7Th1AF6EAPzAMXpezZZBSpCVJWahQBDnQuPQ8fKM/tp0e5JbbdDJqZYzlH4kacMxeWM0sucoZw7k5XoxUSetrtB0oQoKHib9Tmj8WIZ/4iM212XxAT/wBuxQHZOfKoAmz+Es7OcpbU0iP7M4bEJWsTzNz+y+ZeUDiFOMrF6uTXmIVVjSms0dxignDMpfImsRs0VIKgoWUxY6aM4evFybQiZRUSlXi0fX4BmiwJ0axArxcCsCxGDSQd1TG7CMyWh6MiQl4jdNH0uPl5RHYteZQCUgHjch604EAvrfi0dSgpSsqb2JuEjQDibng/K4cZgwjJcu9ONCS5POr6wewpEgiYMhSD4RUj5HjUfHURCbbBmIXKQoOqWsGjs6ClLcyp2f8AUdA7uMUpKagqUogAWdTEtQUF1Glgo8I6wiMvAl3Uo3JcZqcGASBoAB1O9u8Cj58wk8UBHCJOcogJUk11hHtJgTJxU6WQ3dzVhhwdwx4ZWMd4LGBspsY76lNVIJ+Zz+KpOMsyHMRPZSVg6Mvp7JMKY/DBLlP+muh1CeHl8I1PdJY1BseWkEwWKCSUrqk6QdxMYtK8ff8AoDsiUqXMSF0So7qvZc0FesTO0dlDEIyrdMxNjz4dDCigJQYjPJVcULdH+uhhv/qiVIBSoEihd6gUrz5/5PpK6sxFWUnJVIb+ZWJeM+7rKShiONfPzgx7QTPZLD0iR2pIGJS9lpsfkYh8JglcAC7OdIGMZXtyLqnCqs01qGRipxLzJxQD6noBBEAKLpQSfzrPw0hmXhZSTXeWQ9fWIvE7TUvdSGT7zBNKK1AXffdVvQ6xOMALpUcybKHwbURI7L27jFHKlbJ9pkoHwT8ITwWyFTZqZVizqP5U6+cen7L2JLkyxlBFOh9bvFDFyjmtbU3uG4XtFmfhXqV6TOxC8qVKX+UUAf3WpF42PgEykgs6zdWvQcB0hXCyxmQWABNB5Hz84mpErd+EUqcEtkdFUtFJIFiMQNbc9IjcQrMpKWdSvDbM7AgAmhBGhjvbYypyuXNeg1JiCHaMIxGVX+mvcWDwLVHDKwLwNS42lorxD4XenGUDlUUuEEUUoEgpINi1R8IrM5a5s37s28VAICnDF2IPAC/GLn2qwSVZJomJRiEEZSSwmJHhUD+alf4iBx6jOxCZ02QqUtGV1y7EjUkUL8Yqat6jFXvG8efo9im7QxKsJtBXdrCu7WGUAwVlYux0Jf6MfQextponyUzAGExIOWpuAW9590fPXbXCBE4KSrNmDmliCzejR6t9kuOM3AUDmUsoPRgsVNKZlNDsdFToRqLdW9/VepytWOTETi/MvJSwKakNo7nRuoDdfOgjMAIry5vZJr6BxwGjQUYdKr6uKH414fO0AUKEE71gb6liATUVF7MRowxLknEwZXI1LlPE0Lh/Uj0q4OkYsKAeh6/O2r/QjubLykXY8iw1PwvX1eEZii6shc3YXD6v4auNR63RULECUw2FIBOQ1L9aVHrG04UoBVMoBUqJsMpKqq0HPR4mFDUAesR+Jw4nKy07tB3xfMpNUpr7INTxIAs8WezXMrZ2yPwsvOozlhs6SJYIAKUKYgkfnWwfgAkeyY6kyHeoqbaacL/RsRDs4E7oN6qLtSuv5lM3RzwgPdgIqMrmnpW8Knqwk9Dyr7YOzSkzE4xIBQoJRMb2VAMgnVlJo/6RxjzXOUhuMfSk3BIWClSQpBcKCgSFA1avH9o8Y7adgF4Ud9JCl4VRLHWXvZQFfpJ8K9aa33uGYzRUp/ITWpqSK9htounKrSz/AAjU/Dkh0GnDURGmTwP1zguG2ipBr6x0adtzMdFxd4h8PtpSCy6jUQWZhUkZpKi/B/OBzDKmitFcR8xCq8GtFUqfpEu5GVXutH6MZk7TXLVvAvD2KnCakqlKZWo19OMQqseSN6vx9YEJwdwa84BVUuZPYp62s/QlJiGSwIBVVRJr0HAQHDTUS3PiVo1hAU7RBYTEhXOx/Yw+doYcDdl1bh8XMFnhLVMGUZJWs30JPsSt5s1ZqSkf8g8emS54UAdD7+UeX9mtsFeJloAABcM/J29RFywuKUpS0JI3VqF7DMbcox8S0qt73udZwu88MlazTaJfBTe9nKV7Kfc9AImZmLyp5D3ngIhNjSgnOA5sBW5rWFdvbZEsHLvKTcj2dGELzJF6cczt5ANvbWABJO+rTgBYfvFSwW3kiYsLQmZLNC43qapNwYj8dtBSy5LEv9fxEaueEhh6mIccyshE8Tka8kW/EbTQvdTMzIAYJmaDqOEc4jarIKJalFJuXJ8n1ih4jGk0BYfGDYRZIcE7t6wCo25lf/kFKVookNvJOQEv4vj/AIj0f7DMQ0jEVoFofzBPu/flHm+0Jh+7JSrxFSlVu1APn749I+waSSjEtcKllNblluPMN0YHSIxF/wCma97lLEpdtfzSPT5auBoeNCC7twqfJ+ojnGSHY2Zmvbh9as0MYcAMkNkNh8QeBHuaOszOhTuLHiNCeYsf5EYVhdyMyBVCoOOPndquzcmaOE4XKXzBwCNQKkPoOXrD82RvZhU2Lm9Wbr/jWOkb9rHnbUQmcbjYyHMdNVSXLLLU+9+QC6uD6BOpI0BbpcoISwFgAA+pNieJOvnDASAXo5NTbl7oGtAUWIqLebh/UGLr20KqF04fKhyzu5oOjDoKQJaCdwC/i6O3C5dnazw4ZCsrBh5+6saRhCATmd+nD6PrCsr8g7iOOQSAkFiSAFE9HIDaBzyLRC9uJSDg50vKyUSFkULDcUiWABcuSw/iJXBp71aplModEsg6JUy1DkpQbmEDjCycOZpYuBOWtajwRJT3coeasq/WCjpLoTc+YJk4g19Y5VNBFYZ2rglSpq5awykEpVyUk5T7wYjssdjOpLeOqZSktTZXHYxJ4wXD7OUsEioEDMnQ3ivat4gbx2OJkx7xzmgnc+kMydn5g6C/IwHZ1Js85xitRHKY7Ekw79zmJ0IjgqOoHpDoYVf5XI7RPYNsFZl4mSrhMR/yAPuMW5MxUuapaQ4JU40U5djz5xSBS1/2iz7N26lSB3qVOn2kh0nQPwMIr4eTayI2uGYunTUoVHa56L2Xl/eZZIKkJzHP+YijJSfMxHfaPJk4fDOhISSsBhc9Tc8YFsTt6GEqVLACRRm0dzq5JIMVz7RtozsRKlrWd1CmAAYVDPxekUJaVMstzQqyqZJVoPTkUydtNSnYAPCa1PeNRgh+ZvQ52c5Td5M1BsLijLUFAPxB15QEiMgSIycXdEhjdpd6XytQAAWEexfYxKVh8IuapJyT5mVKhWstLAEEsynUAeKW1EeJ4WSVKAAckgAcyWHvj6h2Ls1OHw6cDMqBLGQgB1A1WeGZM3X9SDxhOLnlpKHn+PfoOUnOTlLUf+8JfMcwSsgGlErJASQ35iQOGYfqqaeCsM+VQsSNa6jQj6pHGyFZ0qlr8Y3FhmozpKQdFA5hdmIuI3OXlUSSSpLAlxUGxYfAa5uUZOttQ+ehxLxpIANDUM9QzPfm3rG1lqpALmoB1+jHOIlP+IA9N5I1FgWNHTx1FrCBSpgDnMSmwKWsNTY3ArXnxhckGixpR0aI3a2I7kFYJc7oYB3JBF9AMxqDeJCXMepB+h1iC7QYhu7SSQDMNbhwDkBNw5UGAqW1Dg2HsJitSVlzypJa4ah5hxXzvyhTaExeQS0qZcw5ARoG31+Saj9RSIZwcn8JDA+FPHNYXf5wrh5IUtS3yhLoHkXWfNQbomBJN4pJkykiWw8KEBrEshPKgY+UDwSRmXXdS0pFKNLG/r+ckf2wLaE8d4lySmShUwgaqO7KSG18Z/28YfwUgolISaqSN5XFV1HzU8A0twuR8/fazswS9oTFhssxpgI1JovzzJLxSpsk+cep/bRIedKWQCClaKPdKkqrzeYR5R5omSVJzC4oY7Dh8s+Gjm8vsU67yyNbMxhlq5G8Su1NmggTEVSbmjA/KI8YLPLK03T4k69RHeCx5Q7GhuFVHoYvJJd1lKorvNHfmMpkgFlJyq9Hgn/SyahH+1QhlO20kMtIUB0gsnESD4VLRyr84my5lSUprkJ/9LnEUcAcTHCOz6yd4+lYnZSkH/xn6tHK0JHtPSJSE/1E1p+CGOyUS/ZKz7vMQtjSUgKms2iBQegpEptHFiUkk6+FP78YqOIxBWoklzCK9ZUlpuXcOpVO9Imeze10yp5UqiVUf8r2MS/a7aCFYfKFjMVimpDCvIPFOAaOSmsZVannkpy3NyljJQpOjbQEIwR0EVjYFYUolU0oRoQRrw3sXZEzFT5ciUHXMUEp/cngBV+RhkoW1Z5alu+yTssrE4tMwgd1h1CasnUguhI6qD9AY+g8dIMxDoYzJe9LJ4gVSTwWKeb6REdjuyEvZmGSgKCitu9XoVmiSHsn2f8Abzidw6ilSk+aehuOoPOzc4ycRVdSp8FoPSsiOm4hKky8XKdglpgIOYy6lQKf/qS1Alr0mJ1jrHrA33BAS4LioNWqWOhHTzhvuu7mulsk4uRoJjVIYe2BXmn9RgH3QJQqV7DHIfypJbKOhtyKRCJpbEx3ASFBCmCmBs6hQ1LM7vr06R0rAUDak2Zhyp9ekGVIcGpY1BpQioI0cG3SGJRURUsQa/xyIIPnFdq4y9tQezCe7G/muKtZy1QBA9pShlSVOQFW0LpIST0Jd7uBwgeGUpMwJDgapuGKaEkUuHpxMHxU/cU6QSCKMTV2Ba/pDLkbMOpChKSlKt4hkm7U8R5AfLjB8LICUhIZgAB5UjaZ6bNcdC2l4Wxs492QlwpW6knQqo/kHV5GHKwvUjJEhMwoUkECZMMw0AZEpkoelASEkdTEvisQmXLUs1CQVHyq3Ww842EpQQlI0a2iWSB74R2mMxly6b6w9vDL/EU/UpSn++Aa1sFe5599rezB9xkE1mIXmU3/ANwHOeneEfQjyjZk0ImAqFFUPT94987RbJ7/AA2NHi3cqXD1lJ70s1t9TeUeCrkUzCo1HWxeOh4RUbpuHk/uVcTGLjqOYnZxkTMyd5BqDyMLT8NKXVsiuIZi/ERIbLxxyZF1ToeHKDK2YkVAChG4lfcxHVcHaT18yvzsFl8KgrlY++BSQolgL+UTuL2akimvV41gsGU1zH65xDQ3+oWUDL2OpnJH11jc+ajDhycympHWO2oJaSHdTGjxVsXOUouTCqtTIrk0aUqrvLY3jcYqapyYHKk8Y6lS3giURTjTzvPI0LqKsjFI3SecBUi3SH8QnLLA4n4Rgwm4D+n5xYnQzuy8gVOyuRio21IxQjZO7GZl1Y47ljWPY/sY7MpSheO3SUrKEp1SAElaqVzVSRyB4x45LMewfYPtsCbNwyjSYnOgE+0gMoDqiv8Abyg8ZFvDXj7QyluewYgCYkpWN1QZXQjn6wKST3YJcqQSFHUtQmn5k7zdIYwiWdB9k0fVJ8PoA3lHGMl93NTNHhUyJn/tqPRRy9FDhHPKLaG35BMThRMQUmyhcaG4UOYIBHSK32nxK5eHClIzrdiAxfwgsGbxbwcfliyS6EpZmqOh08v2iF20KKBUWJOVlKD7gLKawJTq1CzuTEOQUNxvZS0rlIKS4KUkm7ulJepexvD3dDpEfsDCFGHlJoyZaQG5JS7+bmG5+NSi5AbiRqBzgLXJe9hPGD/uJPPN/wCmY7xFz1T/AMhGRkDILyHyN4/0wtOP4sr/APJ/xTGRkMQsLhT+LN6o/wCMJ43/AOal/wDkzD//AHLjIyImeW4TBJHdml5sx/8A9kwfCPnjCpHeTQ1HVTS5jIyNzg3jqfL8lXG/2WKJ/eJbYpvGRkdHEwsTzHSgOqg+iIRxhZJalIyMiWVKe5TJynVXjC8yMjIoYjws6SGyDYeDSPGOsZGRYp/24i5cw+0vAn+kfOHSPwR/SPhGRkPj430/YiXhXUri4z2T9aRqMjC/yZfCSbenyi7/AGUFtq4b+s/8FRkZFl/+eXT9hQ8R9IH/AFB/QfiI42x/oTf/AC1+4UjUZHNx5jlujqZp0MIbTDpY2N/9q/2EZGQioHT3Q5hfCn+gf8RFf2yoiXiSCxE5DHX/AE0RqMiFsgl4mf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38" y="1746250"/>
            <a:ext cx="2728912" cy="3611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4867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486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5925" y="1730246"/>
            <a:ext cx="8569325" cy="4581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TRIGO QUE DEUS SEMEOU NO SEIO DE MARIA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TORNOU-SE PARA NÓS PÃO DO CÉU,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DÁ VIDA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SALVAÇÃO ETERNA.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Os confins da terra puderam ver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salvação do nosso Deus.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Aclamai o Senhor, terra inteira,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exultai de alegria e cantai!</a:t>
            </a:r>
          </a:p>
          <a:p>
            <a:pPr marL="457200" lvl="2">
              <a:lnSpc>
                <a:spcPts val="25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Cantai ao Senhor ao som da cítara,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som da cítara e da lira;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som da tuba e da trombeta</a:t>
            </a:r>
          </a:p>
          <a:p>
            <a:pPr marL="457200" lvl="2">
              <a:lnSpc>
                <a:spcPts val="25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aclamai o Senhor, nosso Rei!</a:t>
            </a:r>
          </a:p>
        </p:txBody>
      </p:sp>
      <p:sp>
        <p:nvSpPr>
          <p:cNvPr id="16487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6487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6487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75" y="1011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5893" name="Rectângulo 1"/>
          <p:cNvSpPr>
            <a:spLocks noChangeArrowheads="1"/>
          </p:cNvSpPr>
          <p:nvPr/>
        </p:nvSpPr>
        <p:spPr bwMode="auto">
          <a:xfrm>
            <a:off x="323850" y="2068513"/>
            <a:ext cx="8569325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89013" lvl="3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Em Jesus, já tínhamos a Imagem do Pai, e a Palavra de Vida, e o tesouro da Verdade… </a:t>
            </a:r>
          </a:p>
          <a:p>
            <a:pPr marL="989013" lvl="3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Mas no Espírito Santo:</a:t>
            </a:r>
          </a:p>
          <a:p>
            <a:pPr marL="989013" lvl="3"/>
            <a:endParaRPr lang="pt-PT" sz="2200" baseline="0">
              <a:solidFill>
                <a:srgbClr val="F8F8F8"/>
              </a:solidFill>
              <a:latin typeface="Arial" charset="0"/>
            </a:endParaRPr>
          </a:p>
          <a:p>
            <a:pPr marL="35718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 Imagem do Pai fica gravada no nosso coração...</a:t>
            </a:r>
          </a:p>
          <a:p>
            <a:pPr marL="35718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a Palavra de Vida transforma-se para nós numa Missão…</a:t>
            </a:r>
          </a:p>
          <a:p>
            <a:pPr marL="35718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tornamo-nos verdadeiros Filhos de Deus por Jesus...</a:t>
            </a:r>
          </a:p>
          <a:p>
            <a:pPr marL="357188" lvl="2"/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~ chegamos a conhecer e entender a Verdade plena…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6589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896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979613" y="5084763"/>
            <a:ext cx="5472112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Temos  connosco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 força  do  espírito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73238"/>
            <a:ext cx="2498725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691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09575" y="1628800"/>
            <a:ext cx="8482905" cy="4894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Mãe, Tu és minha ermida</a:t>
            </a: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se abandonada na vida vou.</a:t>
            </a: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Quero levar Teu amor,</a:t>
            </a: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juntos daremos ao mundo calor.</a:t>
            </a:r>
          </a:p>
          <a:p>
            <a:pPr indent="-111125">
              <a:defRPr/>
            </a:pPr>
            <a:endParaRPr lang="pt-PT" sz="26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lvl="2" indent="-111125">
              <a:defRPr/>
            </a:pPr>
            <a:r>
              <a:rPr lang="pt-PT" sz="26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AVE MARIA, CHEIA DE GRAÇA,</a:t>
            </a:r>
          </a:p>
          <a:p>
            <a:pPr lvl="2" indent="-111125">
              <a:defRPr/>
            </a:pPr>
            <a:r>
              <a:rPr lang="pt-PT" sz="26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TEU SENHOR É CONTIGO, CONTIGO, MÃE!</a:t>
            </a:r>
          </a:p>
          <a:p>
            <a:pPr indent="-111125">
              <a:defRPr/>
            </a:pPr>
            <a:endParaRPr lang="pt-PT" sz="26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Quero abrir uma estrada</a:t>
            </a: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com dois sentidos de Fé e de Esperança.</a:t>
            </a: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Quero sorrir à vida;</a:t>
            </a:r>
          </a:p>
          <a:p>
            <a:pPr indent="-111125">
              <a:defRPr/>
            </a:pPr>
            <a:r>
              <a:rPr lang="pt-PT" sz="26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gritar ao mundo: Tu és minha Mãe!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827584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6692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2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20688"/>
            <a:ext cx="3456315" cy="4609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704850" y="908050"/>
            <a:ext cx="2413000" cy="1512888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49275" y="2276475"/>
            <a:ext cx="832326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TU ÉS O SOL, NUM NOVO AMANHECER!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TU ÉS FAROL, A VIDA A RENASCER!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MARIA, MARIA, ÉS POEMA DE AMOR!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ÉS MINHA MÃE E MÃE DO MEU SENHOR!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Hoje quero acordar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 ter-Te junto a mim;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quero hoje cantar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poemas de amor sem fim!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294863" y="1163236"/>
            <a:ext cx="2872124" cy="4566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0"/>
          <a:stretch/>
        </p:blipFill>
        <p:spPr bwMode="auto">
          <a:xfrm>
            <a:off x="1061137" y="3603266"/>
            <a:ext cx="2398234" cy="2909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47275"/>
            <a:ext cx="4205791" cy="3150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70" y="355358"/>
            <a:ext cx="4014993" cy="2137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0321"/>
            <a:ext cx="2928515" cy="3774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64901" y="1894630"/>
            <a:ext cx="8787799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Quando cantamos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«O Senhor é Família, somos Comunidade…»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queremos dizer que – tal como Deus é Comunidade na sua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– a nossa vida só pode ser entendida e vivida em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estilo Comunitário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364089" y="5445224"/>
            <a:ext cx="3240360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7022797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0"/>
          <a:stretch/>
        </p:blipFill>
        <p:spPr bwMode="auto">
          <a:xfrm>
            <a:off x="1061137" y="3603266"/>
            <a:ext cx="2398234" cy="2909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47275"/>
            <a:ext cx="4205791" cy="3150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470" y="355358"/>
            <a:ext cx="4014993" cy="2137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4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0321"/>
            <a:ext cx="2928515" cy="3774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6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64901" y="1894630"/>
            <a:ext cx="8787799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Quando cantamos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«O Senhor é Família, somos Comunidade…»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queremos dizer que – tal como Deus é Comunidade na sua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– a nossa vida só pode ser entendida e vivida em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estilo Comunitário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90000"/>
                      <a:alpha val="3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8" descr="https://encrypted-tbn1.gstatic.com/images?q=tbn:ANd9GcSrx57XgqvNtA8-mEuEB53PoPw1JrxRhyj3Z69m08_9zu5TA7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70928"/>
            <a:ext cx="5178378" cy="346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2349500"/>
            <a:ext cx="8424862" cy="3092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VI A NOVA JERUSALÉM,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RESPLANDECENTE DE LUZ ETERNA,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DESCER DO CÉU, DE JUNTO DE DEUS,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HABITAR NO MEIO DOS HOMENS.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Eu vi descer do Céu, da presença de Deus,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Cidade Santa, a Nova Jerusalém.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8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84200" y="1422400"/>
            <a:ext cx="8308975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“Naqueles dias,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alguns homens que desceram da Judeia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ensinavam aos irmãos de Antioquia: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«Se não receberdes a circuncisão,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segundo a Lei de Moisés,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podereis salvar-vos».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Isto provocou muita agitação e uma discussão intensa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Paulo e Barnabé tiveram com eles.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 decidiram que Paulo e Barnabé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mais alguns discípulos subissem a Jerusalém,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tratarem dessa questão com os Apóstolos e os anciãos.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Apóstolos e os anciãos, de acordo com toda a Igreja,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decidiram escolher alguns irmãos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mandá-los a Antioquia com Barnabé e Paulo.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Eram Judas, a quem chamavam Barsabás,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Silas, homens de autoridade entre os irmãos.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Mandaram por eles esta carta: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pic>
        <p:nvPicPr>
          <p:cNvPr id="1474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8832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196975"/>
            <a:ext cx="84963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«Os Apóstolos e os anciãos, irmãos vossos, saúdam os irmãos de origem pagã residentes em Antioquia, na Síria e na Cilícia. Tendo sabido que, sem nossa autorização, alguns dos nossos vos foram inquietar, perturbando as vossas almas com as suas palavras, resolvemos, de comum acordo,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escolher delegados para vo-los enviarmos, juntamente com os nossos queridos Barnabé e Paulo, homens que expuseram a sua vida pelo nome de Nosso Senhor Jesus Cristo.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isso vos mandamos Judas e Silas,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vos transmitirão de viva voz as nossas decisões.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Espírito Santo e nós decidimos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vos impor mais nenhuma obrigação,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além destas que são indispensáveis: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abster-vos da carne imolada aos ídolos,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sangue, das carnes sufocadas e das relações imorais.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Procedereis bem, evitando tudo isso. Adeus»”.             (At 15)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658082">
            <a:off x="868241" y="5885868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8487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2501900" y="5607050"/>
            <a:ext cx="6099175" cy="8461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Louvado  sejais,  Senhor,</a:t>
            </a:r>
          </a:p>
          <a:p>
            <a:pPr>
              <a:spcAft>
                <a:spcPts val="0"/>
              </a:spcAft>
              <a:defRPr/>
            </a:pPr>
            <a:r>
              <a:rPr lang="pt-PT" sz="245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pelos  povos  de  toda  a  terra !</a:t>
            </a:r>
          </a:p>
        </p:txBody>
      </p:sp>
      <p:pic>
        <p:nvPicPr>
          <p:cNvPr id="14848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8429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20542</TotalTime>
  <Words>1966</Words>
  <Application>Microsoft Office PowerPoint</Application>
  <PresentationFormat>Apresentação no Ecrã (4:3)</PresentationFormat>
  <Paragraphs>317</Paragraphs>
  <Slides>29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13</vt:i4>
      </vt:variant>
      <vt:variant>
        <vt:lpstr>Títulos dos diapositivos</vt:lpstr>
      </vt:variant>
      <vt:variant>
        <vt:i4>29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1497</cp:revision>
  <dcterms:created xsi:type="dcterms:W3CDTF">2006-05-02T09:35:59Z</dcterms:created>
  <dcterms:modified xsi:type="dcterms:W3CDTF">2015-01-27T09:57:59Z</dcterms:modified>
</cp:coreProperties>
</file>