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2415" r:id="rId13"/>
  </p:sldMasterIdLst>
  <p:notesMasterIdLst>
    <p:notesMasterId r:id="rId44"/>
  </p:notesMasterIdLst>
  <p:sldIdLst>
    <p:sldId id="391" r:id="rId14"/>
    <p:sldId id="376" r:id="rId15"/>
    <p:sldId id="424" r:id="rId16"/>
    <p:sldId id="353" r:id="rId17"/>
    <p:sldId id="386" r:id="rId18"/>
    <p:sldId id="393" r:id="rId19"/>
    <p:sldId id="258" r:id="rId20"/>
    <p:sldId id="408" r:id="rId21"/>
    <p:sldId id="363" r:id="rId22"/>
    <p:sldId id="421" r:id="rId23"/>
    <p:sldId id="354" r:id="rId24"/>
    <p:sldId id="402" r:id="rId25"/>
    <p:sldId id="420" r:id="rId26"/>
    <p:sldId id="307" r:id="rId27"/>
    <p:sldId id="383" r:id="rId28"/>
    <p:sldId id="262" r:id="rId29"/>
    <p:sldId id="342" r:id="rId30"/>
    <p:sldId id="387" r:id="rId31"/>
    <p:sldId id="388" r:id="rId32"/>
    <p:sldId id="398" r:id="rId33"/>
    <p:sldId id="301" r:id="rId34"/>
    <p:sldId id="395" r:id="rId35"/>
    <p:sldId id="389" r:id="rId36"/>
    <p:sldId id="390" r:id="rId37"/>
    <p:sldId id="345" r:id="rId38"/>
    <p:sldId id="400" r:id="rId39"/>
    <p:sldId id="381" r:id="rId40"/>
    <p:sldId id="410" r:id="rId41"/>
    <p:sldId id="397" r:id="rId42"/>
    <p:sldId id="425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3B48B67-319A-4DF9-BD34-CA88476E2C53}" type="datetimeFigureOut">
              <a:rPr lang="pt-PT"/>
              <a:pPr>
                <a:defRPr/>
              </a:pPr>
              <a:t>30/01/2015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AB50592-2E17-4E13-B29D-1FECCC1CD8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4058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2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263C517E-136C-49C6-B0CA-163CED3ABB0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10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619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FD30C9B-5004-492A-BD5C-DB89DF707A7F}" type="slidenum">
              <a:rPr lang="pt-PT" sz="1200" smtClean="0"/>
              <a:pPr algn="r" eaLnBrk="1" hangingPunct="1">
                <a:defRPr/>
              </a:pPr>
              <a:t>25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286313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5606D09-3B1C-4BA3-8325-19A961FDC20B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61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63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6C3E8B79-F434-46CB-8719-6BFE1BAC12E9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747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7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C88FF5E-1B5C-4115-841F-0A0DF83CE17A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711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3CAB9-49A8-4908-B313-5DBBDA8324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6455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C2FE5-D113-434A-AB5B-BEA600984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301751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11925E-9F2D-4A7E-A1E0-36696AFE21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500207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D60706-F9CC-46C1-B35C-AEE7BC9DC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192518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A33A0D-F314-41DA-A0D6-C1CE3BF060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3070771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3BF102-B517-4F4A-BF1A-1196C38443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24752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C08EAC-B166-4AD0-88E1-D5101BBF2C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1439308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8BB3F-3876-4590-9A57-ECF64C679D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0813047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18FBAF-5B54-4808-991D-F0ED1F1625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597943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875554-C21A-448F-A0B4-D623708806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4541839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C73DFD-42D4-4A99-980D-6C5B50C96C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29275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A10FDD-7AF1-469D-86C1-81F11614C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9162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F321-043B-4A33-97E5-B0051B8836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919371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BD00A8-7085-4C15-B004-D34DE007B4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2468059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A39E08-2322-4105-BBE0-DB5586B4F5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9797112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0CD3D1-F840-4AF6-93CE-F0B3C8CCAC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4786750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DE8A50-F225-47F6-A3AD-2472D2DE40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057763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DDF90E-437A-4044-9C02-96FAC65578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014377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65CF30-BA5D-4AFE-97CA-003A4AFF4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2142608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35D5B7-E25B-49E9-B5AD-EC082C2BD6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963263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E493D5-8B43-4114-834D-69F4F4C8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4269311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D95C8-CF04-46D6-9FDA-5CDE91DFCE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3179383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A52B4F-8247-4F6F-B3A2-3E8E39B5A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215170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08BD9-DE53-4D31-8A56-E46BD17F3F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262920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F1E46F-331A-4CAE-B89B-0EB1512AB8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6709378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206A7-8DDC-46B0-8707-4CADBB8CB0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94022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E9EE5B-6AC9-4C8D-A338-42EB24477B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8390710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B93B40-FEE8-4DB2-B2A7-9F7400E571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3396241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4A4F37-D583-424A-A372-558C0B4AD9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0324996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D8B7C-EFEC-4356-BDA2-FC08B7B6FE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5255965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908566-0042-40CD-B67A-3EF3F43F2C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118082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40E4DC-AD7A-460E-AA4D-6C8CFC7EE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6963062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C89814-9390-4A03-BEC4-EBE38037C5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309587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78566C-DC71-4D46-83E1-4588578B7D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878228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B13FCC-500D-4AC1-8104-7F782FB3D4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27357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6348F8-4B1D-4DB7-8484-AFCFFCC6B7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112947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96CF27-3D87-4389-A731-5DDFB3724D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636016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A4A791-AD49-40CA-966E-C3B9CB9A14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6479120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DF271-BC53-495E-A773-E4FEBAF245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2233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829F5-27CD-4490-AB19-6B95E85E10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1871109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1B0CB-64C0-48DA-B173-40FA98DF9D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1135786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BC0D4-762A-4028-8A77-3EC6D34235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308634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6B7FC-0124-4DFB-B332-1C8B776269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647993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C120A-2133-4135-86D6-D93125E24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2304395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BEDD6-E1F4-4DBA-A4E5-5F4EA0BA8C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430897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E8F7ED-069C-42E3-8FC5-9A5F0EEC6B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8446133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D8F1A-F551-478D-9720-2181113F83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6761932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F3C47-0D21-43AA-82C4-238E56EDC1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66983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BB0C9-EB50-4969-A052-BE852CC28E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23569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26446-3ECF-452E-998D-E8D57C220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299159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73102-4349-49E4-BD13-579B15D608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2241146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A98E90-8CC9-450F-8596-083E3415D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54032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004681-9131-4F3F-B9AD-93F1EEE937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3859445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E08E94-3528-4E64-BC0D-6F5E01D0FD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0125778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38F077-326B-4C94-A263-EC47135C68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806449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7F6891-6276-4A10-9726-918164ADDB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715971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D12E17-BFB6-4DD3-9C20-6148CEC70E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719110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D2E54B-9ABF-4B54-B665-C0DAEFC13B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8259523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F86756-17A0-4B04-8AA5-EEBFD3471F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3454267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6B6024-00B1-462D-A1B1-EEBD8F2901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5330340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61B6E7-4C96-40BF-A185-3E408F403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5311523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5B660C-D317-4A52-B0E2-3849E81D6C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953114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E13ECF-F2E3-47BB-A70E-676C333AD7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182252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1C166C-5410-4BC1-8AB2-8AC1A67A5C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444755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3633DD-9B9C-4BAE-A3B3-3CD50D04F9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790617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347C7-7500-41DC-B5F4-E6769902E8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377551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89C563-6402-4C52-A8B0-EB4CAB34EE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697672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428E6-948C-468B-8018-105B5D2CBF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105350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92A55-961D-4CC3-9FEB-2D0EDCC0F8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171640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8B4A41-2659-48E0-81F8-D22305AB75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985371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75D98A-1573-43A3-929B-4723CF4CEA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039982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61AF74-391B-4E14-AA63-490A5DCE47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211967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BF0246-554F-444D-96C1-F83DD9490E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904079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96F4B3-2BA5-4052-B007-4F1369F664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61314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701C0E-9C11-499D-AAF7-1D37D92158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21427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797902-3DA1-4998-9002-371E3514EB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8613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84B3A1-C5CD-4CB0-829F-F9954DF1E7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821890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F999A8-CD0E-422F-80ED-5A9587370A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141649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F12941-617F-4CBB-BBA1-52CA125552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920454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D0033-7E95-4B52-84B1-6A693FEFD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774356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F3500C-BAA8-4703-9A95-88B96682D4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211485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22B9E7-811F-4F04-9AC1-FE25954A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94220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87DD60-C62E-45CC-8A54-84DA7B615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257367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14FD2A-C4BF-4F0E-8AF0-F6CFC12532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369647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5CC51A-72F9-49EB-97E7-6EC5EFBD65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358173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CBF18F-16F5-47F6-A441-EC29F423A3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109903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1A77A6-774B-4C0C-820B-493374AC06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20961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FA3833-77D3-4B55-9CC9-75AF63A9B7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8275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A1D6E6-895D-4135-9513-299D781325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658519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5608C4-AD36-4130-BDB0-D0B2A9C1FD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3703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94121-96CD-4B1C-AA63-F077CA4F4E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286140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0C81A2-54E1-4C69-89A3-69A2303C2D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465313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56082F-CE22-414A-BB18-FCCEAC7793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900709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CAD10D-BBD8-41D2-8958-4768D47061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276163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8429A4-5A56-41F1-B431-258AA5A72D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719394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176218-D323-4BE1-8D36-2741A97506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384100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A21BE2-C998-47DF-96B0-ECB108C3B6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763153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3FA637-8A5C-474F-A387-1BEC0E8135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286945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99FA2E-0606-4F3E-A4DF-5309E68EC6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58851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3C95B8-6F9F-47F0-824B-0734946734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261372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423B4-C5D4-4021-A9A2-664829B1E5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4722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3015A-AEC5-4674-9F7E-1984D9F211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533414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D191AB-A540-46D3-B0FC-530462C4CF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157981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5C92AC-AB37-4681-B2E1-DF8BE7C817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041716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08A0B2-EC3E-4639-83F5-05CD08A790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722214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90624-BCB9-4640-B1D6-66DD599B3A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950660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E4A5AD-5A53-49E9-89AB-D03A3D2D0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7825235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799D05-981B-485D-A5D2-41A35158E2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456316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160131-0DF4-4D88-9D7F-715069C0A4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652871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4224BA-A3CC-49CC-955E-EC5727E832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334031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9F39E3-306A-4E37-8332-82A77BC2BD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180381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79A96A-867D-414C-99E6-7A45F87C8F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94352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FE43E-01A4-4608-80F1-6DD841D259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0981806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D4F72F-C846-4B2D-A007-E2DAF0B947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21090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053769-0106-4303-A9A5-A9621F37D8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89836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2B1A9A-8A6B-4155-AADC-D866FF2AC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734141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D8DBD6-2B93-45F9-A7F7-731267A22D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907871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C2C7E6-90CA-49D7-8BA1-450116D3DE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677248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A6B07F-2CCC-4D10-BA4A-DBA242D64A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581661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49E9F0-90B2-413F-BD3E-81213D4814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621002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025A47-0CBF-4536-9BF5-C579F24081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605380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0148B5-F65C-4F59-B371-F5A16355E9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08868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815B85-505F-4E91-803A-A3DFE2AD6B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802532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00047-0B52-4BAD-9EC1-112E078E7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1548432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D56BE0-E9D7-406B-B268-E9B71CF327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640507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7F5243-E84D-442B-9044-19FBBEA8F5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351794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CA27B3-7AB2-48FA-94C1-A8948862FE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168832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26D088-E3A1-4C3E-A151-B9644CC57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72415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1AFED8-F15B-4867-A0B4-BB99F30B7D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554353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3FD2EC-E696-4352-9C9D-3A80DA8DFB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77238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AD9645-2912-4C16-9AD1-E31509358F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42659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B2CC12-204E-404A-8E76-A0FB7BA35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578742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252CA2-B926-47D4-893D-78A1E84D66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53509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22E4D7-19EB-4FE5-BC04-4C983B53B4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38336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81570-A349-4CB0-9AC4-0503E20038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8522195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BF71EC-04DA-41D7-ACFB-DDF368E6C6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80235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534606-40FC-443B-8144-A36C5943E2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5056826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E4D4E1-4AF6-426B-9082-970183EFFF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936303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11C61C-C148-4831-9A5E-D01EEE266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784865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C57925-338C-4569-8F6B-5A2975426F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083309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3FA4EA-2F8E-4EDD-A6C8-CDAA7E7633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18714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B272B7-DFDE-42C8-BF2B-2FB78EC262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0032497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4689B9-140B-4F9E-B868-CFDB7B267F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380428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E9C4FA-DC26-45A2-B1BB-123DBC5F1A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160474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5CB026-C2E4-4438-A393-A965C8253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52190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1793E-9A48-4B2B-9CFE-317D9FA0A1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12731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B57108-0A13-4605-8C80-E49EE8EC98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1574307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F8FD49-DE95-4D40-AB13-3429942A4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92244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122B55-21AA-4454-B8B8-03078C2BA3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83505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3FA5EC-1FB1-48F3-9356-D98AB64C5F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3096723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C39C2B-F691-44E0-91AB-7E47D7EE33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2141162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899CC9-4AF9-493F-A3D6-515D94D261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287527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004BDA-3732-4810-94C9-AD97D34874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542561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F746C5-6344-4B5F-936F-E4D13F4931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72826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E2B84C-A021-4B2C-8E53-A91DFBC1DB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932069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41978B-611E-4706-ABEF-7BEF5261AC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797878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918547-7168-44AF-8737-8DC0A69A1C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484" r:id="rId1"/>
    <p:sldLayoutId id="2147505462" r:id="rId2"/>
    <p:sldLayoutId id="2147505463" r:id="rId3"/>
    <p:sldLayoutId id="2147505464" r:id="rId4"/>
    <p:sldLayoutId id="2147505465" r:id="rId5"/>
    <p:sldLayoutId id="2147505466" r:id="rId6"/>
    <p:sldLayoutId id="2147505467" r:id="rId7"/>
    <p:sldLayoutId id="2147505468" r:id="rId8"/>
    <p:sldLayoutId id="2147505469" r:id="rId9"/>
    <p:sldLayoutId id="2147505470" r:id="rId10"/>
    <p:sldLayoutId id="2147505471" r:id="rId11"/>
    <p:sldLayoutId id="21475054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8C380C-5A91-4D6C-8047-58031186E2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581" r:id="rId1"/>
    <p:sldLayoutId id="2147505582" r:id="rId2"/>
    <p:sldLayoutId id="2147505583" r:id="rId3"/>
    <p:sldLayoutId id="2147505584" r:id="rId4"/>
    <p:sldLayoutId id="2147505585" r:id="rId5"/>
    <p:sldLayoutId id="2147505586" r:id="rId6"/>
    <p:sldLayoutId id="2147505587" r:id="rId7"/>
    <p:sldLayoutId id="2147505588" r:id="rId8"/>
    <p:sldLayoutId id="2147505589" r:id="rId9"/>
    <p:sldLayoutId id="2147505590" r:id="rId10"/>
    <p:sldLayoutId id="2147505591" r:id="rId11"/>
    <p:sldLayoutId id="21475055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EDBB98-E62F-4A97-8141-45BD06C26F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593" r:id="rId1"/>
    <p:sldLayoutId id="2147505594" r:id="rId2"/>
    <p:sldLayoutId id="2147505595" r:id="rId3"/>
    <p:sldLayoutId id="2147505596" r:id="rId4"/>
    <p:sldLayoutId id="2147505597" r:id="rId5"/>
    <p:sldLayoutId id="2147505598" r:id="rId6"/>
    <p:sldLayoutId id="2147505599" r:id="rId7"/>
    <p:sldLayoutId id="2147505600" r:id="rId8"/>
    <p:sldLayoutId id="2147505601" r:id="rId9"/>
    <p:sldLayoutId id="2147505602" r:id="rId10"/>
    <p:sldLayoutId id="2147505603" r:id="rId11"/>
    <p:sldLayoutId id="21475056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2A4A95-0599-4EE4-B2C3-8BE6290D7F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605" r:id="rId1"/>
    <p:sldLayoutId id="2147505473" r:id="rId2"/>
    <p:sldLayoutId id="2147505474" r:id="rId3"/>
    <p:sldLayoutId id="2147505475" r:id="rId4"/>
    <p:sldLayoutId id="2147505476" r:id="rId5"/>
    <p:sldLayoutId id="2147505477" r:id="rId6"/>
    <p:sldLayoutId id="2147505478" r:id="rId7"/>
    <p:sldLayoutId id="2147505479" r:id="rId8"/>
    <p:sldLayoutId id="2147505480" r:id="rId9"/>
    <p:sldLayoutId id="2147505481" r:id="rId10"/>
    <p:sldLayoutId id="2147505482" r:id="rId11"/>
    <p:sldLayoutId id="21475054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3FD893-EA0D-44A5-8B30-475F2B5876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606" r:id="rId1"/>
    <p:sldLayoutId id="2147505607" r:id="rId2"/>
    <p:sldLayoutId id="2147505608" r:id="rId3"/>
    <p:sldLayoutId id="2147505609" r:id="rId4"/>
    <p:sldLayoutId id="2147505610" r:id="rId5"/>
    <p:sldLayoutId id="2147505611" r:id="rId6"/>
    <p:sldLayoutId id="2147505612" r:id="rId7"/>
    <p:sldLayoutId id="2147505613" r:id="rId8"/>
    <p:sldLayoutId id="2147505614" r:id="rId9"/>
    <p:sldLayoutId id="2147505615" r:id="rId10"/>
    <p:sldLayoutId id="2147505616" r:id="rId11"/>
    <p:sldLayoutId id="21475056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57E5FA-6E93-4098-B08C-FD40931570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485" r:id="rId1"/>
    <p:sldLayoutId id="2147505486" r:id="rId2"/>
    <p:sldLayoutId id="2147505487" r:id="rId3"/>
    <p:sldLayoutId id="2147505488" r:id="rId4"/>
    <p:sldLayoutId id="2147505489" r:id="rId5"/>
    <p:sldLayoutId id="2147505490" r:id="rId6"/>
    <p:sldLayoutId id="2147505491" r:id="rId7"/>
    <p:sldLayoutId id="2147505492" r:id="rId8"/>
    <p:sldLayoutId id="2147505493" r:id="rId9"/>
    <p:sldLayoutId id="2147505494" r:id="rId10"/>
    <p:sldLayoutId id="2147505495" r:id="rId11"/>
    <p:sldLayoutId id="21475054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DDEDDD-96B8-436F-8900-0B361BA4ED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497" r:id="rId1"/>
    <p:sldLayoutId id="2147505498" r:id="rId2"/>
    <p:sldLayoutId id="2147505499" r:id="rId3"/>
    <p:sldLayoutId id="2147505500" r:id="rId4"/>
    <p:sldLayoutId id="2147505501" r:id="rId5"/>
    <p:sldLayoutId id="2147505502" r:id="rId6"/>
    <p:sldLayoutId id="2147505503" r:id="rId7"/>
    <p:sldLayoutId id="2147505504" r:id="rId8"/>
    <p:sldLayoutId id="2147505505" r:id="rId9"/>
    <p:sldLayoutId id="2147505506" r:id="rId10"/>
    <p:sldLayoutId id="2147505507" r:id="rId11"/>
    <p:sldLayoutId id="21475055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24C7FC-8094-47B1-BC74-0B116E1FA0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509" r:id="rId1"/>
    <p:sldLayoutId id="2147505510" r:id="rId2"/>
    <p:sldLayoutId id="2147505511" r:id="rId3"/>
    <p:sldLayoutId id="2147505512" r:id="rId4"/>
    <p:sldLayoutId id="2147505513" r:id="rId5"/>
    <p:sldLayoutId id="2147505514" r:id="rId6"/>
    <p:sldLayoutId id="2147505515" r:id="rId7"/>
    <p:sldLayoutId id="2147505516" r:id="rId8"/>
    <p:sldLayoutId id="2147505517" r:id="rId9"/>
    <p:sldLayoutId id="2147505518" r:id="rId10"/>
    <p:sldLayoutId id="2147505519" r:id="rId11"/>
    <p:sldLayoutId id="21475055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131313-ADE0-4AF7-9823-8EB632873E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521" r:id="rId1"/>
    <p:sldLayoutId id="2147505522" r:id="rId2"/>
    <p:sldLayoutId id="2147505523" r:id="rId3"/>
    <p:sldLayoutId id="2147505524" r:id="rId4"/>
    <p:sldLayoutId id="2147505525" r:id="rId5"/>
    <p:sldLayoutId id="2147505526" r:id="rId6"/>
    <p:sldLayoutId id="2147505527" r:id="rId7"/>
    <p:sldLayoutId id="2147505528" r:id="rId8"/>
    <p:sldLayoutId id="2147505529" r:id="rId9"/>
    <p:sldLayoutId id="2147505530" r:id="rId10"/>
    <p:sldLayoutId id="2147505531" r:id="rId11"/>
    <p:sldLayoutId id="21475055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15FD61-4086-4860-81AD-864397C36F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533" r:id="rId1"/>
    <p:sldLayoutId id="2147505534" r:id="rId2"/>
    <p:sldLayoutId id="2147505535" r:id="rId3"/>
    <p:sldLayoutId id="2147505536" r:id="rId4"/>
    <p:sldLayoutId id="2147505537" r:id="rId5"/>
    <p:sldLayoutId id="2147505538" r:id="rId6"/>
    <p:sldLayoutId id="2147505539" r:id="rId7"/>
    <p:sldLayoutId id="2147505540" r:id="rId8"/>
    <p:sldLayoutId id="2147505541" r:id="rId9"/>
    <p:sldLayoutId id="2147505542" r:id="rId10"/>
    <p:sldLayoutId id="2147505543" r:id="rId11"/>
    <p:sldLayoutId id="21475055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9D4296-13E8-436B-BDF8-7AA44ADC57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545" r:id="rId1"/>
    <p:sldLayoutId id="2147505546" r:id="rId2"/>
    <p:sldLayoutId id="2147505547" r:id="rId3"/>
    <p:sldLayoutId id="2147505548" r:id="rId4"/>
    <p:sldLayoutId id="2147505549" r:id="rId5"/>
    <p:sldLayoutId id="2147505550" r:id="rId6"/>
    <p:sldLayoutId id="2147505551" r:id="rId7"/>
    <p:sldLayoutId id="2147505552" r:id="rId8"/>
    <p:sldLayoutId id="2147505553" r:id="rId9"/>
    <p:sldLayoutId id="2147505554" r:id="rId10"/>
    <p:sldLayoutId id="2147505555" r:id="rId11"/>
    <p:sldLayoutId id="21475055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1ECB2E-F519-42F5-8A42-BCF513FA97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557" r:id="rId1"/>
    <p:sldLayoutId id="2147505558" r:id="rId2"/>
    <p:sldLayoutId id="2147505559" r:id="rId3"/>
    <p:sldLayoutId id="2147505560" r:id="rId4"/>
    <p:sldLayoutId id="2147505561" r:id="rId5"/>
    <p:sldLayoutId id="2147505562" r:id="rId6"/>
    <p:sldLayoutId id="2147505563" r:id="rId7"/>
    <p:sldLayoutId id="2147505564" r:id="rId8"/>
    <p:sldLayoutId id="2147505565" r:id="rId9"/>
    <p:sldLayoutId id="2147505566" r:id="rId10"/>
    <p:sldLayoutId id="2147505567" r:id="rId11"/>
    <p:sldLayoutId id="21475055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4FFA40-58BA-47FC-A5D7-3290D5F7B6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5569" r:id="rId1"/>
    <p:sldLayoutId id="2147505570" r:id="rId2"/>
    <p:sldLayoutId id="2147505571" r:id="rId3"/>
    <p:sldLayoutId id="2147505572" r:id="rId4"/>
    <p:sldLayoutId id="2147505573" r:id="rId5"/>
    <p:sldLayoutId id="2147505574" r:id="rId6"/>
    <p:sldLayoutId id="2147505575" r:id="rId7"/>
    <p:sldLayoutId id="2147505576" r:id="rId8"/>
    <p:sldLayoutId id="2147505577" r:id="rId9"/>
    <p:sldLayoutId id="2147505578" r:id="rId10"/>
    <p:sldLayoutId id="2147505579" r:id="rId11"/>
    <p:sldLayoutId id="21475055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5.png"/><Relationship Id="rId4" Type="http://schemas.openxmlformats.org/officeDocument/2006/relationships/image" Target="../media/image18.jpeg"/><Relationship Id="rId9" Type="http://schemas.openxmlformats.org/officeDocument/2006/relationships/image" Target="../media/image1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5155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155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Imagem 11" descr="http://2.bp.blogspot.com/-KmM7RQnyOl0/TiGt8N9qqsI/AAAAAAAAALw/5-evvLirNU0/s1600/pan%2By%2Bvin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708275"/>
            <a:ext cx="2592388" cy="192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60772" name="CaixaDeTexto 1"/>
          <p:cNvSpPr txBox="1">
            <a:spLocks noChangeArrowheads="1"/>
          </p:cNvSpPr>
          <p:nvPr/>
        </p:nvSpPr>
        <p:spPr bwMode="auto">
          <a:xfrm>
            <a:off x="5364163" y="836613"/>
            <a:ext cx="180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pt-PT" sz="1800" i="1" baseline="0">
                <a:solidFill>
                  <a:srgbClr val="00FFFF"/>
                </a:solidFill>
                <a:latin typeface="Arial" charset="0"/>
              </a:rPr>
              <a:t>[ </a:t>
            </a:r>
            <a:r>
              <a:rPr lang="pt-PT" sz="1800" b="0" i="1" baseline="0">
                <a:solidFill>
                  <a:srgbClr val="00FFFF"/>
                </a:solidFill>
                <a:latin typeface="Arial" charset="0"/>
              </a:rPr>
              <a:t>Facultativa</a:t>
            </a:r>
            <a:r>
              <a:rPr lang="pt-PT" sz="1800" i="1" baseline="0">
                <a:solidFill>
                  <a:srgbClr val="00FFFF"/>
                </a:solidFill>
                <a:latin typeface="Arial" charset="0"/>
              </a:rPr>
              <a:t> ]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50838" y="1196975"/>
            <a:ext cx="4365625" cy="54784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8775">
              <a:lnSpc>
                <a:spcPts val="2000"/>
              </a:lnSpc>
              <a:defRPr/>
            </a:pPr>
            <a:r>
              <a:rPr lang="pt-PT" sz="20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T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erra, exulta de alegria,</a:t>
            </a:r>
          </a:p>
          <a:p>
            <a:pPr marL="358775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louva o teu pastor e guia,</a:t>
            </a:r>
          </a:p>
          <a:p>
            <a:pPr marL="358775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com teus hinos, tua voz.</a:t>
            </a:r>
          </a:p>
          <a:p>
            <a:pPr>
              <a:lnSpc>
                <a:spcPts val="2000"/>
              </a:lnSpc>
              <a:defRPr/>
            </a:pP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000"/>
              </a:lnSpc>
              <a:defRPr/>
            </a:pPr>
            <a:r>
              <a:rPr lang="pt-PT" sz="20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Q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uanto possas tanto ouses,</a:t>
            </a:r>
          </a:p>
          <a:p>
            <a:pPr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em louvá-l’O não repouses.</a:t>
            </a:r>
          </a:p>
          <a:p>
            <a:pPr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Sempre excede o teu louvor.</a:t>
            </a:r>
          </a:p>
          <a:p>
            <a:pPr>
              <a:lnSpc>
                <a:spcPts val="2000"/>
              </a:lnSpc>
              <a:defRPr/>
            </a:pP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000"/>
              </a:lnSpc>
              <a:defRPr/>
            </a:pP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000"/>
              </a:lnSpc>
              <a:defRPr/>
            </a:pP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000"/>
              </a:lnSpc>
              <a:defRPr/>
            </a:pP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000"/>
              </a:lnSpc>
              <a:defRPr/>
            </a:pP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000"/>
              </a:lnSpc>
              <a:defRPr/>
            </a:pP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358775">
              <a:lnSpc>
                <a:spcPts val="2000"/>
              </a:lnSpc>
              <a:defRPr/>
            </a:pPr>
            <a:r>
              <a:rPr lang="pt-PT" sz="20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H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oje a Igreja te convida:</a:t>
            </a:r>
          </a:p>
          <a:p>
            <a:pPr marL="358775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 pão vivo que dá vida,</a:t>
            </a:r>
          </a:p>
          <a:p>
            <a:pPr marL="358775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vem com ela celebrar.</a:t>
            </a:r>
          </a:p>
          <a:p>
            <a:pPr>
              <a:lnSpc>
                <a:spcPts val="2000"/>
              </a:lnSpc>
              <a:defRPr/>
            </a:pP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000"/>
              </a:lnSpc>
              <a:defRPr/>
            </a:pPr>
            <a:r>
              <a:rPr lang="pt-PT" sz="20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E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ste pão - que o mundo creia -</a:t>
            </a:r>
          </a:p>
          <a:p>
            <a:pPr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por Jesus na santa Ceia,</a:t>
            </a:r>
          </a:p>
          <a:p>
            <a:pPr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foi entregue aos que escolheu.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4278313" y="1282700"/>
            <a:ext cx="4614862" cy="5170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pt-PT" sz="20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E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is o pão que os Anjos comem,</a:t>
            </a:r>
          </a:p>
          <a:p>
            <a:pPr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transformado em pão do homem;</a:t>
            </a:r>
          </a:p>
          <a:p>
            <a:pPr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só os filhos o consomem:</a:t>
            </a:r>
          </a:p>
          <a:p>
            <a:pPr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não será lançado aos cães.</a:t>
            </a:r>
          </a:p>
          <a:p>
            <a:pPr marL="358775">
              <a:lnSpc>
                <a:spcPts val="2000"/>
              </a:lnSpc>
              <a:defRPr/>
            </a:pPr>
            <a:r>
              <a:rPr lang="pt-PT" sz="20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E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 sinais prefigurado,</a:t>
            </a:r>
          </a:p>
          <a:p>
            <a:pPr marL="358775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por Abraão imolado,</a:t>
            </a:r>
          </a:p>
          <a:p>
            <a:pPr marL="358775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no cordeiro aos pais foi dado,</a:t>
            </a:r>
          </a:p>
          <a:p>
            <a:pPr marL="358775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no deserto foi maná.</a:t>
            </a:r>
          </a:p>
          <a:p>
            <a:pPr>
              <a:lnSpc>
                <a:spcPts val="2000"/>
              </a:lnSpc>
              <a:defRPr/>
            </a:pPr>
            <a:r>
              <a:rPr lang="pt-PT" sz="20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B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om pastor, pão da verdade,</a:t>
            </a:r>
          </a:p>
          <a:p>
            <a:pPr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de nós piedade,</a:t>
            </a:r>
          </a:p>
          <a:p>
            <a:pPr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conservai-nos na unidade,</a:t>
            </a:r>
          </a:p>
          <a:p>
            <a:pPr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extingui nossa orfandade</a:t>
            </a:r>
          </a:p>
          <a:p>
            <a:pPr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conduzi-nos ao Pai.</a:t>
            </a:r>
          </a:p>
          <a:p>
            <a:pPr marL="358775">
              <a:lnSpc>
                <a:spcPts val="2000"/>
              </a:lnSpc>
              <a:defRPr/>
            </a:pPr>
            <a:r>
              <a:rPr lang="pt-PT" sz="20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A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os mortais dando comida,</a:t>
            </a:r>
          </a:p>
          <a:p>
            <a:pPr marL="358775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dais também o pão da vida:</a:t>
            </a:r>
          </a:p>
          <a:p>
            <a:pPr marL="358775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a família assim nutrida</a:t>
            </a:r>
          </a:p>
          <a:p>
            <a:pPr marL="358775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seja um dia reunida</a:t>
            </a:r>
          </a:p>
          <a:p>
            <a:pPr marL="358775">
              <a:lnSpc>
                <a:spcPts val="2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aos convivas lá do Céu.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705" y="836712"/>
            <a:ext cx="3528391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“SEQUÊNCIA”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60777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11" descr="http://t3.gstatic.com/images?q=tbn:ANd9GcQqFlXCw1qM0gwYNDEHvUPO7f3ds06_dbUcD1eH1Ct7AEebMg6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041650"/>
            <a:ext cx="3252788" cy="2763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675" y="2347913"/>
            <a:ext cx="7577138" cy="3025775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«Eu </a:t>
            </a: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sou o pão vivo descido do </a:t>
            </a: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Céu 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– diz </a:t>
            </a: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– </a:t>
            </a: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.</a:t>
            </a:r>
            <a:endParaRPr lang="pt-PT" sz="4200" b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Quem comer deste pão viverá </a:t>
            </a:r>
            <a:r>
              <a:rPr lang="pt-PT" sz="42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eternamente». </a:t>
            </a:r>
            <a:endParaRPr lang="pt-PT" sz="4200" b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61797" name="Line 5"/>
          <p:cNvSpPr>
            <a:spLocks noChangeShapeType="1"/>
          </p:cNvSpPr>
          <p:nvPr/>
        </p:nvSpPr>
        <p:spPr bwMode="auto">
          <a:xfrm>
            <a:off x="1116013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1800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84225" y="1268413"/>
            <a:ext cx="8007350" cy="5222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 estava Jesus a falar à multidão sobre o reino de Deus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 curar aqueles que necessitavam.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dia começava a declinar.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 os Doze aproximaram-se e disseram-Lhe: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«Manda embora a multidão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ir procurar pousada e alimento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às aldeias e casais mais próximos,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pois aqui estamos num local deserto».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Disse-lhes Jesus: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«Dai-lhes vós de comer».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eles responderam: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«Não temos senão cinco pães e dois peixes...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Só se formos nós mesmos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comprar comida para todo este povo».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Eram de facto uns cinco mil homens.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2399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6282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188" y="60150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84225" y="1989138"/>
            <a:ext cx="7820025" cy="39385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 Jesus aos discípulos: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«Mandai-os sentar por grupos de cinquenta».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Eles assim fizeram, e todos se sentaram.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 Jesus tomou os cinco pães e os dois peixes,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ergueu os olhos ao Céu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pronunciou sobre eles a bênção.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Depois partiu-os e deu-os aos discípulos,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eles os distribuírem pela multidão.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Todos comeram e ficaram saciados;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ainda recolheram doze cestos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dos pedaços que sobraram”.   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					   (Lc 9)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119675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6384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400" y="13414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6486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5891" name="Line 12"/>
          <p:cNvSpPr>
            <a:spLocks noChangeShapeType="1"/>
          </p:cNvSpPr>
          <p:nvPr/>
        </p:nvSpPr>
        <p:spPr bwMode="auto">
          <a:xfrm>
            <a:off x="2916238" y="14843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700213"/>
            <a:ext cx="8712200" cy="3683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903288" lvl="3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em atitude de gratidão e louvor, conscientes de que somos um só, na Palavra e no Pão, e assim formamos igualmente um só Corpo.</a:t>
            </a:r>
          </a:p>
          <a:p>
            <a:pPr marL="446088" lvl="2">
              <a:spcAft>
                <a:spcPts val="12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E agora também uma só oração, ao apresentarmos a Deus: </a:t>
            </a:r>
          </a:p>
          <a:p>
            <a:pPr marL="0" lvl="1" indent="-11112">
              <a:lnSpc>
                <a:spcPts val="24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 a Sua Igreja: para que a guarde na verdadeira comunhão…</a:t>
            </a:r>
          </a:p>
          <a:p>
            <a:pPr marL="0" lvl="1" indent="-11112">
              <a:lnSpc>
                <a:spcPts val="24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 os cristãos desorientados: para que os guie no Amor...</a:t>
            </a:r>
          </a:p>
          <a:p>
            <a:pPr marL="0" lvl="1" indent="-11112">
              <a:lnSpc>
                <a:spcPts val="24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 os governantes: para saberem estar ao serviço dos pobres…</a:t>
            </a:r>
          </a:p>
          <a:p>
            <a:pPr marL="0" lvl="1" indent="-11112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 a nossa Comunidade: que seja testemunha de unidade e de 		fraternidade para todos…</a:t>
            </a:r>
          </a:p>
          <a:p>
            <a:pPr marL="0" lvl="1" indent="-11112">
              <a:lnSpc>
                <a:spcPts val="2000"/>
              </a:lnSpc>
              <a:spcAft>
                <a:spcPts val="600"/>
              </a:spcAft>
              <a:defRPr/>
            </a:pP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6924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684213" y="5084763"/>
            <a:ext cx="78517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saibamos alimentar-nos </a:t>
            </a:r>
          </a:p>
          <a:p>
            <a:pPr algn="ctr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Do corpo de cristo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66915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16" descr="http://t0.gstatic.com/images?q=tbn:ANd9GcTF4j-obyHeoySCZuoFG9l7un9jWAfQWxPumpbf-hXKO_iiKkgT_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3" y="1635125"/>
            <a:ext cx="3703637" cy="2586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39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7940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88950" y="2420938"/>
            <a:ext cx="8207375" cy="34718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SEJAS, SENHOR, NOSSO PAI!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NOSSA ALMA EXULTA E CANTA: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SEJAS, SENHOR!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 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NOSSA ALMA EXULTA E CANTA: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  BENDITO SEJAS, SENHOR!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Pelo pão e pelo vinho, dás a vida a todo o homem.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12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Neste pão e neste vinho, toda a terra a Ti se of’rece.</a:t>
            </a:r>
          </a:p>
        </p:txBody>
      </p:sp>
      <p:sp>
        <p:nvSpPr>
          <p:cNvPr id="167943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67944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67946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947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10236" y="613424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896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7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999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9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437063"/>
            <a:ext cx="2376487" cy="1617662"/>
          </a:xfrm>
        </p:spPr>
      </p:pic>
      <p:sp>
        <p:nvSpPr>
          <p:cNvPr id="152579" name="WordArt 8"/>
          <p:cNvSpPr>
            <a:spLocks noChangeArrowheads="1" noChangeShapeType="1" noTextEdit="1"/>
          </p:cNvSpPr>
          <p:nvPr/>
        </p:nvSpPr>
        <p:spPr bwMode="auto">
          <a:xfrm>
            <a:off x="7797800" y="4221163"/>
            <a:ext cx="5191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915816" y="5877272"/>
            <a:ext cx="3151807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00339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52582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395288" y="620688"/>
            <a:ext cx="8353176" cy="2304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spc="150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“CORPO DE DEUS”</a:t>
            </a: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 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13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- Santíssimo Corpo e Sangue de Cristo -</a:t>
            </a:r>
          </a:p>
        </p:txBody>
      </p:sp>
      <p:sp>
        <p:nvSpPr>
          <p:cNvPr id="152584" name="Text Box 6"/>
          <p:cNvSpPr txBox="1">
            <a:spLocks noChangeArrowheads="1"/>
          </p:cNvSpPr>
          <p:nvPr/>
        </p:nvSpPr>
        <p:spPr bwMode="auto">
          <a:xfrm>
            <a:off x="395288" y="2997200"/>
            <a:ext cx="6337300" cy="26781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Mais do que os pães, multiplica-se o CORPO de Cristo… </a:t>
            </a:r>
            <a:r>
              <a:rPr lang="pt-PT" sz="2400" b="0" i="1" baseline="0" dirty="0">
                <a:latin typeface="Arial" charset="0"/>
              </a:rPr>
              <a:t>[ 3ª L./Evang.</a:t>
            </a:r>
            <a:r>
              <a:rPr lang="pt-PT" sz="2400" b="0" baseline="0" dirty="0">
                <a:latin typeface="Arial" charset="0"/>
              </a:rPr>
              <a:t> - </a:t>
            </a:r>
            <a:r>
              <a:rPr lang="pt-PT" sz="2400" baseline="0" dirty="0">
                <a:latin typeface="Arial" charset="0"/>
              </a:rPr>
              <a:t>Lc 9 </a:t>
            </a:r>
            <a:r>
              <a:rPr lang="pt-PT" sz="24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i="1" baseline="0" dirty="0" err="1">
                <a:latin typeface="Arial" charset="0"/>
              </a:rPr>
              <a:t>Melquisedec</a:t>
            </a:r>
            <a:r>
              <a:rPr lang="pt-PT" sz="2400" baseline="0" dirty="0">
                <a:latin typeface="Arial" charset="0"/>
              </a:rPr>
              <a:t> é a primeira “figura” de Cristo-SACERDOTE… </a:t>
            </a:r>
            <a:r>
              <a:rPr lang="pt-PT" sz="2400" b="0" i="1" baseline="0" dirty="0">
                <a:latin typeface="Arial" charset="0"/>
              </a:rPr>
              <a:t>[1ª Leit. </a:t>
            </a:r>
            <a:r>
              <a:rPr lang="pt-PT" sz="2400" b="0" baseline="0" dirty="0">
                <a:latin typeface="Arial" charset="0"/>
              </a:rPr>
              <a:t>/ </a:t>
            </a:r>
            <a:r>
              <a:rPr lang="pt-PT" sz="2400" baseline="0" dirty="0">
                <a:latin typeface="Arial" charset="0"/>
              </a:rPr>
              <a:t>Gn 14</a:t>
            </a:r>
            <a:r>
              <a:rPr lang="pt-PT" sz="2400" b="0" i="1" baseline="0" dirty="0">
                <a:latin typeface="Arial" charset="0"/>
              </a:rPr>
              <a:t>]</a:t>
            </a:r>
          </a:p>
          <a:p>
            <a:pPr eaLnBrk="1" hangingPunct="1"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S. Paulo transmite – </a:t>
            </a:r>
            <a:r>
              <a:rPr lang="pt-PT" sz="2400" baseline="0" dirty="0" smtClean="0">
                <a:latin typeface="Arial" charset="0"/>
              </a:rPr>
              <a:t>“fielmente” </a:t>
            </a:r>
            <a:r>
              <a:rPr lang="pt-PT" sz="2400" baseline="0" dirty="0">
                <a:latin typeface="Arial" charset="0"/>
              </a:rPr>
              <a:t>– a Instituição Eucarística…</a:t>
            </a:r>
            <a:r>
              <a:rPr lang="pt-PT" sz="2400" b="0" i="1" baseline="0" dirty="0">
                <a:latin typeface="Arial" charset="0"/>
              </a:rPr>
              <a:t>[2ª Leit. </a:t>
            </a:r>
            <a:r>
              <a:rPr lang="pt-PT" sz="2400" b="0" baseline="0" dirty="0">
                <a:latin typeface="Arial" charset="0"/>
              </a:rPr>
              <a:t>/ </a:t>
            </a:r>
            <a:r>
              <a:rPr lang="pt-PT" sz="2400" baseline="0" dirty="0">
                <a:latin typeface="Arial" charset="0"/>
              </a:rPr>
              <a:t>1 Cor 11</a:t>
            </a:r>
            <a:r>
              <a:rPr lang="pt-PT" sz="24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2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7101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72036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72042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43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3059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3060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1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2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3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064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73067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3068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306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3072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73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408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9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5108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7511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0" y="1487488"/>
            <a:ext cx="3460750" cy="2662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6131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613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81013" y="1906588"/>
            <a:ext cx="8555037" cy="4259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ALIMENTOU-NOS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A FLOR DA FARINHA,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SACIOU-NOS COM O MEL DOS ROCHEDOS,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SACIOU-NOS COM O MEL DOS ROCHEDOS.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Aclamai a Deus nossa força,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aplaudi ao Deus de Jacob.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Entoai cânticos ao som do tamboril,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da cítara harmoniosa e da lira.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Fazei ressoar a trombeta na lua nova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na lua cheia, dia da nossa festa.</a:t>
            </a:r>
          </a:p>
        </p:txBody>
      </p:sp>
      <p:sp>
        <p:nvSpPr>
          <p:cNvPr id="176134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76135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7613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4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737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6141" name="AutoShape 13" descr="data:image/jpeg;base64,/9j/4AAQSkZJRgABAQAAAQABAAD/2wCEAAkGBhMSERUUExMWFRUWGBwaFxgYFxccGxoeGRoaFxgcGR0YHiYfHxsjGhgcHy8gJicqLCwsHB4xNTAqNSYrLCkBCQoKDgwOGg8PGiwkHyQtLCwvLCwvLCwsLCwsLCwsLCwsLC8sLCwsLCwsLCwsLCwsLCwsLCwsLC8sLCwsLCwsLP/AABEIAOIA3wMBIgACEQEDEQH/xAAcAAACAgMBAQAAAAAAAAAAAAADBAUGAAECBwj/xABGEAABAgQDBQUFBwMDAgQHAAABAhEAAyExBBJBBSJRYXEGEzKBkUKhscHwBxQjUmLR4XKC8TOSshUkQ3OzwxY0U2ODk6L/xAAbAQACAwEBAQAAAAAAAAAAAAACAwEEBQYAB//EADQRAAIBAgQDBgYBBAMBAAAAAAABAgMRBBIhMQVBcRMiMlGh8GGBkbHB0eEUM0LxFSM0Bv/aAAwDAQACEQMRAD8A5xEoBQNwKkam5uH1aGxMyh0pZKho50ZwWpQnq3nBJ0sKIDFIJuCeFHjJkpKWAJZmuaNQ2+rNeMSM9LGvIjTiCveLsSQwSCzEv/S/CkdypKpoKQSBxrXUNUcCdL6QzPlhRCRYFyVO3LqXItyg2IQQkhKW0o9A4oUuz14QNyG7EbN2eySVETG0pWlW9H0HS8Q2L2cAA1SFVWHOllZap6W4E1MTGIxQS3FnL3NS9am73r5x2Jod9Rrbio110PDjDYzcUTuBw6JktIDi9Q3uAOjajV45nYgkZgUqck8Qen00Oy8Q6WqC4dTvcUevK44WqYTx9CA5KTZtW8RBsDy01Z2gI6sK9jEys6LC5BIFK0atRX5QtIwGRTAkfmcmtDVPO9P2q3NxwCQQCt2G7TNrd6Fqsb6OHMKpxeVlM4Iaofw3zGwNvPoILUlNbh5+EfdcbwzA5rEMU60DgPG5eHSsbzDMCbGh0reha35YDJxBLpKWLmh4XunQjnofIsuXTi9nBF6MOZ/frANvYJWOcYoEApA8LqFrEKYtyLR1NlMpIoWmCr8JavfT3QdOEmABC5Ylgg/6i0oUxBFAtQWQ5eifnHX3VSmICHQCokKVV0ZMz92BloS/XgSCtIjNFcxEbPFWFwlrjxB1E8hx/aNpwoFmdRpWjVNjU2doalGaVH8JRFSAjLNIow3ZRK7BTOkVg5UmY+RSSBR6OAGzEcSTuNeIedeIjtE9iN2pgEFDAuxdLm76n6r5mF8NgS1RUvrUenSJWfJy+y6xok0A0rxdvjEdjUrYZGSC2ZTl+DBmD1tExlfS4SY1ipmZAdnBY3sLFVWrwrAAhOWhLkgFxWnSArmKdlAoDPkS+c1F6Fnu5PlaNYSduvmypFhpU6kFydNfc0E46EbEphZN2A51v1hqZKDaB7U+ERqCbixYFyX8n+uUHTPrlykXBPH1Z/q0Jd7gs7myH0NS3g5DhQE8YVVKCQXAOoLgcq9SYkELACXJTXpyqA59WvpAceJbbxyhViovcXIt7z5QxN7EXF5JQwYqFaM7dPjeD4qam3ibiS73BuKRXzOmyy/eomgH8720yubWfnBNo7QTRaiA6QQMqi76VqRTXhyhvZ6o8gxSc+YgbxpWw9kJGh/eOdq4pYIITYWCSx0vfX3QfZSZc3KwUwvmCQDzAdxBdp4aSFEOQ9aktdhXpBrKpaku/Iss9JJZgG+baxH41YskB3u7i1TzLNTpDGK2gVKCWZxqCLDXlRqiAS5ZcKOXlZyf5P8APOmlZEJHcuQzlShyG87NQUq9xTm0M95cAIzu+jPzHGjtxEKYnaDOchBYbxFfInl8IWlqIUCEEJHhGcMRRwacPrSCjFvcBoXnJWktZSmJdNaCrAsHZnPVrxi8EuWgTBlcmhWwa6dBU1P7CJCTiEnwjKS1rMBbdve+tH594gBjmDmjJYhTcd1m9C7wTkShCdhl5LqB1q71ckgnN7z0MDU8sZiDoCSnMljYq1ArqxrcXiRXLAo7HgQTfSgBfyPlAtoYdiyVLKrugOxUwem9XmnKQ73pClrYlkXiMqC6FJdX6lFCibDMSUhxXu1gGtCbwH74rMpNc4DKkqIzBixYEbwKTY5TwKgIYXhJb1SorDpVkCQpXELlgNMTqwSHHtAxgkpm/goVUPvV/CaqyxGdACfYdSSWDigDXa12Qt7G8HJUtJ7mYUSgaqIJUNcoS+9MN2cNdRAyvNSMOUpIlqbNUqB/EILOFKDkAn2UAJjFS0JZCGITRKTus7KOYn2ia5mrflHc+eEpKipKMlSVewf1aFJFHFDahompKTl4Q3Zbi2HwaRmADEK1BAc2I4PwLVEDO0JoRm7whRS4ygDKSWGU19rS1KVpEPO7V5ie5SMgoVrcJLHMkpSGJY2JIppZlEbcmrfLPCcpA3ZSGuVs6gauT61jTp8Kr1NWkupn1eJ0Kd1v0LNN2itWUE5t8B16CX4lBQaqTq7V4EvvHTZcxSRMdKypwtJVns24QCo8GWCkvTnA4fa2IUkJOIejMuXJV7QU281CoB+gvHE7tLMlqefICkk70yWEhQAtuZiktemXU3Lwx8MxFNXjZ9BdPiWGqyy3s/iWGfLMsJzqzBdETEgJEzUg3yzGumuZnSWYAXdqSBkKCXfpqGBqQ2p/mAbNmS5iHSUrlTDvFAUpyHKfGxTMCmIJao4MIOlRSShb50k6CtBlUwoQoNVTAFw13zGtXpqaaBjA+06aVFGNblSnDjgEv51bZw6PGCC771AmnVh8SYcC3NRlLPvMpVdA7gdAFdY5xCQ4Kqk6l/jWnpAtvme3BS5aSKB2s4YHpqfQQuvDkE1YGuqau3iqW8/4cljQhg7uzDWxL/GCqRL4+jq8nqPJ4hNntiOXhlBlWoKMGJrqOTVcwOdhAsbwJrdj+ViX6UiXKQXFbN9UNY5neVL0ce/9hE52iSuzNipLEJ5X4UH1eMXscBIHduRxU1CX5vrYaxOnHEEJYnNokV0vpHWdyd2zXKf5g3WknqeI7Zss5QGSAPCwcm1FP5wXH7PUSRlSrmCeTx0ErCnCaFurvfpElgZaPvMorfLMQqWXcMpP4iSPIKES5u9zy0AJlh3A0/MRowFC+sMiWlwCmo5kGnwu1TCmIDpZiXFXJGuoPS0doSoF0JWlJtvy76uFbzn3+8TkWUBsYlSD3hL0egIBzMGNjVhxgU+ZQgliRYP/AMhQUp/EAmLZqkk0JygvXSluJ+FoDnYUBU/6R6Fj0q/Oke+YF2GwMtNiFKPHKSSRcgsadSbQ4vB5iQC9KPmoXuN5hS7COMHKUwsC1XHJ/jxvEnhkOWdILXbXgA4anEwqTd73JEjgFpBLizGlWu3hYjqYQnbrBSqJ1G6dC7JURTiRVon8YAhJJqC4Zi1R/VFfxW05JogAEXaYpJ67sykHC73+xHQVxSUqDlQy0Llcs8i6ZwSm4Zw1XjvZJ8S8oSxEsEboCfG/iW28RUE2o0FlylVWkFdHTvzCGFzvEj518o72ZgsucmxKlAULOSlmNLWbgdWiar7lhlPRtmBSiFFSgasGaYlq2Ulynp4aW0ip7f2sZ8wSE1Snzom6vWg9eDTu353dpAYd4qgJAcD2lOFuG6Xir7NlpShc0k77l+CE2by+MbHC8Jf/ALpLoYvE8ZkXZx392I7FJTLJSpWUGxuoJ4p4qOnrEtsbs5Mm5QrNIk5cwCQ8xSSWcl2TUMXtTiI47PbFTiD97nEgZlsDRKUyTKUxPDIpf+2JRPa6fi5wThUiXLQ/4y0hzmLnxHKkWADE08hfq123lhp8QKGEVlm1Y5iuwGCEtS5jyMtc65pq1HGY1B4X4HSK9tjs8kye9weMTOSgOuWJhcAeIpCjmKWqeFbxdJHYHCz3VOnd/ONVHMCfS7e7lGtq9kMNLw60S0lK6FK3qFJ8JDc+EIg5wd4yLyoRlo7fQoPYzaZRPVImUSoHMCWCVoBIUHpmo0X5T5pRL5ikymC1W8SDQP4swArQgco8+TO7zHImKATM7wImsN0khgoAWzB3Ao9rsLzLIZAAF0tQtehIUbNS4FS7O8ZuPjaqpeZYw67ji+Q4XFQkE1JcK15gIe5p8oGJ0wAkqSLWXKRqbBJUeGsEkIDOUuXqRKT1sskHhbjSOwpAZysHQmWlNORSw+vSjN25DI6nMnCBSSoqq+uZRppr1eCodrHg5d7eRJgknEAhtdWMv0bNSOEhYplfqEvz9o/KE5r+X1X8BgO/Vm9k0qzA8jvK4UtB1pfQf3E08srGOFBf5cz6DLavBUZMlalKqGtqVbjxgZedl9f5CXzBKw5FRlJDNd/DV2pqfoGNycW4qk61Jdqtxet40lDApKb0BYWrcPQafVQDdPBJB0pyO7/MFutSHpsHTNaqffe8JbYK1SyEpIVQoIahetf6SR5xLyFA0ID9B9aQVctiMrNwpWkCp2CJOXJS13FnZvTgIWxWFQVOkVqMwYsSGIc9Pc0cYvEFVEgpFakFzT2SPiOB5GAy8Gtswmq9S3B2Fr2bS8P1S1KwOVhEoCgDXi1TZ6qNnD0+MDVKJcDMDWpU1BY1CgfrzDjcRLku6l6AqzUFK0YmtS58uWsJtCaXIQrKzBRGV60FcxPi1SLjUxKjLcJhZSVpLZkgaErUX6DKANTyh3CgqTmzOObh6tqSk8oBKEwgkkAJopZZhajFQGoIcaBxaB4XFgOMpUNSSCQ1yydzybXWsRL4kdCQn4hmYqVxLpAsLKUADSvi/aIuYuarxzVJZqJXNJY8RKyhqaHzhjE7QlsLAm+ZqPVmF6m3vpA1rUQxZPtMykrY1fKN4WurKKQMbrVBCqcIGSwUxZ84GU8/xFqcakCDGeMPJVMKmCAS7G/BO6RmOcADpcRjFO/lycFLBWs/0y0ly4bxFuQo9U2htRU/EhDnu5ZqKAKUgOpSkpo6aJbi8WsLhniqii9t2JxOIWHpuYrtbGzlp/EI7ycyQK7iTRh5AnqTxiK20osmSg0AzKbgLD3PEviVhU0rV7AKietvhB+xmwlYiUucUj8WapLm+USplByzKS/9Ijq6zVCnZackc3g4uvV7SfLV9eQXDSVL2bLwqC0ydOYcUoZK1qVyZh/cIveB7JjDYcJkZXSPaBObjaoJ4xVtlpH3lQTaWtYFX8RFm5IA8jyi+SsVut/mMpNnSOFldczzb/4dn4rFd4nDzZISRmzqcP8ApUN7T/EPdrdtdwTKAUtSQM5qyQbFSgL9YvknaqO8CFLSlRDgKUAVAXKRqBHmHbmRLMleIEwpmLWrME0zg2B4swglaTQ1Skk2+RX5EhJWJpIBm4lEtCXcNLyqWpwKjeSm2pi8Jw6wsNUBTkhJVROhBYlLrFuEeeylLVjMPKDgSlS5aE0DEKSVGtHKyVEniPL1OTJOZ0hwxSKg5nOY+GhJJKv7gATYUuJLI43+IrDTcswqnAZiSUpBpmuCelg484aTs1I8Pio7qcejI9awdOIfwlRa+XLTi5UyQ1yy6OOMKL2wgFyxLsd5rEg1Sm4r7VeMZXel8Pp/H3LUYSlpGLfS7/YxMwNNX6nW1Dm4RxKcKyvQWNPgGMMnEAgEIZ2YE3HEGWVe8CNpxCTlNGNASQRewLs70IuCbCAedLvJ/XT8kK17IMhNrc9PnGYmYNAS5d9IxSEtwNOXO8KLkirKUk/209K++K9lzYy/kbnyCWLNYXrEVj5K07zZmq3nq0S4WsMXdhW4OrVqamAoqd0K56trVuloKHdd9zzdxCXiyKsVU1Cktztx+uD8jElQFNNA3vaATME6iopzLZidfPhUfCOlyjLswpw48n97Q12ewslkyiEpzXB66MwIoelekJTMQoAIlhuH4QKQHuNVX4mHJmITlLkgcq2GgZgC2kcoqzLsKF1aXq46VFhVtWZrbirEPKw8pMwkpAUS4K6swegAyoLkFy9heHpu1gkPlYm2dTA2Iyhq1FPdBFHhYABzlAq+iRdjccTaAzJAUsZkgjiw1pQktWgLValYJSvuSwKZxWxXmSR0ZJd6E0S1qsYaoEsQ1abxq9jmYu9iwY8YVAQ1qpJsGYVpXVyHAbWGJScyk7x3Qz2PRSid0chfm0Q2meBzdnlLHNlsHS5WXLtqt7Bn4dI3I2EhFQAFE0N5lyTUihqbMBxpWUlZEuECo9qwrSgDZfQHlrGzLA3sxcsdEqVoA5ql+N7s14VKdtLhK9tCB7U444SQcimmrOVAHjzGmZSqMEh1NUu1GLx56CEomG7FMlLWJ8c086sOkTmPx/fzFTiSZMl0yv1El1LH5U0o2iU3eKxiFn7tJDXmKWPN2HwjruHYZ0KSb3erOcxldVqmVbJ2+e7+1hzac8pkTCHHeLYC7AMlh74l1qny9niTKWlMr7v3m4QVLK1ollyPDvLIYV3S8QO1U/iyJI3ggJJA1KuA4uffFywWw1StnzQsbydw9RNQpbNpmceRiMfPVFnhtJdnr/k/TZELsacZATWgFOcX/Ze1UzksFsbcx6xV5eyQuWAeF+HCIraEuZh0LWFVSKdbCKt03Y3pRT18iw9q1qlpyzF5pSN5JmkFXRKkMT0UDFAxG1hNVnUnOiVVKDRLixU2mmWjxwmdicYpImKKtUjSjuw1icwPYmaZC3Q1M1bvloPJSj1bpF6nShT/ALj1ZnVsTKccsVoV/YuIUvGS1qJKjNC1GlS+YmoMenYfDqmElTBBLhNRmDuSti4TcMKlyeOal7N7PqkYiSuakhIKc3VSWFuCiCeHnF7Bymoylg7B2SKAFLA2q56tGTxiWapGMddBmDsoybJJeKTKRnUUIKfaWWQihKCkeAJNU0Y19aBtztLh1TVFKlKCiSFBJyl2e7Fn5aRNdm8OnHzFrUhM0PlEtSTllpctkWDQnxks5ctEursMKgyEJATlNjmGYEZTdNOX804YVW712aeGxU8NNyg0mwOw8bJxMhKZKxMISoKlFgoqKwEjKahIDkqZm/pgkyUpRdDOSwJcBbU3iVOpJsFEuLgsK0btvstaSFok92EjxJW5AaoJ0pqOMWjsxtNWJwyFrGZTd2tRCWOUMQVVIDVYBq1GsLq0OyWaOwibbk83PUdw+L0aoLMXBTyYsaGj1uGvDZnIL5ksa1NLjW3WvrCWLlhE2WsFSn3S/IFI3lEcQK0L8XeZzAUUlrhiB6RTqOO9tzyugcqUo+E8eOvyhf7nwLHVvk5+niTw8pIByux099iafXWF8eQSxJDatCtgr3EklaVAEjqXFBdntRq9Y5xGJTqAp7up+Ooq/wBdd4hKs7DV+PLnxhZMggDOvqCkkhiapHDrDY7XBFsbIUpSzmK1EBqFuFjSv7as8lsYpyOwI8LuzEP5E6W6VheXgifZoSCSFEWJFjbg0bwcxJZMpZGUstRCjcMqpalS1f3NmTTQA3OxCas6qgmw168a8ekCOAzJBrmNgXYVuARzvf5nwmFUxDtvGqhWh4GgDRIoTVr0e4uaBwbkmK8nZ6EiqJDJ/MTctujprzoR1jDhEgAEHMbBN+bNYMKnz0h6bdt5RJsMp0pUUtrb1aB4hLuAGTr+oiu+eA4elTAuTSBW4rhykq3iCRoLDg3FTcH1aK52t24lzh5JBWUtMWC+RBoyTqtQpyBpcGHu0e1U4eSopO8aAe0sn4JAvxbmBFBOJMqWqavxqL8yTbyFx5RrcJwPbT7apstviyhxDFdlHs6fiZm28V3UjugGJcADi296MB5GI/b87uhh0pHhD+jN84QwGHmYibd23lE6JBcwbtVN/wC5bRIA6ax1Ep3WZdEYtOio1Iw33b+xqVj1nEd6kspJCgRoU1B8jHsicQhUuZLmKACps5T1YATUqb1Wz6XtHk3ZjAhcvEzpjhEqVelVrIyprxAUfKL7s7HJny5B/OCg81TEGUsuLOuWhVNTGPiu/K/kb1GChGNvdix4fYuUEO6TUEfxQxH7b7NmbLKQwdJBNwB8vOIzAzE+zilSjqCVAW1VLb3iJH7vMmUVie8ArQlTdSaN1ipKo1y1Lt8mrl6M77Edle4QywFMXCxYilU8H66el/Gw0MyieYADeb3ivbKmbgDuDTjRr1iyYbbKVDeBzasAx5iH0Z525S3Mqpv3SrdrNhNLISCo0IIABvQl6Ub4NHnm1jMyKKWmHOM0tlZaqfLwqzUP7x6b2v2oO6WoKZkmg8zU8zFL2YgYjDgqOVMxNSFChTck6EKHCtdKRVxqs4z8ma3DsT2VOcGvErBeynaiVhsOT3YfOxlozKNkggbpcgsSSwcsIt+2O0yUSETMq1d4HSkA2uXYFgB8oguyGFMmZiET2WJpStC6ArISc7pHhVrla3Fi0xO2+O9Sk9zlDgnvkE8hkFQa2izTkpRunuBKF53ylU2xtSXNkqWE50hLqSCtL6sCtIIpq3rFP2Ntspm91ISESlAryk5sp1ZRD1YRf+2WMzSiiVLzKNQkAuo/Xwiq9lOz6kKVNnBSFn2QwyvbShNGFKVB4oxLiotNl2nJU3CbW3L35jMueVn8RZIJTV39sEsPLQ+sXKShJSN4EC7eEMWdjVLcKVNGiCnYZRU2ZS0gsAsAufaFCSX0rRjSJbDzAU0JSbB6aWBvo9annGJNpJJBYqsq9TtFG3wD5WvXj5Wrf3NzhgEFneurtp5uHgCZiiTqmvBxz6dI6QtwWAI9B7xf3wt7XKoI4dlaDp10EBmSUp8T3v8AXMw3mNmbX0NoVxBYirv+wjy2JO8RMUBTNSjA8Syuher8Y5wuLCaGXYO4cVqWoGsL6tB5uKBuU9KPfV7/AFaEZKVA5nClOo7qkvobaWFTQcTD0xVtCSVNdZY+y9+WgZ+JcvYnnCWMXmITvfqFDwYZhYE04mzB3jRmgkhgS1bn8pdXJwK8nbSOSrKDusBRyTUm7to2lq20jy0dyLDclQYnNZgPy18IA9PXzPcyfmsWADk3A5m9qN7r1hpmZbJCgCCCok0SDq93NRertEP2m2s0gSkKypXuc1E1WpTfpBDaPDKNB1pqC5npyUIOT5ELtnaBxM0M5S4RLBN3NSW1Vc+QqzxBdpJxVOEmXvMbDUs1IlcNiBLMyYWHcS2FK95MoPMJesKbLwRlylYhf+os7r6AH5lh6x3MKSpwVOCskck6rc3Vnvy6v9If2DsYyZczeGZU1CH4hO+sDzDeUVzaWFViMcqXLDqmTQhD8SQgPyeLph8OUolJuUhS1dSGf1JMRfYJKTjcRMICpsuUuZKzJzALC0gluISS38QvEPJSuuQzh961eTb9+0XMr2dgJBkZEzClitkCY6wAFFRmHLelAwDUit7Pxe8tRLBZKzlA/DLgpUMgYBJAegFQYlMRNVPzpnKzApyjdQkDMA7BIFjWEJmJ+6YEyHBmTlHvFMQWSSEJJ/KEh+qzGLB315s62pQypR5FgnzlIIWnDyp0tY3WS5D1IcO4zWfTg0cz8diJgCe5ElCb7uVIHFv89Iqmzu068PRC2TcpUCU+TVB5jzh+d2glzkju5ClL1C1qMsc2zOelI9OiV40nN2Sv8SX2bt1a5plofJkUASAcywM1H5A+gibw+MWUghVXsyaDha9xTiI85nYiahSZpNULLJSwAA8TAcQ8Wv78QggKSw3kq3aoUCQRXgr3HjGbiYVISTplx4eMLKSIDtJ2knGXONPwykBWVFCo0Fq0cNYwh2U7biSrJODSlKJoH7tRZynUoLB06Go4Qlt2eoye7JdU2YJh/pCWQ/AlTlvoudgOw/37FZVuJMsBU0g1b2Ug6FRfyBOkamHhCVJ06y0f6KeKVp56eyPRg0xAXLAmov4ujKSqoUonV7DyO8ZtNcgZVSkqJA3hTm5Bo/l8aWOXsdGGlgS0ASRdDJGWhqlmrxcsda1gM7E4dS0gkuQalCwAOCwRmBOjCsVaOHVFvUmnifNXKMibN7xM0JfKrMGp1r/Tr/MSyMWFOUFSCaOsFBD3KaZVF7GwL2djZZWQsmTLCjYKUGQKXZTKV1NH1hhWwJSn74d8oXzgEVtu0AHIU5awVXDRrdfM9UxivsQMuSlIyp4HhbyvS/O8bOGA041oOmU8eWrvWDztnplLAQ6Uk7qXJAN6a8fk0bmFutmLPrWh04e56Ri16EqFRxkNhVVRXiId2pILqfKTVg/Dn0r7o4k4hxmzJctUBuIAUCCH916ku7WHmOSaqd2oxD0qPa4VGnkATsE9QAlnBBdgS3Oj0/lqCrBNgZ2M3h0POzGvCg6Xs0dz1vcEcL8+FIArMgUYAcLa6fMUq9A5gc+eXbVrDysKhucTa54s8zZY5j/b1pQF4X+5ZWA9mluHzr74czOAaO70sAOhH16wJOFUC4LCqnIAd7Hnp/mItqKzGpOzgxLaVJf/ADC2KwrUoBd2pbrw9n4VMOTkEJAzUtfjSwqdaO8ReLxKicuQpANACTbl+ZqaRDJjqBxUnMyUB3Lgbrks1am4pag4CKLtFpuIYeCWheU6KNElQfS4HIPrFt7QYhUmWrLSavcTbdcF8vMIdRPFgOJqWJnBOIRJQGHcsP7i5HoGjouC4du9Z9F+ffUx+K4lxj2UeabfQhsUnvZeJCbqxIPk5A/eJbbGVMvDywbqSDTSlYryZKhiJktyBmU4e7Ko8S+1i0/DvbdMdK1szEqLvxXV+hJ4TE5ps0CyWA8jEX9lyz/1MbpIWmYlV6ZgSH/uDecH2bNyTZ3NJPvH7Q79nWMTJGIo5W46MsFx5xSx08tJmhwajmrSS5JMmdqYQSzMQBR3B4VrFU7TTO8nJQHOVJfzAI+AiT7W9pACUoUO9UQGvl1JOnTrEDshTqUpRLnM5PFiYxqd0kzs4JVJWY5sjZyAhK1JBKnuLUs0SiJYFRw+fCA4eYAiWNat6QVExyQ1gPfDYyu9S86agtBbFtkPILPugOzJLAujPLWSJScwCiUjMrKGJygAu7B2qC5jW01sD0VDezdoSUIwwzneDzMndPYlWZnmElwyXSOTO4VfC2VMQ7WiVHam5NUFF3IOZyQyglSWJqQElo9m+znZK8Jg1FbCbiFBYRqEsEozcy5U3AjWKb2d2Bhp01KpuV5YHdpUCqWq5/EyKBLcAWJd6R6UdtpzIC0ITMMxIzJKlBQJyukGqS7BjxEMptOzMjFKavBLTQsD2a1YUXhUlc1kgMhNQAHJKiSWvQAOY6E85XBHLzjSFMJhJqoj/jDJRu0ZadkxrOElxZy+mv7REK2o01STQuCOeUlJ97Q1Nn7o4ZvnFP7Wzu77ual8yKsLkZsxB4u8MjFp3ewSWburcts+V3gDC/7/AOYiZkquVXiAobOOPClAQ/xEH2HtVE9JCVENRQ9oA3HIklXRoU2rORLWe7Qtah4xKlFYTT/xFFQryDnlFfGUY1YW+jG0M0ZaXOZmEJSTUcFVtz105+doi8RiZuZiTS5Z710fMK3/AMxMInZ0BQLpUNC12tmPHjCO0JZyg5VEC6g2ZJ5cehprW45vLZ2Zo5gSFhspo54U5GtLHT30hObhkh3JKVWBVS70J/ce+GULK02z2rlSzizBnF6jR3rcp7SwajQimo58XHlAJWkNvoWiXMKg+vU0Z6NA5mJaqqtTdUKUtUu5AsPhEivBGqrEmjtx5UhZezgq/GnAB9Ho9r8OUTzEXVjbEszsWYUbjQdNfhCCPGWAKhV8ttKNrSp0tSsTMuQ+bK9KFRoRyDVf4WqSyVl5JeYqoBVuge7+UelF3IUlYoe3sb3s6bwlESk8MyiFzFDkwQny8op87FE4pKxYACvJoPK26FymY5lKVMUo6lSn05GMlJC3GoL+sfQsLRVGlGC5L/fqcliZuVac5c7r5C200ZcWVPRbF/KsE28t1SVcCke+N49JWl/blmvTWI3Hz8+G5pUD5E0hjelgYRzODfLQsaEDMlY9tBQrkbpPqG84gzilyu/7ssQs/wC1bH4iJPYONExGU62PRv2iH7SqMmYSineDefkW+EVMZHNAucJrdhinGXNNflEPIdU6petaxOYNfjSP1fBvnEBhCcz6vFgwWzZtwGfU0/mMzs5z8KudRhsVSoLNVaSvzH+/echPsoS3mE1MbG0PGQKlSQAKktSg8o7lbALVUSTdqD1NYBisQnDpZORJ1Nz+8WaeCd+8yriP/oqb7uHWZ/RIS2wtYBVM3AXZN1F+PCOuwmHmLxWeWP8ATQog5lJAJSQkZhVzVq1bnEbLwk7GTQlAKlGtSAG1NdI9L7HbCGCQZayrvFnOpQSSGDNlF1AB6tdQPARXx9WFCDhBXl6iKE61ZqdZ/roVzZ06aZ0xCkqfJ3qWDuAwmAMS7Kc3cMXie2TPC15hMLy2OZQUwKSFAO1S4sK3gE3ZeSeFSpoRMlqXMlKUghJCwy5akmpSqv8AuPlzi5y5kw5gAaUChlAPDKS5ccSeMU6daEoprxG9h6U6snTlLu8viv4L0jbqLBQ1YdS45QVe0lcCf7f2is4FRCAGnECwlJI51pXq8MSZsqYHBW40WpQLc6mLaq3dhr4fSjstPr+iXO38oZaCOjHpS8Vztf2glpRLWhlkrSGNGYgkKBtQEQTEza+0gixFQeih8DENtyctPjIUldHa92BFIiVVtOPJgrhlJNTjo/v76lmxaiQjHYZK1ZyjvABcAhKiQK5wzHl0c89je1UvKuUtYEwTF50qoXKufIBvKFfs227KUThbLQVKQT7Th1AF6EAPzAMXpezZZBSpCVJWahQBDnQuPQ8fKM/tp0e5JbbdDJqZYzlH4kacMxeWM0sucoZw7k5XoxUSetrtB0oQoKHib9Tmj8WIZ/4iM212XxAT/wBuxQHZOfKoAmz+Es7OcpbU0iP7M4bEJWsTzNz+y+ZeUDiFOMrF6uTXmIVVjSms0dxignDMpfImsRs0VIKgoWUxY6aM4evFybQiZRUSlXi0fX4BmiwJ0axArxcCsCxGDSQd1TG7CMyWh6MiQl4jdNH0uPl5RHYteZQCUgHjch604EAvrfi0dSgpSsqb2JuEjQDibng/K4cZgwjJcu9ONCS5POr6wewpEgiYMhSD4RUj5HjUfHURCbbBmIXKQoOqWsGjs6ClLcyp2f8AUdA7uMUpKagqUogAWdTEtQUF1Glgo8I6wiMvAl3Uo3JcZqcGASBoAB1O9u8Cj58wk8UBHCJOcogJUk11hHtJgTJxU6WQ3dzVhhwdwx4ZWMd4LGBspsY76lNVIJ+Zz+KpOMsyHMRPZSVg6Mvp7JMKY/DBLlP+muh1CeHl8I1PdJY1BseWkEwWKCSUrqk6QdxMYtK8ff8AoDsiUqXMSF0So7qvZc0FesTO0dlDEIyrdMxNjz4dDCigJQYjPJVcULdH+uhhv/qiVIBSoEihd6gUrz5/5PpK6sxFWUnJVIb+ZWJeM+7rKShiONfPzgx7QTPZLD0iR2pIGJS9lpsfkYh8JglcAC7OdIGMZXtyLqnCqs01qGRipxLzJxQD6noBBEAKLpQSfzrPw0hmXhZSTXeWQ9fWIvE7TUvdSGT7zBNKK1AXffdVvQ6xOMALpUcybKHwbURI7L27jFHKlbJ9pkoHwT8ITwWyFTZqZVizqP5U6+cen7L2JLkyxlBFOh9bvFDFyjmtbU3uG4XtFmfhXqV6TOxC8qVKX+UUAf3WpF42PgEykgs6zdWvQcB0hXCyxmQWABNB5Hz84mpErd+EUqcEtkdFUtFJIFiMQNbc9IjcQrMpKWdSvDbM7AgAmhBGhjvbYypyuXNeg1JiCHaMIxGVX+mvcWDwLVHDKwLwNS42lorxD4XenGUDlUUuEEUUoEgpINi1R8IrM5a5s37s28VAICnDF2IPAC/GLn2qwSVZJomJRiEEZSSwmJHhUD+alf4iBx6jOxCZ02QqUtGV1y7EjUkUL8Yqat6jFXvG8efo9im7QxKsJtBXdrCu7WGUAwVlYux0Jf6MfQextponyUzAGExIOWpuAW9590fPXbXCBE4KSrNmDmliCzejR6t9kuOM3AUDmUsoPRgsVNKZlNDsdFToRqLdW9/VepytWOTETi/MvJSwKakNo7nRuoDdfOgjMAIry5vZJr6BxwGjQUYdKr6uKH414fO0AUKEE71gb6liATUVF7MRowxLknEwZXI1LlPE0Lh/Uj0q4OkYsKAeh6/O2r/QjubLykXY8iw1PwvX1eEZii6shc3YXD6v4auNR63RULECUw2FIBOQ1L9aVHrG04UoBVMoBUqJsMpKqq0HPR4mFDUAesR+Jw4nKy07tB3xfMpNUpr7INTxIAs8WezXMrZ2yPwsvOozlhs6SJYIAKUKYgkfnWwfgAkeyY6kyHeoqbaacL/RsRDs4E7oN6qLtSuv5lM3RzwgPdgIqMrmnpW8Knqwk9Dyr7YOzSkzE4xIBQoJRMb2VAMgnVlJo/6RxjzXOUhuMfSk3BIWClSQpBcKCgSFA1avH9o8Y7adgF4Ud9JCl4VRLHWXvZQFfpJ8K9aa33uGYzRUp/ITWpqSK9htounKrSz/AAjU/Dkh0GnDURGmTwP1zguG2ipBr6x0adtzMdFxd4h8PtpSCy6jUQWZhUkZpKi/B/OBzDKmitFcR8xCq8GtFUqfpEu5GVXutH6MZk7TXLVvAvD2KnCakqlKZWo19OMQqseSN6vx9YEJwdwa84BVUuZPYp62s/QlJiGSwIBVVRJr0HAQHDTUS3PiVo1hAU7RBYTEhXOx/Yw+doYcDdl1bh8XMFnhLVMGUZJWs30JPsSt5s1ZqSkf8g8emS54UAdD7+UeX9mtsFeJloAABcM/J29RFywuKUpS0JI3VqF7DMbcox8S0qt73udZwu88MlazTaJfBTe9nKV7Kfc9AImZmLyp5D3ngIhNjSgnOA5sBW5rWFdvbZEsHLvKTcj2dGELzJF6cczt5ANvbWABJO+rTgBYfvFSwW3kiYsLQmZLNC43qapNwYj8dtBSy5LEv9fxEaueEhh6mIccyshE8Tka8kW/EbTQvdTMzIAYJmaDqOEc4jarIKJalFJuXJ8n1ih4jGk0BYfGDYRZIcE7t6wCo25lf/kFKVookNvJOQEv4vj/AIj0f7DMQ0jEVoFofzBPu/flHm+0Jh+7JSrxFSlVu1APn749I+waSSjEtcKllNblluPMN0YHSIxF/wCma97lLEpdtfzSPT5auBoeNCC7twqfJ+ojnGSHY2Zmvbh9as0MYcAMkNkNh8QeBHuaOszOhTuLHiNCeYsf5EYVhdyMyBVCoOOPndquzcmaOE4XKXzBwCNQKkPoOXrD82RvZhU2Lm9Wbr/jWOkb9rHnbUQmcbjYyHMdNVSXLLLU+9+QC6uD6BOpI0BbpcoISwFgAA+pNieJOvnDASAXo5NTbl7oGtAUWIqLebh/UGLr20KqF04fKhyzu5oOjDoKQJaCdwC/i6O3C5dnazw4ZCsrBh5+6saRhCATmd+nD6PrCsr8g7iOOQSAkFiSAFE9HIDaBzyLRC9uJSDg50vKyUSFkULDcUiWABcuSw/iJXBp71aplModEsg6JUy1DkpQbmEDjCycOZpYuBOWtajwRJT3coeasq/WCjpLoTc+YJk4g19Y5VNBFYZ2rglSpq5awykEpVyUk5T7wYjssdjOpLeOqZSktTZXHYxJ4wXD7OUsEioEDMnQ3ivat4gbx2OJkx7xzmgnc+kMydn5g6C/IwHZ1Js85xitRHKY7Ekw79zmJ0IjgqOoHpDoYVf5XI7RPYNsFZl4mSrhMR/yAPuMW5MxUuapaQ4JU40U5djz5xSBS1/2iz7N26lSB3qVOn2kh0nQPwMIr4eTayI2uGYunTUoVHa56L2Xl/eZZIKkJzHP+YijJSfMxHfaPJk4fDOhISSsBhc9Tc8YFsTt6GEqVLACRRm0dzq5JIMVz7RtozsRKlrWd1CmAAYVDPxekUJaVMstzQqyqZJVoPTkUydtNSnYAPCa1PeNRgh+ZvQ52c5Td5M1BsLijLUFAPxB15QEiMgSIycXdEhjdpd6XytQAAWEexfYxKVh8IuapJyT5mVKhWstLAEEsynUAeKW1EeJ4WSVKAAckgAcyWHvj6h2Ls1OHw6cDMqBLGQgB1A1WeGZM3X9SDxhOLnlpKHn+PfoOUnOTlLUf+8JfMcwSsgGlErJASQ35iQOGYfqqaeCsM+VQsSNa6jQj6pHGyFZ0qlr8Y3FhmozpKQdFA5hdmIuI3OXlUSSSpLAlxUGxYfAa5uUZOttQ+ehxLxpIANDUM9QzPfm3rG1lqpALmoB1+jHOIlP+IA9N5I1FgWNHTx1FrCBSpgDnMSmwKWsNTY3ArXnxhckGixpR0aI3a2I7kFYJc7oYB3JBF9AMxqDeJCXMepB+h1iC7QYhu7SSQDMNbhwDkBNw5UGAqW1Dg2HsJitSVlzypJa4ah5hxXzvyhTaExeQS0qZcw5ARoG31+Saj9RSIZwcn8JDA+FPHNYXf5wrh5IUtS3yhLoHkXWfNQbomBJN4pJkykiWw8KEBrEshPKgY+UDwSRmXXdS0pFKNLG/r+ckf2wLaE8d4lySmShUwgaqO7KSG18Z/28YfwUgolISaqSN5XFV1HzU8A0twuR8/fazswS9oTFhssxpgI1JovzzJLxSpsk+cep/bRIedKWQCClaKPdKkqrzeYR5R5omSVJzC4oY7Dh8s+Gjm8vsU67yyNbMxhlq5G8Su1NmggTEVSbmjA/KI8YLPLK03T4k69RHeCx5Q7GhuFVHoYvJJd1lKorvNHfmMpkgFlJyq9Hgn/SyahH+1QhlO20kMtIUB0gsnESD4VLRyr84my5lSUprkJ/9LnEUcAcTHCOz6yd4+lYnZSkH/xn6tHK0JHtPSJSE/1E1p+CGOyUS/ZKz7vMQtjSUgKms2iBQegpEptHFiUkk6+FP78YqOIxBWoklzCK9ZUlpuXcOpVO9Imeze10yp5UqiVUf8r2MS/a7aCFYfKFjMVimpDCvIPFOAaOSmsZVannkpy3NyljJQpOjbQEIwR0EVjYFYUolU0oRoQRrw3sXZEzFT5ciUHXMUEp/cngBV+RhkoW1Z5alu+yTssrE4tMwgd1h1CasnUguhI6qD9AY+g8dIMxDoYzJe9LJ4gVSTwWKeb6REdjuyEvZmGSgKCitu9XoVmiSHsn2f8Abzidw6ilSk+aehuOoPOzc4ycRVdSp8FoPSsiOm4hKky8XKdglpgIOYy6lQKf/qS1Alr0mJ1jrHrA33BAS4LioNWqWOhHTzhvuu7mulsk4uRoJjVIYe2BXmn9RgH3QJQqV7DHIfypJbKOhtyKRCJpbEx3ASFBCmCmBs6hQ1LM7vr06R0rAUDak2Zhyp9ekGVIcGpY1BpQioI0cG3SGJRURUsQa/xyIIPnFdq4y9tQezCe7G/muKtZy1QBA9pShlSVOQFW0LpIST0Jd7uBwgeGUpMwJDgapuGKaEkUuHpxMHxU/cU6QSCKMTV2Ba/pDLkbMOpChKSlKt4hkm7U8R5AfLjB8LICUhIZgAB5UjaZ6bNcdC2l4Wxs492QlwpW6knQqo/kHV5GHKwvUjJEhMwoUkECZMMw0AZEpkoelASEkdTEvisQmXLUs1CQVHyq3Ww842EpQQlI0a2iWSB74R2mMxly6b6w9vDL/EU/UpSn++Aa1sFe5599rezB9xkE1mIXmU3/ANwHOeneEfQjyjZk0ImAqFFUPT94987RbJ7/AA2NHi3cqXD1lJ70s1t9TeUeCrkUzCo1HWxeOh4RUbpuHk/uVcTGLjqOYnZxkTMyd5BqDyMLT8NKXVsiuIZi/ERIbLxxyZF1ToeHKDK2YkVAChG4lfcxHVcHaT18yvzsFl8KgrlY++BSQolgL+UTuL2akimvV41gsGU1zH65xDQ3+oWUDL2OpnJH11jc+ajDhycympHWO2oJaSHdTGjxVsXOUouTCqtTIrk0aUqrvLY3jcYqapyYHKk8Y6lS3giURTjTzvPI0LqKsjFI3SecBUi3SH8QnLLA4n4Rgwm4D+n5xYnQzuy8gVOyuRio21IxQjZO7GZl1Y47ljWPY/sY7MpSheO3SUrKEp1SAElaqVzVSRyB4x45LMewfYPtsCbNwyjSYnOgE+0gMoDqiv8Abyg8ZFvDXj7QyluewYgCYkpWN1QZXQjn6wKST3YJcqQSFHUtQmn5k7zdIYwiWdB9k0fVJ8PoA3lHGMl93NTNHhUyJn/tqPRRy9FDhHPKLaG35BMThRMQUmyhcaG4UOYIBHSK32nxK5eHClIzrdiAxfwgsGbxbwcfliyS6EpZmqOh08v2iF20KKBUWJOVlKD7gLKawJTq1CzuTEOQUNxvZS0rlIKS4KUkm7ulJepexvD3dDpEfsDCFGHlJoyZaQG5JS7+bmG5+NSi5AbiRqBzgLXJe9hPGD/uJPPN/wCmY7xFz1T/AMhGRkDILyHyN4/0wtOP4sr/APJ/xTGRkMQsLhT+LN6o/wCMJ43/AOal/wDkzD//AHLjIyImeW4TBJHdml5sx/8A9kwfCPnjCpHeTQ1HVTS5jIyNzg3jqfL8lXG/2WKJ/eJbYpvGRkdHEwsTzHSgOqg+iIRxhZJalIyMiWVKe5TJynVXjC8yMjIoYjws6SGyDYeDSPGOsZGRYp/24i5cw+0vAn+kfOHSPwR/SPhGRkPj430/YiXhXUri4z2T9aRqMjC/yZfCSbenyi7/AGUFtq4b+s/8FRkZFl/+eXT9hQ8R9IH/AFB/QfiI42x/oTf/AC1+4UjUZHNx5jlujqZp0MIbTDpY2N/9q/2EZGQioHT3Q5hfCn+gf8RFf2yoiXiSCxE5DHX/AE0RqMiFsgl4mf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6142" name="AutoShape 15" descr="data:image/jpeg;base64,/9j/4AAQSkZJRgABAQAAAQABAAD/2wCEAAkGBhMSERUUExMWFRUWGBwaFxgYFxccGxoeGRoaFxgcGR0YHiYfHxsjGhgcHy8gJicqLCwsHB4xNTAqNSYrLCkBCQoKDgwOGg8PGiwkHyQtLCwvLCwvLCwsLCwsLCwsLCwsLC8sLCwsLCwsLCwsLCwsLCwsLCwsLC8sLCwsLCwsLP/AABEIAOIA3wMBIgACEQEDEQH/xAAcAAACAgMBAQAAAAAAAAAAAAADBAUGAAECBwj/xABGEAABAgQDBQUFBwMDAgQHAAABAhEAAyExBBJBBSJRYXEGEzKBkUKhscHwBxQjUmLR4XKC8TOSshUkQ3OzwxY0U2ODk6L/xAAbAQACAwEBAQAAAAAAAAAAAAACAwEEBQYAB//EADQRAAIBAgQDBgYBBAMBAAAAAAABAgMRBBIhMQVBcRMiMlGh8GGBkbHB0eEUM0LxFSM0Bv/aAAwDAQACEQMRAD8A5xEoBQNwKkam5uH1aGxMyh0pZKho50ZwWpQnq3nBJ0sKIDFIJuCeFHjJkpKWAJZmuaNQ2+rNeMSM9LGvIjTiCveLsSQwSCzEv/S/CkdypKpoKQSBxrXUNUcCdL6QzPlhRCRYFyVO3LqXItyg2IQQkhKW0o9A4oUuz14QNyG7EbN2eySVETG0pWlW9H0HS8Q2L2cAA1SFVWHOllZap6W4E1MTGIxQS3FnL3NS9am73r5x2Jod9Rrbio110PDjDYzcUTuBw6JktIDi9Q3uAOjajV45nYgkZgUqck8Qen00Oy8Q6WqC4dTvcUevK44WqYTx9CA5KTZtW8RBsDy01Z2gI6sK9jEys6LC5BIFK0atRX5QtIwGRTAkfmcmtDVPO9P2q3NxwCQQCt2G7TNrd6Fqsb6OHMKpxeVlM4Iaofw3zGwNvPoILUlNbh5+EfdcbwzA5rEMU60DgPG5eHSsbzDMCbGh0reha35YDJxBLpKWLmh4XunQjnofIsuXTi9nBF6MOZ/frANvYJWOcYoEApA8LqFrEKYtyLR1NlMpIoWmCr8JavfT3QdOEmABC5Ylgg/6i0oUxBFAtQWQ5eifnHX3VSmICHQCokKVV0ZMz92BloS/XgSCtIjNFcxEbPFWFwlrjxB1E8hx/aNpwoFmdRpWjVNjU2doalGaVH8JRFSAjLNIow3ZRK7BTOkVg5UmY+RSSBR6OAGzEcSTuNeIedeIjtE9iN2pgEFDAuxdLm76n6r5mF8NgS1RUvrUenSJWfJy+y6xok0A0rxdvjEdjUrYZGSC2ZTl+DBmD1tExlfS4SY1ipmZAdnBY3sLFVWrwrAAhOWhLkgFxWnSArmKdlAoDPkS+c1F6Fnu5PlaNYSduvmypFhpU6kFydNfc0E46EbEphZN2A51v1hqZKDaB7U+ERqCbixYFyX8n+uUHTPrlykXBPH1Z/q0Jd7gs7myH0NS3g5DhQE8YVVKCQXAOoLgcq9SYkELACXJTXpyqA59WvpAceJbbxyhViovcXIt7z5QxN7EXF5JQwYqFaM7dPjeD4qam3ibiS73BuKRXzOmyy/eomgH8720yubWfnBNo7QTRaiA6QQMqi76VqRTXhyhvZ6o8gxSc+YgbxpWw9kJGh/eOdq4pYIITYWCSx0vfX3QfZSZc3KwUwvmCQDzAdxBdp4aSFEOQ9aktdhXpBrKpaku/Iss9JJZgG+baxH41YskB3u7i1TzLNTpDGK2gVKCWZxqCLDXlRqiAS5ZcKOXlZyf5P8APOmlZEJHcuQzlShyG87NQUq9xTm0M95cAIzu+jPzHGjtxEKYnaDOchBYbxFfInl8IWlqIUCEEJHhGcMRRwacPrSCjFvcBoXnJWktZSmJdNaCrAsHZnPVrxi8EuWgTBlcmhWwa6dBU1P7CJCTiEnwjKS1rMBbdve+tH594gBjmDmjJYhTcd1m9C7wTkShCdhl5LqB1q71ckgnN7z0MDU8sZiDoCSnMljYq1ArqxrcXiRXLAo7HgQTfSgBfyPlAtoYdiyVLKrugOxUwem9XmnKQ73pClrYlkXiMqC6FJdX6lFCibDMSUhxXu1gGtCbwH74rMpNc4DKkqIzBixYEbwKTY5TwKgIYXhJb1SorDpVkCQpXELlgNMTqwSHHtAxgkpm/goVUPvV/CaqyxGdACfYdSSWDigDXa12Qt7G8HJUtJ7mYUSgaqIJUNcoS+9MN2cNdRAyvNSMOUpIlqbNUqB/EILOFKDkAn2UAJjFS0JZCGITRKTus7KOYn2ia5mrflHc+eEpKipKMlSVewf1aFJFHFDahompKTl4Q3Zbi2HwaRmADEK1BAc2I4PwLVEDO0JoRm7whRS4ygDKSWGU19rS1KVpEPO7V5ie5SMgoVrcJLHMkpSGJY2JIppZlEbcmrfLPCcpA3ZSGuVs6gauT61jTp8Kr1NWkupn1eJ0Kd1v0LNN2itWUE5t8B16CX4lBQaqTq7V4EvvHTZcxSRMdKypwtJVns24QCo8GWCkvTnA4fa2IUkJOIejMuXJV7QU281CoB+gvHE7tLMlqefICkk70yWEhQAtuZiktemXU3Lwx8MxFNXjZ9BdPiWGqyy3s/iWGfLMsJzqzBdETEgJEzUg3yzGumuZnSWYAXdqSBkKCXfpqGBqQ2p/mAbNmS5iHSUrlTDvFAUpyHKfGxTMCmIJao4MIOlRSShb50k6CtBlUwoQoNVTAFw13zGtXpqaaBjA+06aVFGNblSnDjgEv51bZw6PGCC771AmnVh8SYcC3NRlLPvMpVdA7gdAFdY5xCQ4Kqk6l/jWnpAtvme3BS5aSKB2s4YHpqfQQuvDkE1YGuqau3iqW8/4cljQhg7uzDWxL/GCqRL4+jq8nqPJ4hNntiOXhlBlWoKMGJrqOTVcwOdhAsbwJrdj+ViX6UiXKQXFbN9UNY5neVL0ce/9hE52iSuzNipLEJ5X4UH1eMXscBIHduRxU1CX5vrYaxOnHEEJYnNokV0vpHWdyd2zXKf5g3WknqeI7Zss5QGSAPCwcm1FP5wXH7PUSRlSrmCeTx0ErCnCaFurvfpElgZaPvMorfLMQqWXcMpP4iSPIKES5u9zy0AJlh3A0/MRowFC+sMiWlwCmo5kGnwu1TCmIDpZiXFXJGuoPS0doSoF0JWlJtvy76uFbzn3+8TkWUBsYlSD3hL0egIBzMGNjVhxgU+ZQgliRYP/AMhQUp/EAmLZqkk0JygvXSluJ+FoDnYUBU/6R6Fj0q/Oke+YF2GwMtNiFKPHKSSRcgsadSbQ4vB5iQC9KPmoXuN5hS7COMHKUwsC1XHJ/jxvEnhkOWdILXbXgA4anEwqTd73JEjgFpBLizGlWu3hYjqYQnbrBSqJ1G6dC7JURTiRVon8YAhJJqC4Zi1R/VFfxW05JogAEXaYpJ67sykHC73+xHQVxSUqDlQy0Llcs8i6ZwSm4Zw1XjvZJ8S8oSxEsEboCfG/iW28RUE2o0FlylVWkFdHTvzCGFzvEj518o72ZgsucmxKlAULOSlmNLWbgdWiar7lhlPRtmBSiFFSgasGaYlq2Ulynp4aW0ip7f2sZ8wSE1Snzom6vWg9eDTu353dpAYd4qgJAcD2lOFuG6Xir7NlpShc0k77l+CE2by+MbHC8Jf/ALpLoYvE8ZkXZx392I7FJTLJSpWUGxuoJ4p4qOnrEtsbs5Mm5QrNIk5cwCQ8xSSWcl2TUMXtTiI47PbFTiD97nEgZlsDRKUyTKUxPDIpf+2JRPa6fi5wThUiXLQ/4y0hzmLnxHKkWADE08hfq123lhp8QKGEVlm1Y5iuwGCEtS5jyMtc65pq1HGY1B4X4HSK9tjs8kye9weMTOSgOuWJhcAeIpCjmKWqeFbxdJHYHCz3VOnd/ONVHMCfS7e7lGtq9kMNLw60S0lK6FK3qFJ8JDc+EIg5wd4yLyoRlo7fQoPYzaZRPVImUSoHMCWCVoBIUHpmo0X5T5pRL5ikymC1W8SDQP4swArQgco8+TO7zHImKATM7wImsN0khgoAWzB3Ao9rsLzLIZAAF0tQtehIUbNS4FS7O8ZuPjaqpeZYw67ji+Q4XFQkE1JcK15gIe5p8oGJ0wAkqSLWXKRqbBJUeGsEkIDOUuXqRKT1sskHhbjSOwpAZysHQmWlNORSw+vSjN25DI6nMnCBSSoqq+uZRppr1eCodrHg5d7eRJgknEAhtdWMv0bNSOEhYplfqEvz9o/KE5r+X1X8BgO/Vm9k0qzA8jvK4UtB1pfQf3E08srGOFBf5cz6DLavBUZMlalKqGtqVbjxgZedl9f5CXzBKw5FRlJDNd/DV2pqfoGNycW4qk61Jdqtxet40lDApKb0BYWrcPQafVQDdPBJB0pyO7/MFutSHpsHTNaqffe8JbYK1SyEpIVQoIahetf6SR5xLyFA0ID9B9aQVctiMrNwpWkCp2CJOXJS13FnZvTgIWxWFQVOkVqMwYsSGIc9Pc0cYvEFVEgpFakFzT2SPiOB5GAy8Gtswmq9S3B2Fr2bS8P1S1KwOVhEoCgDXi1TZ6qNnD0+MDVKJcDMDWpU1BY1CgfrzDjcRLku6l6AqzUFK0YmtS58uWsJtCaXIQrKzBRGV60FcxPi1SLjUxKjLcJhZSVpLZkgaErUX6DKANTyh3CgqTmzOObh6tqSk8oBKEwgkkAJopZZhajFQGoIcaBxaB4XFgOMpUNSSCQ1yydzybXWsRL4kdCQn4hmYqVxLpAsLKUADSvi/aIuYuarxzVJZqJXNJY8RKyhqaHzhjE7QlsLAm+ZqPVmF6m3vpA1rUQxZPtMykrY1fKN4WurKKQMbrVBCqcIGSwUxZ84GU8/xFqcakCDGeMPJVMKmCAS7G/BO6RmOcADpcRjFO/lycFLBWs/0y0ly4bxFuQo9U2htRU/EhDnu5ZqKAKUgOpSkpo6aJbi8WsLhniqii9t2JxOIWHpuYrtbGzlp/EI7ycyQK7iTRh5AnqTxiK20osmSg0AzKbgLD3PEviVhU0rV7AKietvhB+xmwlYiUucUj8WapLm+USplByzKS/9Ijq6zVCnZackc3g4uvV7SfLV9eQXDSVL2bLwqC0ydOYcUoZK1qVyZh/cIveB7JjDYcJkZXSPaBObjaoJ4xVtlpH3lQTaWtYFX8RFm5IA8jyi+SsVut/mMpNnSOFldczzb/4dn4rFd4nDzZISRmzqcP8ApUN7T/EPdrdtdwTKAUtSQM5qyQbFSgL9YvknaqO8CFLSlRDgKUAVAXKRqBHmHbmRLMleIEwpmLWrME0zg2B4swglaTQ1Skk2+RX5EhJWJpIBm4lEtCXcNLyqWpwKjeSm2pi8Jw6wsNUBTkhJVROhBYlLrFuEeeylLVjMPKDgSlS5aE0DEKSVGtHKyVEniPL1OTJOZ0hwxSKg5nOY+GhJJKv7gATYUuJLI43+IrDTcswqnAZiSUpBpmuCelg484aTs1I8Pio7qcejI9awdOIfwlRa+XLTi5UyQ1yy6OOMKL2wgFyxLsd5rEg1Sm4r7VeMZXel8Pp/H3LUYSlpGLfS7/YxMwNNX6nW1Dm4RxKcKyvQWNPgGMMnEAgEIZ2YE3HEGWVe8CNpxCTlNGNASQRewLs70IuCbCAedLvJ/XT8kK17IMhNrc9PnGYmYNAS5d9IxSEtwNOXO8KLkirKUk/209K++K9lzYy/kbnyCWLNYXrEVj5K07zZmq3nq0S4WsMXdhW4OrVqamAoqd0K56trVuloKHdd9zzdxCXiyKsVU1Cktztx+uD8jElQFNNA3vaATME6iopzLZidfPhUfCOlyjLswpw48n97Q12ewslkyiEpzXB66MwIoelekJTMQoAIlhuH4QKQHuNVX4mHJmITlLkgcq2GgZgC2kcoqzLsKF1aXq46VFhVtWZrbirEPKw8pMwkpAUS4K6swegAyoLkFy9heHpu1gkPlYm2dTA2Iyhq1FPdBFHhYABzlAq+iRdjccTaAzJAUsZkgjiw1pQktWgLValYJSvuSwKZxWxXmSR0ZJd6E0S1qsYaoEsQ1abxq9jmYu9iwY8YVAQ1qpJsGYVpXVyHAbWGJScyk7x3Qz2PRSid0chfm0Q2meBzdnlLHNlsHS5WXLtqt7Bn4dI3I2EhFQAFE0N5lyTUihqbMBxpWUlZEuECo9qwrSgDZfQHlrGzLA3sxcsdEqVoA5ql+N7s14VKdtLhK9tCB7U444SQcimmrOVAHjzGmZSqMEh1NUu1GLx56CEomG7FMlLWJ8c086sOkTmPx/fzFTiSZMl0yv1El1LH5U0o2iU3eKxiFn7tJDXmKWPN2HwjruHYZ0KSb3erOcxldVqmVbJ2+e7+1hzac8pkTCHHeLYC7AMlh74l1qny9niTKWlMr7v3m4QVLK1ollyPDvLIYV3S8QO1U/iyJI3ggJJA1KuA4uffFywWw1StnzQsbydw9RNQpbNpmceRiMfPVFnhtJdnr/k/TZELsacZATWgFOcX/Ze1UzksFsbcx6xV5eyQuWAeF+HCIraEuZh0LWFVSKdbCKt03Y3pRT18iw9q1qlpyzF5pSN5JmkFXRKkMT0UDFAxG1hNVnUnOiVVKDRLixU2mmWjxwmdicYpImKKtUjSjuw1icwPYmaZC3Q1M1bvloPJSj1bpF6nShT/ALj1ZnVsTKccsVoV/YuIUvGS1qJKjNC1GlS+YmoMenYfDqmElTBBLhNRmDuSti4TcMKlyeOal7N7PqkYiSuakhIKc3VSWFuCiCeHnF7Bymoylg7B2SKAFLA2q56tGTxiWapGMddBmDsoybJJeKTKRnUUIKfaWWQihKCkeAJNU0Y19aBtztLh1TVFKlKCiSFBJyl2e7Fn5aRNdm8OnHzFrUhM0PlEtSTllpctkWDQnxks5ctEursMKgyEJATlNjmGYEZTdNOX804YVW712aeGxU8NNyg0mwOw8bJxMhKZKxMISoKlFgoqKwEjKahIDkqZm/pgkyUpRdDOSwJcBbU3iVOpJsFEuLgsK0btvstaSFok92EjxJW5AaoJ0pqOMWjsxtNWJwyFrGZTd2tRCWOUMQVVIDVYBq1GsLq0OyWaOwibbk83PUdw+L0aoLMXBTyYsaGj1uGvDZnIL5ksa1NLjW3WvrCWLlhE2WsFSn3S/IFI3lEcQK0L8XeZzAUUlrhiB6RTqOO9tzyugcqUo+E8eOvyhf7nwLHVvk5+niTw8pIByux099iafXWF8eQSxJDatCtgr3EklaVAEjqXFBdntRq9Y5xGJTqAp7up+Ooq/wBdd4hKs7DV+PLnxhZMggDOvqCkkhiapHDrDY7XBFsbIUpSzmK1EBqFuFjSv7as8lsYpyOwI8LuzEP5E6W6VheXgifZoSCSFEWJFjbg0bwcxJZMpZGUstRCjcMqpalS1f3NmTTQA3OxCas6qgmw168a8ekCOAzJBrmNgXYVuARzvf5nwmFUxDtvGqhWh4GgDRIoTVr0e4uaBwbkmK8nZ6EiqJDJ/MTctujprzoR1jDhEgAEHMbBN+bNYMKnz0h6bdt5RJsMp0pUUtrb1aB4hLuAGTr+oiu+eA4elTAuTSBW4rhykq3iCRoLDg3FTcH1aK52t24lzh5JBWUtMWC+RBoyTqtQpyBpcGHu0e1U4eSopO8aAe0sn4JAvxbmBFBOJMqWqavxqL8yTbyFx5RrcJwPbT7apstviyhxDFdlHs6fiZm28V3UjugGJcADi296MB5GI/b87uhh0pHhD+jN84QwGHmYibd23lE6JBcwbtVN/wC5bRIA6ax1Ep3WZdEYtOio1Iw33b+xqVj1nEd6kspJCgRoU1B8jHsicQhUuZLmKACps5T1YATUqb1Wz6XtHk3ZjAhcvEzpjhEqVelVrIyprxAUfKL7s7HJny5B/OCg81TEGUsuLOuWhVNTGPiu/K/kb1GChGNvdix4fYuUEO6TUEfxQxH7b7NmbLKQwdJBNwB8vOIzAzE+zilSjqCVAW1VLb3iJH7vMmUVie8ArQlTdSaN1ipKo1y1Lt8mrl6M77Edle4QywFMXCxYilU8H66el/Gw0MyieYADeb3ivbKmbgDuDTjRr1iyYbbKVDeBzasAx5iH0Z525S3Mqpv3SrdrNhNLISCo0IIABvQl6Ub4NHnm1jMyKKWmHOM0tlZaqfLwqzUP7x6b2v2oO6WoKZkmg8zU8zFL2YgYjDgqOVMxNSFChTck6EKHCtdKRVxqs4z8ma3DsT2VOcGvErBeynaiVhsOT3YfOxlozKNkggbpcgsSSwcsIt+2O0yUSETMq1d4HSkA2uXYFgB8oguyGFMmZiET2WJpStC6ArISc7pHhVrla3Fi0xO2+O9Sk9zlDgnvkE8hkFQa2izTkpRunuBKF53ylU2xtSXNkqWE50hLqSCtL6sCtIIpq3rFP2Ntspm91ISESlAryk5sp1ZRD1YRf+2WMzSiiVLzKNQkAuo/Xwiq9lOz6kKVNnBSFn2QwyvbShNGFKVB4oxLiotNl2nJU3CbW3L35jMueVn8RZIJTV39sEsPLQ+sXKShJSN4EC7eEMWdjVLcKVNGiCnYZRU2ZS0gsAsAufaFCSX0rRjSJbDzAU0JSbB6aWBvo9annGJNpJJBYqsq9TtFG3wD5WvXj5Wrf3NzhgEFneurtp5uHgCZiiTqmvBxz6dI6QtwWAI9B7xf3wt7XKoI4dlaDp10EBmSUp8T3v8AXMw3mNmbX0NoVxBYirv+wjy2JO8RMUBTNSjA8Syuher8Y5wuLCaGXYO4cVqWoGsL6tB5uKBuU9KPfV7/AFaEZKVA5nClOo7qkvobaWFTQcTD0xVtCSVNdZY+y9+WgZ+JcvYnnCWMXmITvfqFDwYZhYE04mzB3jRmgkhgS1bn8pdXJwK8nbSOSrKDusBRyTUm7to2lq20jy0dyLDclQYnNZgPy18IA9PXzPcyfmsWADk3A5m9qN7r1hpmZbJCgCCCok0SDq93NRertEP2m2s0gSkKypXuc1E1WpTfpBDaPDKNB1pqC5npyUIOT5ELtnaBxM0M5S4RLBN3NSW1Vc+QqzxBdpJxVOEmXvMbDUs1IlcNiBLMyYWHcS2FK95MoPMJesKbLwRlylYhf+os7r6AH5lh6x3MKSpwVOCskck6rc3Vnvy6v9If2DsYyZczeGZU1CH4hO+sDzDeUVzaWFViMcqXLDqmTQhD8SQgPyeLph8OUolJuUhS1dSGf1JMRfYJKTjcRMICpsuUuZKzJzALC0gluISS38QvEPJSuuQzh961eTb9+0XMr2dgJBkZEzClitkCY6wAFFRmHLelAwDUit7Pxe8tRLBZKzlA/DLgpUMgYBJAegFQYlMRNVPzpnKzApyjdQkDMA7BIFjWEJmJ+6YEyHBmTlHvFMQWSSEJJ/KEh+qzGLB315s62pQypR5FgnzlIIWnDyp0tY3WS5D1IcO4zWfTg0cz8diJgCe5ElCb7uVIHFv89Iqmzu068PRC2TcpUCU+TVB5jzh+d2glzkju5ClL1C1qMsc2zOelI9OiV40nN2Sv8SX2bt1a5plofJkUASAcywM1H5A+gibw+MWUghVXsyaDha9xTiI85nYiahSZpNULLJSwAA8TAcQ8Wv78QggKSw3kq3aoUCQRXgr3HjGbiYVISTplx4eMLKSIDtJ2knGXONPwykBWVFCo0Fq0cNYwh2U7biSrJODSlKJoH7tRZynUoLB06Go4Qlt2eoye7JdU2YJh/pCWQ/AlTlvoudgOw/37FZVuJMsBU0g1b2Ug6FRfyBOkamHhCVJ06y0f6KeKVp56eyPRg0xAXLAmov4ujKSqoUonV7DyO8ZtNcgZVSkqJA3hTm5Bo/l8aWOXsdGGlgS0ASRdDJGWhqlmrxcsda1gM7E4dS0gkuQalCwAOCwRmBOjCsVaOHVFvUmnifNXKMibN7xM0JfKrMGp1r/Tr/MSyMWFOUFSCaOsFBD3KaZVF7GwL2djZZWQsmTLCjYKUGQKXZTKV1NH1hhWwJSn74d8oXzgEVtu0AHIU5awVXDRrdfM9UxivsQMuSlIyp4HhbyvS/O8bOGA041oOmU8eWrvWDztnplLAQ6Uk7qXJAN6a8fk0bmFutmLPrWh04e56Ri16EqFRxkNhVVRXiId2pILqfKTVg/Dn0r7o4k4hxmzJctUBuIAUCCH916ku7WHmOSaqd2oxD0qPa4VGnkATsE9QAlnBBdgS3Oj0/lqCrBNgZ2M3h0POzGvCg6Xs0dz1vcEcL8+FIArMgUYAcLa6fMUq9A5gc+eXbVrDysKhucTa54s8zZY5j/b1pQF4X+5ZWA9mluHzr74czOAaO70sAOhH16wJOFUC4LCqnIAd7Hnp/mItqKzGpOzgxLaVJf/ADC2KwrUoBd2pbrw9n4VMOTkEJAzUtfjSwqdaO8ReLxKicuQpANACTbl+ZqaRDJjqBxUnMyUB3Lgbrks1am4pag4CKLtFpuIYeCWheU6KNElQfS4HIPrFt7QYhUmWrLSavcTbdcF8vMIdRPFgOJqWJnBOIRJQGHcsP7i5HoGjouC4du9Z9F+ffUx+K4lxj2UeabfQhsUnvZeJCbqxIPk5A/eJbbGVMvDywbqSDTSlYryZKhiJktyBmU4e7Ko8S+1i0/DvbdMdK1szEqLvxXV+hJ4TE5ps0CyWA8jEX9lyz/1MbpIWmYlV6ZgSH/uDecH2bNyTZ3NJPvH7Q79nWMTJGIo5W46MsFx5xSx08tJmhwajmrSS5JMmdqYQSzMQBR3B4VrFU7TTO8nJQHOVJfzAI+AiT7W9pACUoUO9UQGvl1JOnTrEDshTqUpRLnM5PFiYxqd0kzs4JVJWY5sjZyAhK1JBKnuLUs0SiJYFRw+fCA4eYAiWNat6QVExyQ1gPfDYyu9S86agtBbFtkPILPugOzJLAujPLWSJScwCiUjMrKGJygAu7B2qC5jW01sD0VDezdoSUIwwzneDzMndPYlWZnmElwyXSOTO4VfC2VMQ7WiVHam5NUFF3IOZyQyglSWJqQElo9m+znZK8Jg1FbCbiFBYRqEsEozcy5U3AjWKb2d2Bhp01KpuV5YHdpUCqWq5/EyKBLcAWJd6R6UdtpzIC0ITMMxIzJKlBQJyukGqS7BjxEMptOzMjFKavBLTQsD2a1YUXhUlc1kgMhNQAHJKiSWvQAOY6E85XBHLzjSFMJhJqoj/jDJRu0ZadkxrOElxZy+mv7REK2o01STQuCOeUlJ97Q1Nn7o4ZvnFP7Wzu77ual8yKsLkZsxB4u8MjFp3ewSWburcts+V3gDC/7/AOYiZkquVXiAobOOPClAQ/xEH2HtVE9JCVENRQ9oA3HIklXRoU2rORLWe7Qtah4xKlFYTT/xFFQryDnlFfGUY1YW+jG0M0ZaXOZmEJSTUcFVtz105+doi8RiZuZiTS5Z710fMK3/AMxMInZ0BQLpUNC12tmPHjCO0JZyg5VEC6g2ZJ5cehprW45vLZ2Zo5gSFhspo54U5GtLHT30hObhkh3JKVWBVS70J/ce+GULK02z2rlSzizBnF6jR3rcp7SwajQimo58XHlAJWkNvoWiXMKg+vU0Z6NA5mJaqqtTdUKUtUu5AsPhEivBGqrEmjtx5UhZezgq/GnAB9Ho9r8OUTzEXVjbEszsWYUbjQdNfhCCPGWAKhV8ttKNrSp0tSsTMuQ+bK9KFRoRyDVf4WqSyVl5JeYqoBVuge7+UelF3IUlYoe3sb3s6bwlESk8MyiFzFDkwQny8op87FE4pKxYACvJoPK26FymY5lKVMUo6lSn05GMlJC3GoL+sfQsLRVGlGC5L/fqcliZuVac5c7r5C200ZcWVPRbF/KsE28t1SVcCke+N49JWl/blmvTWI3Hz8+G5pUD5E0hjelgYRzODfLQsaEDMlY9tBQrkbpPqG84gzilyu/7ssQs/wC1bH4iJPYONExGU62PRv2iH7SqMmYSineDefkW+EVMZHNAucJrdhinGXNNflEPIdU6petaxOYNfjSP1fBvnEBhCcz6vFgwWzZtwGfU0/mMzs5z8KudRhsVSoLNVaSvzH+/echPsoS3mE1MbG0PGQKlSQAKktSg8o7lbALVUSTdqD1NYBisQnDpZORJ1Nz+8WaeCd+8yriP/oqb7uHWZ/RIS2wtYBVM3AXZN1F+PCOuwmHmLxWeWP8ATQog5lJAJSQkZhVzVq1bnEbLwk7GTQlAKlGtSAG1NdI9L7HbCGCQZayrvFnOpQSSGDNlF1AB6tdQPARXx9WFCDhBXl6iKE61ZqdZ/roVzZ06aZ0xCkqfJ3qWDuAwmAMS7Kc3cMXie2TPC15hMLy2OZQUwKSFAO1S4sK3gE3ZeSeFSpoRMlqXMlKUghJCwy5akmpSqv8AuPlzi5y5kw5gAaUChlAPDKS5ccSeMU6daEoprxG9h6U6snTlLu8viv4L0jbqLBQ1YdS45QVe0lcCf7f2is4FRCAGnECwlJI51pXq8MSZsqYHBW40WpQLc6mLaq3dhr4fSjstPr+iXO38oZaCOjHpS8Vztf2glpRLWhlkrSGNGYgkKBtQEQTEza+0gixFQeih8DENtyctPjIUldHa92BFIiVVtOPJgrhlJNTjo/v76lmxaiQjHYZK1ZyjvABcAhKiQK5wzHl0c89je1UvKuUtYEwTF50qoXKufIBvKFfs227KUThbLQVKQT7Th1AF6EAPzAMXpezZZBSpCVJWahQBDnQuPQ8fKM/tp0e5JbbdDJqZYzlH4kacMxeWM0sucoZw7k5XoxUSetrtB0oQoKHib9Tmj8WIZ/4iM212XxAT/wBuxQHZOfKoAmz+Es7OcpbU0iP7M4bEJWsTzNz+y+ZeUDiFOMrF6uTXmIVVjSms0dxignDMpfImsRs0VIKgoWUxY6aM4evFybQiZRUSlXi0fX4BmiwJ0axArxcCsCxGDSQd1TG7CMyWh6MiQl4jdNH0uPl5RHYteZQCUgHjch604EAvrfi0dSgpSsqb2JuEjQDibng/K4cZgwjJcu9ONCS5POr6wewpEgiYMhSD4RUj5HjUfHURCbbBmIXKQoOqWsGjs6ClLcyp2f8AUdA7uMUpKagqUogAWdTEtQUF1Glgo8I6wiMvAl3Uo3JcZqcGASBoAB1O9u8Cj58wk8UBHCJOcogJUk11hHtJgTJxU6WQ3dzVhhwdwx4ZWMd4LGBspsY76lNVIJ+Zz+KpOMsyHMRPZSVg6Mvp7JMKY/DBLlP+muh1CeHl8I1PdJY1BseWkEwWKCSUrqk6QdxMYtK8ff8AoDsiUqXMSF0So7qvZc0FesTO0dlDEIyrdMxNjz4dDCigJQYjPJVcULdH+uhhv/qiVIBSoEihd6gUrz5/5PpK6sxFWUnJVIb+ZWJeM+7rKShiONfPzgx7QTPZLD0iR2pIGJS9lpsfkYh8JglcAC7OdIGMZXtyLqnCqs01qGRipxLzJxQD6noBBEAKLpQSfzrPw0hmXhZSTXeWQ9fWIvE7TUvdSGT7zBNKK1AXffdVvQ6xOMALpUcybKHwbURI7L27jFHKlbJ9pkoHwT8ITwWyFTZqZVizqP5U6+cen7L2JLkyxlBFOh9bvFDFyjmtbU3uG4XtFmfhXqV6TOxC8qVKX+UUAf3WpF42PgEykgs6zdWvQcB0hXCyxmQWABNB5Hz84mpErd+EUqcEtkdFUtFJIFiMQNbc9IjcQrMpKWdSvDbM7AgAmhBGhjvbYypyuXNeg1JiCHaMIxGVX+mvcWDwLVHDKwLwNS42lorxD4XenGUDlUUuEEUUoEgpINi1R8IrM5a5s37s28VAICnDF2IPAC/GLn2qwSVZJomJRiEEZSSwmJHhUD+alf4iBx6jOxCZ02QqUtGV1y7EjUkUL8Yqat6jFXvG8efo9im7QxKsJtBXdrCu7WGUAwVlYux0Jf6MfQextponyUzAGExIOWpuAW9590fPXbXCBE4KSrNmDmliCzejR6t9kuOM3AUDmUsoPRgsVNKZlNDsdFToRqLdW9/VepytWOTETi/MvJSwKakNo7nRuoDdfOgjMAIry5vZJr6BxwGjQUYdKr6uKH414fO0AUKEE71gb6liATUVF7MRowxLknEwZXI1LlPE0Lh/Uj0q4OkYsKAeh6/O2r/QjubLykXY8iw1PwvX1eEZii6shc3YXD6v4auNR63RULECUw2FIBOQ1L9aVHrG04UoBVMoBUqJsMpKqq0HPR4mFDUAesR+Jw4nKy07tB3xfMpNUpr7INTxIAs8WezXMrZ2yPwsvOozlhs6SJYIAKUKYgkfnWwfgAkeyY6kyHeoqbaacL/RsRDs4E7oN6qLtSuv5lM3RzwgPdgIqMrmnpW8Knqwk9Dyr7YOzSkzE4xIBQoJRMb2VAMgnVlJo/6RxjzXOUhuMfSk3BIWClSQpBcKCgSFA1avH9o8Y7adgF4Ud9JCl4VRLHWXvZQFfpJ8K9aa33uGYzRUp/ITWpqSK9htounKrSz/AAjU/Dkh0GnDURGmTwP1zguG2ipBr6x0adtzMdFxd4h8PtpSCy6jUQWZhUkZpKi/B/OBzDKmitFcR8xCq8GtFUqfpEu5GVXutH6MZk7TXLVvAvD2KnCakqlKZWo19OMQqseSN6vx9YEJwdwa84BVUuZPYp62s/QlJiGSwIBVVRJr0HAQHDTUS3PiVo1hAU7RBYTEhXOx/Yw+doYcDdl1bh8XMFnhLVMGUZJWs30JPsSt5s1ZqSkf8g8emS54UAdD7+UeX9mtsFeJloAABcM/J29RFywuKUpS0JI3VqF7DMbcox8S0qt73udZwu88MlazTaJfBTe9nKV7Kfc9AImZmLyp5D3ngIhNjSgnOA5sBW5rWFdvbZEsHLvKTcj2dGELzJF6cczt5ANvbWABJO+rTgBYfvFSwW3kiYsLQmZLNC43qapNwYj8dtBSy5LEv9fxEaueEhh6mIccyshE8Tka8kW/EbTQvdTMzIAYJmaDqOEc4jarIKJalFJuXJ8n1ih4jGk0BYfGDYRZIcE7t6wCo25lf/kFKVookNvJOQEv4vj/AIj0f7DMQ0jEVoFofzBPu/flHm+0Jh+7JSrxFSlVu1APn749I+waSSjEtcKllNblluPMN0YHSIxF/wCma97lLEpdtfzSPT5auBoeNCC7twqfJ+ojnGSHY2Zmvbh9as0MYcAMkNkNh8QeBHuaOszOhTuLHiNCeYsf5EYVhdyMyBVCoOOPndquzcmaOE4XKXzBwCNQKkPoOXrD82RvZhU2Lm9Wbr/jWOkb9rHnbUQmcbjYyHMdNVSXLLLU+9+QC6uD6BOpI0BbpcoISwFgAA+pNieJOvnDASAXo5NTbl7oGtAUWIqLebh/UGLr20KqF04fKhyzu5oOjDoKQJaCdwC/i6O3C5dnazw4ZCsrBh5+6saRhCATmd+nD6PrCsr8g7iOOQSAkFiSAFE9HIDaBzyLRC9uJSDg50vKyUSFkULDcUiWABcuSw/iJXBp71aplModEsg6JUy1DkpQbmEDjCycOZpYuBOWtajwRJT3coeasq/WCjpLoTc+YJk4g19Y5VNBFYZ2rglSpq5awykEpVyUk5T7wYjssdjOpLeOqZSktTZXHYxJ4wXD7OUsEioEDMnQ3ivat4gbx2OJkx7xzmgnc+kMydn5g6C/IwHZ1Js85xitRHKY7Ekw79zmJ0IjgqOoHpDoYVf5XI7RPYNsFZl4mSrhMR/yAPuMW5MxUuapaQ4JU40U5djz5xSBS1/2iz7N26lSB3qVOn2kh0nQPwMIr4eTayI2uGYunTUoVHa56L2Xl/eZZIKkJzHP+YijJSfMxHfaPJk4fDOhISSsBhc9Tc8YFsTt6GEqVLACRRm0dzq5JIMVz7RtozsRKlrWd1CmAAYVDPxekUJaVMstzQqyqZJVoPTkUydtNSnYAPCa1PeNRgh+ZvQ52c5Td5M1BsLijLUFAPxB15QEiMgSIycXdEhjdpd6XytQAAWEexfYxKVh8IuapJyT5mVKhWstLAEEsynUAeKW1EeJ4WSVKAAckgAcyWHvj6h2Ls1OHw6cDMqBLGQgB1A1WeGZM3X9SDxhOLnlpKHn+PfoOUnOTlLUf+8JfMcwSsgGlErJASQ35iQOGYfqqaeCsM+VQsSNa6jQj6pHGyFZ0qlr8Y3FhmozpKQdFA5hdmIuI3OXlUSSSpLAlxUGxYfAa5uUZOttQ+ehxLxpIANDUM9QzPfm3rG1lqpALmoB1+jHOIlP+IA9N5I1FgWNHTx1FrCBSpgDnMSmwKWsNTY3ArXnxhckGixpR0aI3a2I7kFYJc7oYB3JBF9AMxqDeJCXMepB+h1iC7QYhu7SSQDMNbhwDkBNw5UGAqW1Dg2HsJitSVlzypJa4ah5hxXzvyhTaExeQS0qZcw5ARoG31+Saj9RSIZwcn8JDA+FPHNYXf5wrh5IUtS3yhLoHkXWfNQbomBJN4pJkykiWw8KEBrEshPKgY+UDwSRmXXdS0pFKNLG/r+ckf2wLaE8d4lySmShUwgaqO7KSG18Z/28YfwUgolISaqSN5XFV1HzU8A0twuR8/fazswS9oTFhssxpgI1JovzzJLxSpsk+cep/bRIedKWQCClaKPdKkqrzeYR5R5omSVJzC4oY7Dh8s+Gjm8vsU67yyNbMxhlq5G8Su1NmggTEVSbmjA/KI8YLPLK03T4k69RHeCx5Q7GhuFVHoYvJJd1lKorvNHfmMpkgFlJyq9Hgn/SyahH+1QhlO20kMtIUB0gsnESD4VLRyr84my5lSUprkJ/9LnEUcAcTHCOz6yd4+lYnZSkH/xn6tHK0JHtPSJSE/1E1p+CGOyUS/ZKz7vMQtjSUgKms2iBQegpEptHFiUkk6+FP78YqOIxBWoklzCK9ZUlpuXcOpVO9Imeze10yp5UqiVUf8r2MS/a7aCFYfKFjMVimpDCvIPFOAaOSmsZVannkpy3NyljJQpOjbQEIwR0EVjYFYUolU0oRoQRrw3sXZEzFT5ciUHXMUEp/cngBV+RhkoW1Z5alu+yTssrE4tMwgd1h1CasnUguhI6qD9AY+g8dIMxDoYzJe9LJ4gVSTwWKeb6REdjuyEvZmGSgKCitu9XoVmiSHsn2f8Abzidw6ilSk+aehuOoPOzc4ycRVdSp8FoPSsiOm4hKky8XKdglpgIOYy6lQKf/qS1Alr0mJ1jrHrA33BAS4LioNWqWOhHTzhvuu7mulsk4uRoJjVIYe2BXmn9RgH3QJQqV7DHIfypJbKOhtyKRCJpbEx3ASFBCmCmBs6hQ1LM7vr06R0rAUDak2Zhyp9ekGVIcGpY1BpQioI0cG3SGJRURUsQa/xyIIPnFdq4y9tQezCe7G/muKtZy1QBA9pShlSVOQFW0LpIST0Jd7uBwgeGUpMwJDgapuGKaEkUuHpxMHxU/cU6QSCKMTV2Ba/pDLkbMOpChKSlKt4hkm7U8R5AfLjB8LICUhIZgAB5UjaZ6bNcdC2l4Wxs492QlwpW6knQqo/kHV5GHKwvUjJEhMwoUkECZMMw0AZEpkoelASEkdTEvisQmXLUs1CQVHyq3Ww842EpQQlI0a2iWSB74R2mMxly6b6w9vDL/EU/UpSn++Aa1sFe5599rezB9xkE1mIXmU3/ANwHOeneEfQjyjZk0ImAqFFUPT94987RbJ7/AA2NHi3cqXD1lJ70s1t9TeUeCrkUzCo1HWxeOh4RUbpuHk/uVcTGLjqOYnZxkTMyd5BqDyMLT8NKXVsiuIZi/ERIbLxxyZF1ToeHKDK2YkVAChG4lfcxHVcHaT18yvzsFl8KgrlY++BSQolgL+UTuL2akimvV41gsGU1zH65xDQ3+oWUDL2OpnJH11jc+ajDhycympHWO2oJaSHdTGjxVsXOUouTCqtTIrk0aUqrvLY3jcYqapyYHKk8Y6lS3giURTjTzvPI0LqKsjFI3SecBUi3SH8QnLLA4n4Rgwm4D+n5xYnQzuy8gVOyuRio21IxQjZO7GZl1Y47ljWPY/sY7MpSheO3SUrKEp1SAElaqVzVSRyB4x45LMewfYPtsCbNwyjSYnOgE+0gMoDqiv8Abyg8ZFvDXj7QyluewYgCYkpWN1QZXQjn6wKST3YJcqQSFHUtQmn5k7zdIYwiWdB9k0fVJ8PoA3lHGMl93NTNHhUyJn/tqPRRy9FDhHPKLaG35BMThRMQUmyhcaG4UOYIBHSK32nxK5eHClIzrdiAxfwgsGbxbwcfliyS6EpZmqOh08v2iF20KKBUWJOVlKD7gLKawJTq1CzuTEOQUNxvZS0rlIKS4KUkm7ulJepexvD3dDpEfsDCFGHlJoyZaQG5JS7+bmG5+NSi5AbiRqBzgLXJe9hPGD/uJPPN/wCmY7xFz1T/AMhGRkDILyHyN4/0wtOP4sr/APJ/xTGRkMQsLhT+LN6o/wCMJ43/AOal/wDkzD//AHLjIyImeW4TBJHdml5sx/8A9kwfCPnjCpHeTQ1HVTS5jIyNzg3jqfL8lXG/2WKJ/eJbYpvGRkdHEwsTzHSgOqg+iIRxhZJalIyMiWVKe5TJynVXjC8yMjIoYjws6SGyDYeDSPGOsZGRYp/24i5cw+0vAn+kfOHSPwR/SPhGRkPj430/YiXhXUri4z2T9aRqMjC/yZfCSbenyi7/AGUFtq4b+s/8FRkZFl/+eXT9hQ8R9IH/AFB/QfiI42x/oTf/AC1+4UjUZHNx5jlujqZp0MIbTDpY2N/9q/2EZGQioHT3Q5hfCn+gf8RFf2yoiXiSCxE5DHX/AE0RqMiFsgl4mf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Imagem 15" descr="http://sol2611.files.wordpress.com/2011/04/eucaristia4.jpg?w=500&amp;h=3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924175"/>
            <a:ext cx="4032250" cy="2587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55" name="Line 4"/>
          <p:cNvSpPr>
            <a:spLocks noChangeShapeType="1"/>
          </p:cNvSpPr>
          <p:nvPr/>
        </p:nvSpPr>
        <p:spPr bwMode="auto">
          <a:xfrm flipH="1" flipV="1">
            <a:off x="900113" y="1484313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7156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06400" y="1868300"/>
            <a:ext cx="8229600" cy="4260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ALIMENTOU-NOS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A FLOR DA FARINHA,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SACIOU-NOS COM O MEL DOS ROCHEDOS,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SACIOU-NOS COM O MEL DOS ROCHEDOS.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7200" lvl="2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É uma obrigação para Israel,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um preceito do Deus de Jacob.</a:t>
            </a:r>
          </a:p>
          <a:p>
            <a:pPr marL="457200" lvl="2">
              <a:lnSpc>
                <a:spcPts val="2500"/>
              </a:lnSpc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1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Lei que Ele impôs a José,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quando saiu da terra do Egipto.</a:t>
            </a:r>
          </a:p>
          <a:p>
            <a:pPr marL="0" lvl="1">
              <a:lnSpc>
                <a:spcPts val="2500"/>
              </a:lnSpc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4400" lvl="3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Escuta meu povo, a minha advertência,</a:t>
            </a:r>
          </a:p>
          <a:p>
            <a:pPr marL="914400" lvl="3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assim, Israel, me prestes ouvidos.</a:t>
            </a:r>
          </a:p>
        </p:txBody>
      </p:sp>
      <p:sp>
        <p:nvSpPr>
          <p:cNvPr id="17715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7715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81546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7716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6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64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25" y="11382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8181" name="Rectângulo 1"/>
          <p:cNvSpPr>
            <a:spLocks noChangeArrowheads="1"/>
          </p:cNvSpPr>
          <p:nvPr/>
        </p:nvSpPr>
        <p:spPr bwMode="auto">
          <a:xfrm>
            <a:off x="395288" y="1858963"/>
            <a:ext cx="8569325" cy="337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89013" lvl="3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Esta Celebração Eucarística, de princípio a fim, foi um hino de louvor e glória a este Amor Infinito, que já não pode dar mais porque deu até ao impossível!</a:t>
            </a:r>
          </a:p>
          <a:p>
            <a:pPr marL="531813" lvl="2">
              <a:spcAft>
                <a:spcPts val="1200"/>
              </a:spcAft>
            </a:pP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O menos que podemos fazer é irmos para a vida em atitude permanente de Gratidão ao Pai de Jesus:	</a:t>
            </a:r>
            <a:endParaRPr lang="pt-PT" sz="2200" baseline="0">
              <a:solidFill>
                <a:srgbClr val="F8F8F8"/>
              </a:solidFill>
              <a:latin typeface="Arial" charset="0"/>
            </a:endParaRPr>
          </a:p>
          <a:p>
            <a:pPr marL="0" lvl="1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por nos reunir tantas vezes neste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Encontro de Comunhão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...</a:t>
            </a:r>
          </a:p>
          <a:p>
            <a:pPr marL="0" lvl="1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por nos alimentar nesta Mesa Eucarística do Seu Corpo...</a:t>
            </a:r>
          </a:p>
          <a:p>
            <a:pPr marL="0" lvl="1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pela vida que nos dá e pela família onde nascemos...</a:t>
            </a:r>
          </a:p>
          <a:p>
            <a:pPr marL="0" lvl="1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por nos ter chamado e enviado a trabalhar no Seu Reino…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7818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18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979613" y="5229225"/>
            <a:ext cx="5761037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senhor,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Feito pão para nós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4105151" cy="26715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920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6725" y="1752128"/>
            <a:ext cx="8426450" cy="41544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TODAS AS VEZES QUE COMERDES DESTE PÃO</a:t>
            </a:r>
          </a:p>
          <a:p>
            <a:pPr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BEBERDES DESTE CÁLICE,</a:t>
            </a:r>
          </a:p>
          <a:p>
            <a:pPr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ANUNCIAREIS A MORTE DO SENHOR</a:t>
            </a:r>
          </a:p>
          <a:p>
            <a:pPr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ATÉ QUE ELE VENHA.</a:t>
            </a:r>
          </a:p>
          <a:p>
            <a:pPr indent="-111125">
              <a:defRPr/>
            </a:pPr>
            <a:endParaRPr lang="pt-PT" sz="24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346075" indent="-457200">
              <a:buFontTx/>
              <a:buAutoNum type="arabicPeriod"/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Quem come do Pão </a:t>
            </a:r>
          </a:p>
          <a:p>
            <a:pPr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e bebe do Cálice do Senhor indignamente,</a:t>
            </a:r>
          </a:p>
          <a:p>
            <a:pPr indent="-11112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será réu do Corpo e Sangue do Senhor.</a:t>
            </a:r>
          </a:p>
          <a:p>
            <a:pPr indent="-111125">
              <a:defRPr/>
            </a:pPr>
            <a:endParaRPr lang="pt-PT" sz="24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lvl="1"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Examine-se cada um a si mesmo,</a:t>
            </a:r>
          </a:p>
          <a:p>
            <a:pPr lvl="1"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antes de comer deste Pão e beber deste Cálice.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7920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0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268413"/>
            <a:ext cx="4608512" cy="3067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908050"/>
            <a:ext cx="2413000" cy="1512888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49275" y="2636838"/>
            <a:ext cx="6759575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POVO TEU SOMOS, Ó SENHOR,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POIS TU NOS LIBERTASTE,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PELA PALAVRA E PELO AMOR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COM QUE NOS RESGATASTE.</a:t>
            </a:r>
          </a:p>
          <a:p>
            <a:pPr lvl="2">
              <a:defRPr/>
            </a:pPr>
            <a:r>
              <a:rPr kumimoji="0" lang="pt-PT" sz="14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</a:t>
            </a:r>
          </a:p>
          <a:p>
            <a:pPr lvl="3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Tu vens, Senhor, p’ra reunir</a:t>
            </a:r>
          </a:p>
          <a:p>
            <a:pPr lvl="3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os homens num só povo,</a:t>
            </a:r>
          </a:p>
          <a:p>
            <a:pPr lvl="3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que vão contigo construir</a:t>
            </a:r>
          </a:p>
          <a:p>
            <a:pPr lvl="3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novos céus, mundo novo!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63236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00" y="476250"/>
            <a:ext cx="3970775" cy="4968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0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004" y="1988840"/>
            <a:ext cx="4239210" cy="4412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0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360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360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89155" y="1117852"/>
            <a:ext cx="8595082" cy="44781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Corpo e Sangue de Cristo,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ou “Corpo de Deus”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é a expressão de um Mistério que encerra – em carne e em espírito – a loucura de uma </a:t>
            </a:r>
            <a:r>
              <a:rPr lang="pt-PT" sz="38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paixão</a:t>
            </a:r>
            <a:r>
              <a:rPr lang="pt-PT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acaba em Amor Total…</a:t>
            </a:r>
            <a:endParaRPr lang="pt-PT" sz="32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270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00" y="476250"/>
            <a:ext cx="3970775" cy="4968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0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004" y="1988840"/>
            <a:ext cx="4239210" cy="4412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0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360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360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89155" y="1117852"/>
            <a:ext cx="8595082" cy="44781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Corpo e Sangue de Cristo,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ou “Corpo de Deus”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é a expressão de um Mistério que encerra – em carne e em espírito – a loucura de uma </a:t>
            </a:r>
            <a:r>
              <a:rPr lang="pt-PT" sz="38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paixão</a:t>
            </a:r>
            <a:r>
              <a:rPr lang="pt-PT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acaba em Amor Total…</a:t>
            </a:r>
            <a:endParaRPr lang="pt-PT" sz="32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270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WordArt 4"/>
          <p:cNvSpPr>
            <a:spLocks noChangeArrowheads="1" noChangeShapeType="1"/>
          </p:cNvSpPr>
          <p:nvPr/>
        </p:nvSpPr>
        <p:spPr bwMode="auto">
          <a:xfrm>
            <a:off x="4928171" y="5445224"/>
            <a:ext cx="3244229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8448439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10" descr="http://www.anoticiagospel.com.br/wp-content/uploads/marcha-para-jesus-foto-po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288" y="1412875"/>
            <a:ext cx="4679950" cy="2979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395288" y="2060575"/>
            <a:ext cx="8253412" cy="39735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VAMOS ACLAMAR O SENHOR,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ENTRE CANTOS DE ALEGRIA!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VAMOS ACLAMAR O SENHOR,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CELEBRAR O NOSSO DEUS!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Cantai um cântico novo, </a:t>
            </a: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cantai a Deus toda terra,</a:t>
            </a: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porque Ele fez maravilhas, </a:t>
            </a: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deu-nos a Salvação.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06450" y="1916113"/>
            <a:ext cx="7797800" cy="30432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“Naqueles dias,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Melquisedec, rei de Salém, trouxe pão e vinho.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Era sacerdote do Deus Altíssimo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abençoou Abraão, dizendo: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«Abençoado seja Abraão pelo Deus Altíssimo,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criador do céu e da terra.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Bendito seja o Deus Altíssimo,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entregou nas tuas mãos os teus inimigos».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Abraão deu-lhe a dízima de tudo”.            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					(Gn 14)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658082">
            <a:off x="409470" y="5492734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58727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1908175" y="5300663"/>
            <a:ext cx="7056438" cy="846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5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Tu és sacerdote para sempre,</a:t>
            </a:r>
          </a:p>
          <a:p>
            <a:pPr>
              <a:spcAft>
                <a:spcPts val="0"/>
              </a:spcAft>
              <a:defRPr/>
            </a:pPr>
            <a:r>
              <a:rPr lang="pt-PT" sz="2450" i="1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Segundo a ordem de Melquisedec!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59747" name="Seta para baixo 10"/>
          <p:cNvSpPr>
            <a:spLocks noChangeArrowheads="1"/>
          </p:cNvSpPr>
          <p:nvPr/>
        </p:nvSpPr>
        <p:spPr bwMode="auto">
          <a:xfrm rot="-1879668">
            <a:off x="6884988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4200" y="1431925"/>
            <a:ext cx="8308975" cy="451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Eu recebi do Senhor o que também vos transmiti: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Senhor Jesus, na noite em que ia ser entregue,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tomou o pão e, dando graças, partiu-o e disse: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«Isto é o meu Corpo, entregue por vós.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Fazei isto em memória de Mim».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Do mesmo modo, no fim da ceia,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tomou o cálice e disse: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«Este cálice é a nova aliança no meu Sangue.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Todas as vezes que o beberdes,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fazei-o em memória de Mim».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Na verdade, todas as vezes que comerdes deste pão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beberdes deste cálice,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anunciareis a morte do Senhor, até que Ele venha”.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					  (1 Cor 11)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5975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22083</TotalTime>
  <Words>1919</Words>
  <Application>Microsoft Office PowerPoint</Application>
  <PresentationFormat>Apresentação no Ecrã (4:3)</PresentationFormat>
  <Paragraphs>356</Paragraphs>
  <Slides>30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13</vt:i4>
      </vt:variant>
      <vt:variant>
        <vt:lpstr>Títulos dos diapositivos</vt:lpstr>
      </vt:variant>
      <vt:variant>
        <vt:i4>30</vt:i4>
      </vt:variant>
    </vt:vector>
  </HeadingPairs>
  <TitlesOfParts>
    <vt:vector size="51" baseType="lpstr">
      <vt:lpstr>Arial</vt:lpstr>
      <vt:lpstr>Arial Black</vt:lpstr>
      <vt:lpstr>Arial Rounded MT Bold</vt:lpstr>
      <vt:lpstr>Calibri</vt:lpstr>
      <vt:lpstr>Showcard Gothic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1608</cp:revision>
  <dcterms:created xsi:type="dcterms:W3CDTF">2006-05-02T09:35:59Z</dcterms:created>
  <dcterms:modified xsi:type="dcterms:W3CDTF">2015-01-30T11:51:55Z</dcterms:modified>
</cp:coreProperties>
</file>