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5649" r:id="rId12"/>
  </p:sldMasterIdLst>
  <p:notesMasterIdLst>
    <p:notesMasterId r:id="rId41"/>
  </p:notesMasterIdLst>
  <p:sldIdLst>
    <p:sldId id="391" r:id="rId13"/>
    <p:sldId id="376" r:id="rId14"/>
    <p:sldId id="380" r:id="rId15"/>
    <p:sldId id="353" r:id="rId16"/>
    <p:sldId id="386" r:id="rId17"/>
    <p:sldId id="393" r:id="rId18"/>
    <p:sldId id="402" r:id="rId19"/>
    <p:sldId id="372" r:id="rId20"/>
    <p:sldId id="363" r:id="rId21"/>
    <p:sldId id="354" r:id="rId22"/>
    <p:sldId id="362" r:id="rId23"/>
    <p:sldId id="374" r:id="rId24"/>
    <p:sldId id="307" r:id="rId25"/>
    <p:sldId id="383" r:id="rId26"/>
    <p:sldId id="403" r:id="rId27"/>
    <p:sldId id="342" r:id="rId28"/>
    <p:sldId id="387" r:id="rId29"/>
    <p:sldId id="388" r:id="rId30"/>
    <p:sldId id="398" r:id="rId31"/>
    <p:sldId id="301" r:id="rId32"/>
    <p:sldId id="395" r:id="rId33"/>
    <p:sldId id="389" r:id="rId34"/>
    <p:sldId id="390" r:id="rId35"/>
    <p:sldId id="345" r:id="rId36"/>
    <p:sldId id="400" r:id="rId37"/>
    <p:sldId id="381" r:id="rId38"/>
    <p:sldId id="397" r:id="rId39"/>
    <p:sldId id="404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FF00"/>
    <a:srgbClr val="990000"/>
    <a:srgbClr val="990033"/>
    <a:srgbClr val="99FFCC"/>
    <a:srgbClr val="FF99CC"/>
    <a:srgbClr val="FF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7DF1FA7-0CA1-4CE8-A3A7-DE525FEB0AD1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BEE3DA6-8B1B-4E87-8731-568F19D346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11302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EE3DA6-8B1B-4E87-8731-568F19D346F8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0370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E94984-DABB-4670-8C6B-FCCD880DF75B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15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DC46E1-DD75-40B9-8E04-8B3BC32732D2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004415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9BD798-8469-4DBE-BAD0-98F1F73AD128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600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B6FB16A-3679-42CA-9DF2-19C9CE2D4729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92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EE3DA6-8B1B-4E87-8731-568F19D346F8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60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5D670-DB39-479F-BCE2-97170FC7D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8122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28FAA-2AD2-4731-BB6E-498E3F04E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816153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09AD6A-7652-496A-AA55-E12E5D92E0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377580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BC89CE-3AF1-40CC-B551-47579C0093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623019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2ED5FD-9D03-4647-98E6-A642B4AEF7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387923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96C92-BCF3-442E-9C84-2339373204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607379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6FB82-B7AA-4551-AAE3-7258CE63F2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70472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9361B9-BD31-46B5-87E1-299099676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161289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C18DFC-E0E6-4590-B284-0375795C9B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231945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4D4EA-5790-4BB8-9B68-5A9D682F3E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530887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10203C-9B4D-4ECE-9AF3-79D16614C0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914998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60940F-2536-4BEE-B6D8-2D9BA14BD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3555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8B87E-5BC9-4871-9528-3A19144FFF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96494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3EE8E4-11C9-4836-948C-B70CD2466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221089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E95D76-E276-49B4-8823-AFEB9A3FB8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076260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DEB103-AD68-4803-A978-FB0C6A55D9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763328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5A4DF1-FE5F-40B1-A6D5-3FA78E8B64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522830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864F7E-4C7A-40C5-8632-59415E31F1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102320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7F73DA-4D5B-4724-8B64-643499378A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539202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5F7849-1A19-4D16-819D-EE003E1A75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376024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8BA295-81D5-456C-8CC1-A991B520E3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361135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859966-AB26-4F5A-9F50-3C6812F3E3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891613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E66EA5-BE91-4DD1-8CCD-A8B655F3C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578453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EA32B-3B6D-47AD-8888-C71D8EAB68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678915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13FBC2-785C-4F41-9EFF-929ADD8518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17998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7B5807-1A6B-436A-BCE0-65F79A618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5880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09DF4-FCF4-4F9D-BD1F-6FDBB6E66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16903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92F0DA-F706-4252-B26F-60AB4311BD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71821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1949E8-6962-4DEB-B9AB-359AF594FD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41735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C62662-2E98-4F5C-A961-6C8C2D2BF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890090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CD1AC-34AC-4F07-BCE0-73B8FD67E9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140262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22C1EF-A118-4550-BED0-713A8F243C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67886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51FF00-7478-4073-A878-CD2C46A1E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414628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9852A6-D21A-488E-B409-0CB4A831B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82154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D269CC-34C7-4BAA-AF64-EC53E5982A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2186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74EBD6-186F-45D1-B1D8-6F6A57985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06929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6CFB16-2DEF-43F4-ADC6-DB38B0ACB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2185964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7A0303-572B-4E93-9A05-0F534BF98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484365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E66D4-D3C7-42CA-B291-C89F97AFD1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231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01A21-B2EC-4664-84E2-8682BC7AE3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557922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DDBA7-6308-44B4-B441-995168812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88271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2FDB6-912C-421C-9868-D1F167D02C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91510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141C7-89E6-4717-9B4B-9340FF0497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2800038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B18CF-7C2B-401F-8A8C-7B3DB26E64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96462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79F0E-67C6-48E9-AACC-EFDA154ACA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652718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83DDCE-CDC2-4CA9-8F65-313848CE8A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34532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A9BFE-A7DE-467D-AE33-A2458B498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8668043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00C4A-9957-4326-AF87-F76D01810B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58621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FFD57-0677-4A7E-850F-C75DFE1CD3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250051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97F83-10B6-4000-BFCE-41C5131306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9014496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EA49E-CC77-482A-BB18-FDC91CA4C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378696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5F4FA-4FA9-4AF7-8439-074C7F6BCC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315797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9323D3-584C-498A-A79D-2E7571CA96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4149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902DA-76E5-4E4A-BC1E-10C8951860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473505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4E5B83-5C56-4750-A789-A8D7616F5A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831672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41FD80-862D-4668-9B8E-FF7FE36BE6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631747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2F598-7A1C-4D58-9532-B0205E9EF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715421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70F66D-CEBD-43FF-9D98-4D73E1273A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021137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8A87-0EF5-4C43-BF6B-19B628935D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484446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B427D5-90BA-4647-AC7F-2EEE8B6B0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868728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C2B1D6-7A51-4B59-89CB-B445ABBFC7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60063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5ADF3-E6F3-4C58-BD91-D232AE45F4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73948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6501C4-5260-4EE2-834B-4A7F7EB355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91564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31C1D-8878-4959-AD7E-348C8E1198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91244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332DE7-DD4B-479C-8C26-C628F694E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598769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DE2EFE-35DB-4203-9921-1E97E6EADF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869820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8460F-9564-4D0A-A4A0-815651A718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237310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3EF0D-C9C5-4B1A-93EF-A79BF340DB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32184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84C072-2015-4B58-B4F7-EBA1798C47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9870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BD1506-8AF8-4C64-B378-21C2B5AEEB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589548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1C8CD2-BE87-46B8-B57A-DA001EC992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88574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C49AB9-986D-429A-B36F-E80E3E2E4D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600775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248DE-60A4-4A4E-822F-37F07DEC0F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81786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41169C-0E6A-47D0-8595-78716ED7B3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18071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53E27F-BC9D-4067-BA45-DFADF23093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2764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537F57-7B6C-4A34-A13C-1C6D562286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8619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5B0153-D4B5-4101-8540-900F66F2E4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836466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E054A5-C361-49FD-87AE-223CD86FD1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82288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5B62C-41F0-4386-AD8B-2E21AA7BD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72563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32FE5A-29AB-4FC0-AC44-F0BF842559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8098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7621EE-4B63-451C-9ED8-347C0FF2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02890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2B0B1-266C-47E2-961B-114F6C9E8A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05226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85A947-6924-449F-B00A-D9CC2237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114595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03FB36-228D-4C24-A289-ECFF4B12C8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600963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E13488-B3D2-43EA-AB45-DF9312122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669009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A334F9-2A43-4D90-9383-07169D3D4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17287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AD3B1-BDEA-4FBB-90B3-93E110E6C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7653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C5B7B8-36AA-4C0B-8764-6A9E9FF920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762493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1036D7-AB3E-480B-B794-375FED4B7F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9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5565A-BDB2-4FB0-B378-4686A192F6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805157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3EE770-BEB8-47BA-AF4C-3310A8798D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54881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2DF58-FD5B-4010-8FFD-AF93122D41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28829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A2A713-F6FF-4852-ACEA-E1015A5270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162743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B7D8A7-D713-43B3-BB28-F969465C2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225632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F87756-DB43-4103-B6B9-ED6F4A649B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920968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900A8-AA14-4879-8B75-D20730501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293483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3356E-8F8D-46F7-8882-83D64E4DF0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066321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15D05F-BAB1-4305-88A3-CEFD03FB83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78742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566EF4-580C-4F9F-A9EA-5BA595B650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742765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A5A189-AB99-46BF-9858-A3E9C345C1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90520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555C2-E20C-4602-AC04-0A1D011F8F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21157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73F877-6BF2-45BA-8FF9-A44057E854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690974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3682B-F02E-4637-91F1-7750EA904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216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F892AA-D81A-4BB4-B418-940264E1E0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1658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4BEC9B-F378-48E5-BEA1-4355C38504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19947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1F841F-A879-4DB3-8B97-5C52CB72D9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35568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0C0-2CB6-42F5-84AB-7AFB85088E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75731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945C00-6D88-4AB7-8F0D-90C0F5670D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30689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60ABE4-B653-42DE-A63F-1C43C4D2CA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386085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E3F714-1362-4939-B92D-FDFCF2237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040277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2B487B-A8F8-4B3C-9B72-EE11E1DD1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371150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B5F24-9B09-4651-B3FF-038657ADF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97894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6B16D4-F256-451C-A500-B176D8BD9B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9896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1575E1-CFEE-4F40-B3CA-ED38F5C1CE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777804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CB103F-B246-40B7-A4BD-917EEAB05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808874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69B78F-6336-48F3-9B25-D1E9CE7313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450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F0A09B-CE1A-4CCD-AB86-3AD610395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000507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901868-1316-4B1E-965A-2E5B85851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336360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0E7C0F-6475-467A-A3A5-27EB7BE99C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888486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5CADB-B870-4051-B9AE-7A5F76E887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078456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D19695-6B76-4EB4-97ED-23D091685E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76661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54F03-467E-4ED5-A5E6-2A1B853E8D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80045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722DB-260E-4626-825B-6280921FC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73759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5EB512-3C99-45D7-99C2-C44C3EFF0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009882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4FEB21-37DC-4E68-81E8-A32DC59F77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721885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FC58B-9441-4099-BB53-D19D12E718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10099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738739-D385-4220-BBF3-01C052999C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758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4AD0CC-23EB-477E-981F-8E57BC012E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123986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BA24D6-9ADB-4BC9-9453-E6F99645E0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66827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1C59D8-8271-41ED-B319-AC564243C2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141753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737680-7433-45C7-8E43-26811BD024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455472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F7EA56-B241-4B61-8B5F-3724DB1167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309808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0004F1-EC7B-4A4F-B49A-45C5B29F74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53768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C5A2D-C478-48A1-AF9A-24A730200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73433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C6FCC1-DA88-477B-B769-00BAA12134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162142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981F67-94AC-44CC-AF4D-3DFC30065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83019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2E8A67-CFED-42C3-92C1-CCD59C9CD5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404973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85DEE8-9CB1-4961-9363-5B4F0C62F2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50071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4955DC-1A02-4BC3-8263-8A94478C20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66227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98F7BE-8423-43BA-8DAF-32079579AC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35865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B99CFD-3491-45B0-B858-94240C55B3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9466561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218E76-FDEC-45D5-82DE-D2BAC733D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39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653482-2A2F-4948-8EE3-0390B105F6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42367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A61DD0-780F-43FB-9A17-10E5502667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035017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570F79-9E4A-4FCF-97E2-EF8146E7E6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097" r:id="rId1"/>
    <p:sldLayoutId id="2147496064" r:id="rId2"/>
    <p:sldLayoutId id="2147496065" r:id="rId3"/>
    <p:sldLayoutId id="2147496066" r:id="rId4"/>
    <p:sldLayoutId id="2147496067" r:id="rId5"/>
    <p:sldLayoutId id="2147496068" r:id="rId6"/>
    <p:sldLayoutId id="2147496069" r:id="rId7"/>
    <p:sldLayoutId id="2147496070" r:id="rId8"/>
    <p:sldLayoutId id="2147496071" r:id="rId9"/>
    <p:sldLayoutId id="2147496072" r:id="rId10"/>
    <p:sldLayoutId id="2147496073" r:id="rId11"/>
    <p:sldLayoutId id="21474960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5D639C-5EB1-466A-8133-67F5DBE3F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94" r:id="rId1"/>
    <p:sldLayoutId id="2147496195" r:id="rId2"/>
    <p:sldLayoutId id="2147496196" r:id="rId3"/>
    <p:sldLayoutId id="2147496197" r:id="rId4"/>
    <p:sldLayoutId id="2147496198" r:id="rId5"/>
    <p:sldLayoutId id="2147496199" r:id="rId6"/>
    <p:sldLayoutId id="2147496200" r:id="rId7"/>
    <p:sldLayoutId id="2147496201" r:id="rId8"/>
    <p:sldLayoutId id="2147496202" r:id="rId9"/>
    <p:sldLayoutId id="2147496203" r:id="rId10"/>
    <p:sldLayoutId id="2147496204" r:id="rId11"/>
    <p:sldLayoutId id="21474962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32A5FF-C386-4FE3-BDAA-A014C6FEF8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06" r:id="rId1"/>
    <p:sldLayoutId id="2147496207" r:id="rId2"/>
    <p:sldLayoutId id="2147496208" r:id="rId3"/>
    <p:sldLayoutId id="2147496209" r:id="rId4"/>
    <p:sldLayoutId id="2147496210" r:id="rId5"/>
    <p:sldLayoutId id="2147496211" r:id="rId6"/>
    <p:sldLayoutId id="2147496212" r:id="rId7"/>
    <p:sldLayoutId id="2147496213" r:id="rId8"/>
    <p:sldLayoutId id="2147496214" r:id="rId9"/>
    <p:sldLayoutId id="2147496215" r:id="rId10"/>
    <p:sldLayoutId id="2147496216" r:id="rId11"/>
    <p:sldLayoutId id="21474962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83DB75-0B0F-4DE3-AD80-60B88E4D7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219" r:id="rId1"/>
    <p:sldLayoutId id="2147496086" r:id="rId2"/>
    <p:sldLayoutId id="2147496087" r:id="rId3"/>
    <p:sldLayoutId id="2147496088" r:id="rId4"/>
    <p:sldLayoutId id="2147496089" r:id="rId5"/>
    <p:sldLayoutId id="2147496090" r:id="rId6"/>
    <p:sldLayoutId id="2147496091" r:id="rId7"/>
    <p:sldLayoutId id="2147496092" r:id="rId8"/>
    <p:sldLayoutId id="2147496093" r:id="rId9"/>
    <p:sldLayoutId id="2147496094" r:id="rId10"/>
    <p:sldLayoutId id="2147496095" r:id="rId11"/>
    <p:sldLayoutId id="21474960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BED398-980A-4A1B-BF65-5481F0F6F3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098" r:id="rId1"/>
    <p:sldLayoutId id="2147496099" r:id="rId2"/>
    <p:sldLayoutId id="2147496100" r:id="rId3"/>
    <p:sldLayoutId id="2147496101" r:id="rId4"/>
    <p:sldLayoutId id="2147496102" r:id="rId5"/>
    <p:sldLayoutId id="2147496103" r:id="rId6"/>
    <p:sldLayoutId id="2147496104" r:id="rId7"/>
    <p:sldLayoutId id="2147496105" r:id="rId8"/>
    <p:sldLayoutId id="2147496106" r:id="rId9"/>
    <p:sldLayoutId id="2147496107" r:id="rId10"/>
    <p:sldLayoutId id="2147496108" r:id="rId11"/>
    <p:sldLayoutId id="2147496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E69753-2A22-4072-AABD-8DF578AB8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10" r:id="rId1"/>
    <p:sldLayoutId id="2147496111" r:id="rId2"/>
    <p:sldLayoutId id="2147496112" r:id="rId3"/>
    <p:sldLayoutId id="2147496113" r:id="rId4"/>
    <p:sldLayoutId id="2147496114" r:id="rId5"/>
    <p:sldLayoutId id="2147496115" r:id="rId6"/>
    <p:sldLayoutId id="2147496116" r:id="rId7"/>
    <p:sldLayoutId id="2147496117" r:id="rId8"/>
    <p:sldLayoutId id="2147496118" r:id="rId9"/>
    <p:sldLayoutId id="2147496119" r:id="rId10"/>
    <p:sldLayoutId id="2147496120" r:id="rId11"/>
    <p:sldLayoutId id="21474961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1A191-9659-4606-B6B8-FC7D22634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22" r:id="rId1"/>
    <p:sldLayoutId id="2147496123" r:id="rId2"/>
    <p:sldLayoutId id="2147496124" r:id="rId3"/>
    <p:sldLayoutId id="2147496125" r:id="rId4"/>
    <p:sldLayoutId id="2147496126" r:id="rId5"/>
    <p:sldLayoutId id="2147496127" r:id="rId6"/>
    <p:sldLayoutId id="2147496128" r:id="rId7"/>
    <p:sldLayoutId id="2147496129" r:id="rId8"/>
    <p:sldLayoutId id="2147496130" r:id="rId9"/>
    <p:sldLayoutId id="2147496131" r:id="rId10"/>
    <p:sldLayoutId id="2147496132" r:id="rId11"/>
    <p:sldLayoutId id="21474961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4B70D0-6C7C-4375-A7F0-29751C682C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34" r:id="rId1"/>
    <p:sldLayoutId id="2147496135" r:id="rId2"/>
    <p:sldLayoutId id="2147496136" r:id="rId3"/>
    <p:sldLayoutId id="2147496137" r:id="rId4"/>
    <p:sldLayoutId id="2147496138" r:id="rId5"/>
    <p:sldLayoutId id="2147496139" r:id="rId6"/>
    <p:sldLayoutId id="2147496140" r:id="rId7"/>
    <p:sldLayoutId id="2147496141" r:id="rId8"/>
    <p:sldLayoutId id="2147496142" r:id="rId9"/>
    <p:sldLayoutId id="2147496143" r:id="rId10"/>
    <p:sldLayoutId id="2147496144" r:id="rId11"/>
    <p:sldLayoutId id="21474961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2C18B8-C167-4C94-A476-3D67000B2D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46" r:id="rId1"/>
    <p:sldLayoutId id="2147496147" r:id="rId2"/>
    <p:sldLayoutId id="2147496148" r:id="rId3"/>
    <p:sldLayoutId id="2147496149" r:id="rId4"/>
    <p:sldLayoutId id="2147496150" r:id="rId5"/>
    <p:sldLayoutId id="2147496151" r:id="rId6"/>
    <p:sldLayoutId id="2147496152" r:id="rId7"/>
    <p:sldLayoutId id="2147496153" r:id="rId8"/>
    <p:sldLayoutId id="2147496154" r:id="rId9"/>
    <p:sldLayoutId id="2147496155" r:id="rId10"/>
    <p:sldLayoutId id="2147496156" r:id="rId11"/>
    <p:sldLayoutId id="21474961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C76283-F6A3-403E-B100-69EB17F3B6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58" r:id="rId1"/>
    <p:sldLayoutId id="2147496159" r:id="rId2"/>
    <p:sldLayoutId id="2147496160" r:id="rId3"/>
    <p:sldLayoutId id="2147496161" r:id="rId4"/>
    <p:sldLayoutId id="2147496162" r:id="rId5"/>
    <p:sldLayoutId id="2147496163" r:id="rId6"/>
    <p:sldLayoutId id="2147496164" r:id="rId7"/>
    <p:sldLayoutId id="2147496165" r:id="rId8"/>
    <p:sldLayoutId id="2147496166" r:id="rId9"/>
    <p:sldLayoutId id="2147496167" r:id="rId10"/>
    <p:sldLayoutId id="2147496168" r:id="rId11"/>
    <p:sldLayoutId id="21474961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CFA84F-A451-4461-8B05-42A06F8B1C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70" r:id="rId1"/>
    <p:sldLayoutId id="2147496171" r:id="rId2"/>
    <p:sldLayoutId id="2147496172" r:id="rId3"/>
    <p:sldLayoutId id="2147496173" r:id="rId4"/>
    <p:sldLayoutId id="2147496174" r:id="rId5"/>
    <p:sldLayoutId id="2147496175" r:id="rId6"/>
    <p:sldLayoutId id="2147496176" r:id="rId7"/>
    <p:sldLayoutId id="2147496177" r:id="rId8"/>
    <p:sldLayoutId id="2147496178" r:id="rId9"/>
    <p:sldLayoutId id="2147496179" r:id="rId10"/>
    <p:sldLayoutId id="2147496180" r:id="rId11"/>
    <p:sldLayoutId id="21474961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A3ADE3-D2A7-46BD-A1E5-C88FA3EC89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82" r:id="rId1"/>
    <p:sldLayoutId id="2147496183" r:id="rId2"/>
    <p:sldLayoutId id="2147496184" r:id="rId3"/>
    <p:sldLayoutId id="2147496185" r:id="rId4"/>
    <p:sldLayoutId id="2147496186" r:id="rId5"/>
    <p:sldLayoutId id="2147496187" r:id="rId6"/>
    <p:sldLayoutId id="2147496188" r:id="rId7"/>
    <p:sldLayoutId id="2147496189" r:id="rId8"/>
    <p:sldLayoutId id="2147496190" r:id="rId9"/>
    <p:sldLayoutId id="2147496191" r:id="rId10"/>
    <p:sldLayoutId id="2147496192" r:id="rId11"/>
    <p:sldLayoutId id="21474961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8.png"/><Relationship Id="rId4" Type="http://schemas.openxmlformats.org/officeDocument/2006/relationships/image" Target="../media/image18.jpeg"/><Relationship Id="rId9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029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029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63" y="2996952"/>
            <a:ext cx="3574469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420888"/>
            <a:ext cx="6496050" cy="367188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Disse o Senhor a Tomé: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«Porque Me viste, acreditaste;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felizes os que acreditam sem terem </a:t>
            </a: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visto!»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4950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95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505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59626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200150"/>
            <a:ext cx="828198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 tarde daquele dia, o primeiro da semana,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estando fechadas as portas da casa onde os discípulos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encontravam, com medo dos judeus, veio Jesus,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apresentou-Se no meio deles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paz esteja convosco». Dito isto, mostrou-lhes as mãos e o lado. Os discípulos ficaram cheios de alegria ao verem o Senhor. Jesus disse-lhes de novo: «A paz esteja convosco. Assim como o Pai Me enviou, também Eu vos envio a vós». Dito isto, soprou sobre eles e disse-lhes: «Recebei o Espírito Santo: àqueles a quem perdoardes os pecados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ser-lhes-ão perdoados; e àqueles a quem os retiverdes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ser-lhes-ão retidos». Tomé, um dos Doze, chamado Dídimo, não estava com eles quando veio Jesus. Disseram-lhe os outros discípulos: «Vimos o Senhor!».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ele respondeu-lhes: «Se não vir nas suas mãos o sinal dos cravos, se não meter o dedo no lugar dos cravos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mão no seu lado, não acreditarei».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053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515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9223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4213" y="1528763"/>
            <a:ext cx="815498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Oito dias depois, estavam os discípulos outra vez em casa,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Tomé com eles. Veio Jesus, estando as portas fechadas,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apresentou-Se no meio deles e disse: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paz esteja convosco». Depois disse a Tomé: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«Põe aqui o teu dedo e vê as minhas mãos;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aproxima a tua mão e mete-a no meu lado;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sejas incrédulo, mas crente».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Tomé respondeu-Lhe: «Meu Senhor e meu Deus!».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Jesus: «Porque Me viste acreditaste: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felizes os que acreditam sem terem visto».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Muitos outros milagres fez Jesus na presença dos seus discípulos, que não estão escritos neste livro.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Estes, porém, foram escritos para acreditardes que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é o Messias, o Filho de Deus, e para que,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acreditando, tenhais a vida em seu nome”.           (Jo 20)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1559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3603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2079625"/>
            <a:ext cx="8640763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 e Pai de todos, por Jesus Ressuscitado, para que o Seu Espírito nos anime a todos, num só coração e uma só alma,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para podermos pedir com fé e confiança.</a:t>
            </a:r>
          </a:p>
          <a:p>
            <a:pPr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para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Igreja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dos batizados: a Fé firme na Ressurreição...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para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mais crentes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: a força do Espírito que santifica…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para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descrentes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afastados de Jesus Vivo: o dom da Fé...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- para 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comunidades cristãs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de todo o mundo: celebrar com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Fé a Ressurreição, pela força transformante do Espírito…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47813" y="5230813"/>
            <a:ext cx="67881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i="1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Meu senhor e meu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5462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36" y="2712142"/>
            <a:ext cx="3022405" cy="33035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65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5652" name="Line 6"/>
          <p:cNvSpPr>
            <a:spLocks noChangeShapeType="1"/>
          </p:cNvSpPr>
          <p:nvPr/>
        </p:nvSpPr>
        <p:spPr bwMode="auto">
          <a:xfrm flipH="1">
            <a:off x="738188" y="1214438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587062" y="1885310"/>
            <a:ext cx="6742113" cy="3675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ESTIVE MORTO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MAS AGORA VIVO PARA SEMPRE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TENHO AS CHAVES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   DA MORTE E DO ABISMO.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Louvai o Senhor no seu santuário,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louvai-O no seu majestoso firmamento.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Louvai-O pela grandeza das suas obras,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louvai-O pela sua infinita majestade!</a:t>
            </a:r>
          </a:p>
        </p:txBody>
      </p:sp>
      <p:sp>
        <p:nvSpPr>
          <p:cNvPr id="155655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5656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83377" y="153275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565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70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3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4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5872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23" y="1124744"/>
            <a:ext cx="2437547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41316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572321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41319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2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11" name="WordArt 20"/>
          <p:cNvSpPr>
            <a:spLocks noChangeArrowheads="1" noChangeShapeType="1" noTextEdit="1"/>
          </p:cNvSpPr>
          <p:nvPr/>
        </p:nvSpPr>
        <p:spPr bwMode="auto">
          <a:xfrm>
            <a:off x="1021283" y="2780928"/>
            <a:ext cx="7223125" cy="6177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/>
              </a:rPr>
              <a:t>( Domingo da DIVINA MISERICÓRDIA )</a:t>
            </a:r>
          </a:p>
        </p:txBody>
      </p:sp>
      <p:sp>
        <p:nvSpPr>
          <p:cNvPr id="141322" name="Text Box 16"/>
          <p:cNvSpPr txBox="1">
            <a:spLocks noChangeArrowheads="1"/>
          </p:cNvSpPr>
          <p:nvPr/>
        </p:nvSpPr>
        <p:spPr bwMode="auto">
          <a:xfrm>
            <a:off x="395288" y="3598863"/>
            <a:ext cx="6376987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Seremos nós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mais “felizes”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do que Tomé porque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cremos sem termos visto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?…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[3ª L./ Evang. </a:t>
            </a:r>
            <a:r>
              <a:rPr lang="pt-PT" sz="2000" b="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Jo 20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]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Cresciam os discípulos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do “Crucificado”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… pelos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sinais “poderosos”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que realizavam…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[1ª Leit. /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At 5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]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O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poder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do “Ressuscitado”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pode parecer terrível, mas é de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Misericórdia Infinita...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[ 2ª Leit. /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Ap 1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]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5974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975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0772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3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4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5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6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0779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0780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078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078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180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282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282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784" y="1838554"/>
            <a:ext cx="3541034" cy="2670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43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4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5925" y="1569258"/>
            <a:ext cx="8669337" cy="48498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TARDE DAQUELE PRIMEIRO DIA DA SEMANA,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ESTAVAM AS PORTAS FECHADAS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LUGAR ONDE OS DISCÍPULOS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ENCONTRAVAM REUNIDOS.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APARECEU NO MEIO DELES E DISSE-LHES: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«A PAZ ESTEJA CONVOSCO». ALELUIA!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1. A minha alma glorifica o Senhor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 meu espírito se alegra em Deus, meu Salvador.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Porque pôs os olhos na humildade da Sua serva: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hoje em diante me chamarão bem-aventurada todas as gerações.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3. O Todo-Poderoso fez em mim maravilhas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Santo é o Seu Nome.</a:t>
            </a:r>
          </a:p>
          <a:p>
            <a:pPr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A Sua misericórdia se estende de geração em geração sobre aqueles que O temem.</a:t>
            </a:r>
          </a:p>
        </p:txBody>
      </p:sp>
      <p:sp>
        <p:nvSpPr>
          <p:cNvPr id="163846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3847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385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418" y="599997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875" y="4325938"/>
            <a:ext cx="2981974" cy="19113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86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80221" y="1494656"/>
            <a:ext cx="8598149" cy="2913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5. Manifestou o poder do Seu braço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dispersou os soberbos.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Derrubou os poderosos de seus tronos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exaltou os humildes.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7. Aos famintos encheu de bens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aos ricos despediu de mãos vazias.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8. Acolheu a Israel, Seu servo,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lembrado da Sua misericórdia.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9. Como tinha prometido a nossos pais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Abraão e à Sua descendência para sempre.</a:t>
            </a:r>
          </a:p>
        </p:txBody>
      </p:sp>
      <p:sp>
        <p:nvSpPr>
          <p:cNvPr id="16487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487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487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9937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10369" y="4407718"/>
            <a:ext cx="8243887" cy="2016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TARDE DAQUELE PRIMEIRO DIA DA SEMANA,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ESTAVAM AS PORTAS FECHADAS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LUGAR ONDE OS DISCÍPULOS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ENCONTRAVAM REUNIDOS.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APARECEU NO MEIO DELES E DISSE-LHES: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«A PAZ ESTEJA CONVOSCO». 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0825" y="1801813"/>
            <a:ext cx="8642350" cy="33559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Alguns de nós, no lugar do Tomé, teríamos tido uma reação semelhante… Afinal, havemos de agradecer a Jesus a lição que nos deu a partir da dúvida e desconfiança deste apóstolo. Quanto a nós, façamos o compromisso firme de acreditar sempre na Palavra de Jesus, mesmo sem termos visto, porque isto é a Fé! </a:t>
            </a:r>
          </a:p>
          <a:p>
            <a:pPr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seremos daqueles 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acreditam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contra toda a esperança...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Paz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que nos dá Jesus deve produzir frutos de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Vida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os “sinais” que Ele nos dá, são uma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urgência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para nós...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lutaremos para sermos daqueles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justos que vivem pela Fé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6589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835150" y="5229225"/>
            <a:ext cx="667385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Felizes  os  que  acreditam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Sem  terem  visto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958" y="620688"/>
            <a:ext cx="4871937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912813" y="765175"/>
            <a:ext cx="1714500" cy="236537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55650" y="2636838"/>
            <a:ext cx="7056438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2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RESSUSCITOU, RESSUSCITOU,</a:t>
            </a:r>
          </a:p>
          <a:p>
            <a:pPr lvl="2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RESSUSCITOU, ALELUIA!  </a:t>
            </a:r>
            <a:r>
              <a:rPr kumimoji="0" lang="pt-PT" sz="24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(2)</a:t>
            </a:r>
          </a:p>
          <a:p>
            <a:pPr>
              <a:defRPr/>
            </a:pPr>
            <a:endParaRPr kumimoji="0" lang="pt-PT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Na sua dor os homens encontraram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uma pura semente de alegria;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o segredo da vida e da esperança:</a:t>
            </a:r>
          </a:p>
          <a:p>
            <a:pPr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Ressuscitou o Senhor Jesus!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8335451">
            <a:off x="19017" y="1476548"/>
            <a:ext cx="2923235" cy="546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392775"/>
            <a:ext cx="2773362" cy="2154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38" y="3198865"/>
            <a:ext cx="2735263" cy="3100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28625"/>
            <a:ext cx="3379787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98703"/>
            <a:ext cx="1728787" cy="2257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130308">
            <a:off x="282518" y="1914050"/>
            <a:ext cx="8724275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os “descrentes”, Jesus tinha sido apenas: </a:t>
            </a:r>
            <a:r>
              <a:rPr lang="pt-PT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crucificado”</a:t>
            </a: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fracassado e morto... Para os “crentes” Jesus será tudo: Alguém que Vive e se manifesta nos seus discípulos por um </a:t>
            </a:r>
            <a:r>
              <a:rPr lang="pt-PT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poder</a:t>
            </a: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sinais e milagres… mas um </a:t>
            </a:r>
            <a:r>
              <a:rPr lang="pt-PT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poder</a:t>
            </a: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humilde e misericordioso de Salvação…</a:t>
            </a:r>
          </a:p>
        </p:txBody>
      </p:sp>
      <p:sp>
        <p:nvSpPr>
          <p:cNvPr id="14234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652785" y="5432192"/>
            <a:ext cx="2997804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516097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392775"/>
            <a:ext cx="2773362" cy="2154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138" y="3198865"/>
            <a:ext cx="2735263" cy="3100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28625"/>
            <a:ext cx="3379787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998703"/>
            <a:ext cx="1728787" cy="2257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130308">
            <a:off x="282518" y="1914050"/>
            <a:ext cx="8724275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300"/>
              </a:lnSpc>
              <a:defRPr/>
            </a:pP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os “descrentes”, Jesus tinha sido apenas: </a:t>
            </a:r>
            <a:r>
              <a:rPr lang="pt-PT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crucificado”</a:t>
            </a: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fracassado e morto... Para os “crentes” Jesus será tudo: Alguém que Vive e se manifesta nos seus discípulos por um </a:t>
            </a:r>
            <a:r>
              <a:rPr lang="pt-PT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poder</a:t>
            </a: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sinais e milagres… mas um </a:t>
            </a:r>
            <a:r>
              <a:rPr lang="pt-PT" sz="3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poder</a:t>
            </a:r>
            <a:r>
              <a:rPr lang="pt-PT" sz="3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90000"/>
                      <a:alpha val="3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humilde e misericordioso de Salvação…</a:t>
            </a:r>
          </a:p>
        </p:txBody>
      </p:sp>
      <p:sp>
        <p:nvSpPr>
          <p:cNvPr id="14234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8" r="15937"/>
          <a:stretch/>
        </p:blipFill>
        <p:spPr bwMode="auto">
          <a:xfrm>
            <a:off x="4067944" y="3140968"/>
            <a:ext cx="4069008" cy="27106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411966" y="1785710"/>
            <a:ext cx="6447859" cy="39703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 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CANTOS DE ALEGRIA!</a:t>
            </a:r>
          </a:p>
          <a:p>
            <a:pPr lvl="1"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 CELEBRAR O NOSSO DEUS!</a:t>
            </a:r>
          </a:p>
          <a:p>
            <a:pPr>
              <a:spcAft>
                <a:spcPts val="0"/>
              </a:spcAft>
              <a:defRPr/>
            </a:pPr>
            <a:endParaRPr lang="pt-PT" spc="150" baseline="0" dirty="0">
              <a:ln w="317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um cântico novo, 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 Deus toda terra,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Ele fez maravilhas, </a:t>
            </a:r>
          </a:p>
          <a:p>
            <a:pPr>
              <a:spcAft>
                <a:spcPts val="0"/>
              </a:spcAft>
              <a:defRPr/>
            </a:pP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deu-nos a salvação!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42950" y="1187450"/>
            <a:ext cx="7932738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“Pelas mãos dos Apóstolos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realizavam-se muitos milagres e prodígios entre o povo.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Unidos pelos mesmos sentimentos,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reuniam-se todos no Pórtico de Salomão;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nenhum dos outros se atrevia a juntar-se a eles,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 povo enaltecia-os.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multidão cada vez maior de homens e mulheres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aderia ao Senhor pela fé,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tal maneira que traziam os doentes para as ruas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colocavam-nos em enxergas e em catres,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que, à passagem de Pedro,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menos a sua sombra cobrisse alguns deles.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Das cidades vizinhas de Jerusalém,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multidão também acorria,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trazendo enfermos e atormentados por espíritos impuros,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eram curados”.                                     (At 5)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399376" y="5847299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746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11350" y="5600700"/>
            <a:ext cx="69818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ACLAMAI O SENHOR, PORQUE  ELE  É  BOM!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 SEU  AMOR  É  PARA  SEMPRE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48483" name="Seta para baixo 10"/>
          <p:cNvSpPr>
            <a:spLocks noChangeArrowheads="1"/>
          </p:cNvSpPr>
          <p:nvPr/>
        </p:nvSpPr>
        <p:spPr bwMode="auto">
          <a:xfrm rot="-1879668">
            <a:off x="6884988" y="6157913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96925" y="1196975"/>
            <a:ext cx="7951788" cy="4940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“Eu, João, vosso irmão e companheiro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nas tribulações, na realeza e na perseverança em Jesus,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estava na ilha de Patmos, por causa da palavra de Deus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do testemunho de Jesus.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dia do Senhor, fui movido pelo Espírito e ouvi atrás de mim uma voz forte, semelhante à da trombeta, que dizia: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«Escreve num livro o que vês e envia-o às sete Igrejas».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Voltei-me para ver de quem era a voz que me falava;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voltar-me, vi sete candelabros de ouro e, no meio dos candelabros, alguém semelhante a um filho do homem,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vestido com uma longa túnica e cingido no peito com um cinto de ouro. Quando o vi, caí a seus pés como morto.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ele poisou a mão direita sobre mim e disse-me: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«Não temas. Eu sou o Primeiro e o Último, o que vive.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Estive morto, mas eis-Me vivo pelos séculos dos séculos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tenho as chaves da morte e da morada dos mortos.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Escreve, pois, as coisas que viste, tanto as presentes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as que hão de acontecer depois destas»”.      (Ap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122716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84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17514</TotalTime>
  <Words>2096</Words>
  <Application>Microsoft Office PowerPoint</Application>
  <PresentationFormat>Apresentação no Ecrã (4:3)</PresentationFormat>
  <Paragraphs>307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28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1368</cp:revision>
  <dcterms:created xsi:type="dcterms:W3CDTF">2006-05-02T09:35:59Z</dcterms:created>
  <dcterms:modified xsi:type="dcterms:W3CDTF">2015-01-26T23:22:30Z</dcterms:modified>
</cp:coreProperties>
</file>