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2707" r:id="rId8"/>
    <p:sldMasterId id="2147492720" r:id="rId9"/>
  </p:sldMasterIdLst>
  <p:notesMasterIdLst>
    <p:notesMasterId r:id="rId37"/>
  </p:notesMasterIdLst>
  <p:sldIdLst>
    <p:sldId id="385" r:id="rId10"/>
    <p:sldId id="281" r:id="rId11"/>
    <p:sldId id="399" r:id="rId12"/>
    <p:sldId id="353" r:id="rId13"/>
    <p:sldId id="384" r:id="rId14"/>
    <p:sldId id="308" r:id="rId15"/>
    <p:sldId id="398" r:id="rId16"/>
    <p:sldId id="269" r:id="rId17"/>
    <p:sldId id="391" r:id="rId18"/>
    <p:sldId id="374" r:id="rId19"/>
    <p:sldId id="401" r:id="rId20"/>
    <p:sldId id="307" r:id="rId21"/>
    <p:sldId id="335" r:id="rId22"/>
    <p:sldId id="397" r:id="rId23"/>
    <p:sldId id="342" r:id="rId24"/>
    <p:sldId id="380" r:id="rId25"/>
    <p:sldId id="381" r:id="rId26"/>
    <p:sldId id="394" r:id="rId27"/>
    <p:sldId id="301" r:id="rId28"/>
    <p:sldId id="386" r:id="rId29"/>
    <p:sldId id="382" r:id="rId30"/>
    <p:sldId id="383" r:id="rId31"/>
    <p:sldId id="345" r:id="rId32"/>
    <p:sldId id="364" r:id="rId33"/>
    <p:sldId id="392" r:id="rId34"/>
    <p:sldId id="296" r:id="rId35"/>
    <p:sldId id="402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7" autoAdjust="0"/>
    <p:restoredTop sz="94065" autoAdjust="0"/>
  </p:normalViewPr>
  <p:slideViewPr>
    <p:cSldViewPr>
      <p:cViewPr varScale="1">
        <p:scale>
          <a:sx n="97" d="100"/>
          <a:sy n="97" d="100"/>
        </p:scale>
        <p:origin x="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FA47B3-D1EA-462D-A182-D1032674BA00}" type="datetimeFigureOut">
              <a:rPr lang="pt-PT"/>
              <a:pPr>
                <a:defRPr/>
              </a:pPr>
              <a:t>20/02/2015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A4D9EC-548B-4E08-A2AB-542E6CA4D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6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822560-8FD6-404A-9CD0-7D2809B8E3BC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94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3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97557-DDDA-4106-9FAC-D1A78DD03DF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4892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9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0361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50DCD-CD55-47DF-A659-3B3E20980777}" type="slidenum">
              <a:rPr lang="pt-PT" sz="1200" smtClean="0"/>
              <a:pPr eaLnBrk="1" hangingPunct="1"/>
              <a:t>15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23479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EDBE74-70F0-427D-924E-F5A56202CF58}" type="slidenum">
              <a:rPr lang="pt-PT" sz="1200" smtClean="0"/>
              <a:pPr eaLnBrk="1" hangingPunct="1"/>
              <a:t>19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82700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401EB3-4531-4CCD-A671-47C17C8F8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52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E3CCAA-9A25-46B3-BA08-54C7589D75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34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F26380-B582-43C6-8C22-B7531980D34B}" type="slidenum">
              <a:rPr lang="pt-PT" sz="1200" smtClean="0"/>
              <a:pPr eaLnBrk="1" hangingPunct="1"/>
              <a:t>26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1508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4307-BCC5-4A7A-8477-D426B443D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76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1E1-57FE-48AE-BD5C-87825620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0212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CB29B5-FF68-44FD-8E2A-4901EA9E7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209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2291F-98EC-46EB-9F10-869929DAF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2052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B6B42-1BEE-4752-9A09-6C1CB4AEC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4203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02446-8B28-4153-B6C9-D74A76EEA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752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00B3B-871F-43B9-8FD0-71DF6A894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5133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FDC24-D30F-4728-B3AF-247B7577B7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331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CD97F-A5D3-4427-8EC6-45C10A847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8595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300E4-B7CA-4726-9938-95B4A0408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2996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5E030-1D74-45FD-9E2F-66D7FF35C1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4777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AD78-511B-4044-885F-77A888D82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377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DC01-EED3-491B-AF4D-1439419AC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926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857B3-EC6E-41B0-A748-2D00E0AC8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728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3AA49-18FB-4DAE-B5D8-0A2980397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103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8387D-6A06-4D1A-8DF5-677EF6FF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4797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946DD-BC4E-4100-8C3C-3BFEF87C9C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028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94C6F-A904-415C-A25A-B7213E1EF8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1384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9C6A9-5A9E-4C26-9E84-49F28ACF0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959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64962-622F-4B0F-9F1F-3334B6193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0080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8CAA-CAC8-4881-8200-96F20ACB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72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1936C-096C-426A-AE5A-76346F53B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069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DA445-4B80-4AC3-B587-5A23AFCFD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954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E7B2DF-B60F-43A9-A08D-BB284D588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985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A7C43-9732-46A3-B4BE-15FA48269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44216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6F011-B6EA-40EF-8E9C-8E727939D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057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ABAF80-489A-4B72-85C6-3BEC6E868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1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48EB1-18E1-48E6-9F02-ABA7DBB348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6794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CD43-5F22-458A-BDF7-8B368419E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1200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E93A0D-DE84-4873-B56F-AC41146EB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7557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8FEDC-EC26-4205-BE50-BCB18AB73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1379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2514-73BE-458A-8A80-869F438EE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7397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133A6-E57E-4089-9786-A8339DD18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4320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869A1-AD19-4CD5-B519-C85F6F5B4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5836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88415-AFDC-49F7-B559-FC7C10175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3471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41888-43E7-4E8A-8B0E-914E9363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74324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4406-1912-495A-86A6-CE62C1368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78625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B24B1-A0C7-403B-BD8C-AE2C28019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48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6C11BF-EC73-44DC-B0F5-6FF9ABBD5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439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629813-44D3-4E25-80C9-3ECDF4197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4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C85D7-B802-4947-AFF5-5B0C3BEE0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2487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467A-DF73-4509-8485-5224C249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96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4B95-3514-40E2-9756-9D4E927E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392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7EF00-6934-4053-A174-8BA0EFD69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993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15E58-6527-476F-8D66-703E35F31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1752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2B4A08-8E55-4ECF-BDC6-3E7741ADF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81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AB010-32CA-48C9-BCD4-D6AC69C5B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6364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FEAC8E-C378-4D44-A6DE-77BD9AEC8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4053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91ADDE-E0C6-44B3-ADDD-B027A8D9C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65282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B436DA-E0DC-437D-B30A-9B605AEAB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419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384B8-EEE8-4460-99B3-F15D5413F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1591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AFBCF-D1A7-475A-9E02-ABD55508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9034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91A3B-5DA6-4ED6-8EDA-F8F6D7848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73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A61B-21C8-4854-BD83-4AAC996C1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0585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5F206-14D2-4D79-B985-23ABF9D41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22614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1314CC-C2B7-4D60-B7B8-54C6EE0D6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89254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CBB35-E220-4A5B-B980-4C52774F0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19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30FF-0D14-4A49-A762-28A22A189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99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E3170-0768-459A-93DD-CBCE56C80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97239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5C7C4-020B-415B-A4C0-6DB3065C2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9371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943D74-D0C5-4B8D-978D-F25384AAA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568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9FAF5-75DA-4426-BEB5-8A6AC6DD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1570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014F4-6E2E-41C2-94D9-733A035A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5839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811A8-1ED2-4B26-8AC8-ADBFA0646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825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21FA-D361-49D9-998C-7F579E810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0431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85EDC-E7A8-42F5-A615-20AA9A5E8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8051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5939-79D6-4368-A3AD-FE4E124A3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9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4C96-7B77-4567-875F-61C0D707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9439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6C01-1493-441E-B3FD-B204491B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1215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F486-039C-41F3-AFB2-02252A88A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5533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C93E-512D-4887-BD89-03A03ADFB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9394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4E23-FD31-48DF-9368-D367CE6B0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3638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F22B-98EE-4F71-8697-0731BE264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369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965E-42A3-4B3F-B694-0C6F3ECD3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87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8F2A-5047-42F9-B88C-E30A40EEF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7850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8EE-8482-4989-99AA-5F79C22F5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3934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375B-C895-4EC5-B454-F25819EE1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1127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4839-DD53-4E47-8E84-EFCD99DA4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0072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9E9-9A31-435E-B240-66716AFA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183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DD732-BED7-49CD-9526-E3D75C99C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93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EB9B7-87FA-4346-A8CB-D3ADFAA53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3670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4E8F1-94D1-4DB4-8B8E-954147995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43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7BFA7-764F-4A15-8C3A-BCFE769C1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18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39C595-5C7C-42FD-AB97-82A88A059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014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D4A53-4872-4604-8D38-D2C4C6E43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346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0DF0D9-3FFC-445B-99FF-E5E0515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8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91E9-99C7-42E3-BFE1-AF2C41BF8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5859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9439D-AD47-4431-B4F1-DE3DF81CF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4677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A5776-2F31-4943-A935-8048C6B86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1704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2D2F-771B-4A8F-BB12-BD5D24B405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4782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35494-3005-47A1-B8C3-19AB8F2CA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0488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7F341-2FA2-4A72-85E1-874D68697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64632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9DC6D-C30D-4784-8D64-F2478B1B9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7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4EF81-184F-4150-A4AB-FFCB505C0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6980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BD8DE4-64C9-4F58-9EC2-4B014B4F2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53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2D89-8BEB-460F-BAF7-F5324A46E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03634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80BBB-11B3-4290-917A-47C8DDD8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8175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15B9-5886-4E56-9892-4E9FEEAA3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7015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0E7C5-75A5-4687-9E19-77DE496F4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599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3981-1EC9-44D6-BB89-4BFE0E2B5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948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A5269-A3D9-4BE6-BB0C-10B80A2E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57073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C0B7B-3795-41E5-B86B-927722A18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27113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60612-B29B-482B-AB86-10275DF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0982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32972-A281-4CD4-806F-64F9220E9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6866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F0EBB-256D-433D-A71F-2CB62B56B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42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37AE4-AB5B-4986-8E98-79DCA71D9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901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5EC60-4C7E-4C96-BDA8-FEC78BE69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32724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61E2D-973C-4B8D-9DC2-D83EC47989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607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ED53BC-D180-427E-9171-CFE02A2F1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41" r:id="rId1"/>
    <p:sldLayoutId id="2147492842" r:id="rId2"/>
    <p:sldLayoutId id="2147492843" r:id="rId3"/>
    <p:sldLayoutId id="2147492844" r:id="rId4"/>
    <p:sldLayoutId id="2147492845" r:id="rId5"/>
    <p:sldLayoutId id="2147492846" r:id="rId6"/>
    <p:sldLayoutId id="2147492847" r:id="rId7"/>
    <p:sldLayoutId id="2147492848" r:id="rId8"/>
    <p:sldLayoutId id="2147492849" r:id="rId9"/>
    <p:sldLayoutId id="2147492850" r:id="rId10"/>
    <p:sldLayoutId id="2147492851" r:id="rId11"/>
    <p:sldLayoutId id="2147492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188148-63C4-4B4C-B44A-D67CC26B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53" r:id="rId1"/>
    <p:sldLayoutId id="2147492854" r:id="rId2"/>
    <p:sldLayoutId id="2147492855" r:id="rId3"/>
    <p:sldLayoutId id="2147492856" r:id="rId4"/>
    <p:sldLayoutId id="2147492857" r:id="rId5"/>
    <p:sldLayoutId id="2147492858" r:id="rId6"/>
    <p:sldLayoutId id="2147492859" r:id="rId7"/>
    <p:sldLayoutId id="2147492860" r:id="rId8"/>
    <p:sldLayoutId id="2147492861" r:id="rId9"/>
    <p:sldLayoutId id="2147492862" r:id="rId10"/>
    <p:sldLayoutId id="2147492863" r:id="rId11"/>
    <p:sldLayoutId id="21474928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83E2F-7D9D-4E15-83A2-0F517D90BB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65" r:id="rId1"/>
    <p:sldLayoutId id="2147492866" r:id="rId2"/>
    <p:sldLayoutId id="2147492867" r:id="rId3"/>
    <p:sldLayoutId id="2147492868" r:id="rId4"/>
    <p:sldLayoutId id="2147492869" r:id="rId5"/>
    <p:sldLayoutId id="2147492870" r:id="rId6"/>
    <p:sldLayoutId id="2147492871" r:id="rId7"/>
    <p:sldLayoutId id="2147492872" r:id="rId8"/>
    <p:sldLayoutId id="2147492873" r:id="rId9"/>
    <p:sldLayoutId id="2147492874" r:id="rId10"/>
    <p:sldLayoutId id="2147492875" r:id="rId11"/>
    <p:sldLayoutId id="21474928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50DC2-FBC4-4202-9BB4-92944F0DD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77" r:id="rId1"/>
    <p:sldLayoutId id="2147492878" r:id="rId2"/>
    <p:sldLayoutId id="2147492879" r:id="rId3"/>
    <p:sldLayoutId id="2147492880" r:id="rId4"/>
    <p:sldLayoutId id="2147492881" r:id="rId5"/>
    <p:sldLayoutId id="2147492882" r:id="rId6"/>
    <p:sldLayoutId id="2147492883" r:id="rId7"/>
    <p:sldLayoutId id="2147492884" r:id="rId8"/>
    <p:sldLayoutId id="2147492885" r:id="rId9"/>
    <p:sldLayoutId id="2147492886" r:id="rId10"/>
    <p:sldLayoutId id="2147492887" r:id="rId11"/>
    <p:sldLayoutId id="21474928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DC86A-49FD-4232-80EF-E2A4A8DF4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89" r:id="rId1"/>
    <p:sldLayoutId id="2147492890" r:id="rId2"/>
    <p:sldLayoutId id="2147492891" r:id="rId3"/>
    <p:sldLayoutId id="2147492892" r:id="rId4"/>
    <p:sldLayoutId id="2147492893" r:id="rId5"/>
    <p:sldLayoutId id="2147492894" r:id="rId6"/>
    <p:sldLayoutId id="2147492895" r:id="rId7"/>
    <p:sldLayoutId id="2147492896" r:id="rId8"/>
    <p:sldLayoutId id="2147492897" r:id="rId9"/>
    <p:sldLayoutId id="2147492898" r:id="rId10"/>
    <p:sldLayoutId id="2147492899" r:id="rId11"/>
    <p:sldLayoutId id="21474929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D02EDC6-BA73-40D7-959E-E958637D7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01" r:id="rId1"/>
    <p:sldLayoutId id="2147492902" r:id="rId2"/>
    <p:sldLayoutId id="2147492903" r:id="rId3"/>
    <p:sldLayoutId id="2147492904" r:id="rId4"/>
    <p:sldLayoutId id="2147492905" r:id="rId5"/>
    <p:sldLayoutId id="2147492906" r:id="rId6"/>
    <p:sldLayoutId id="2147492907" r:id="rId7"/>
    <p:sldLayoutId id="2147492908" r:id="rId8"/>
    <p:sldLayoutId id="2147492909" r:id="rId9"/>
    <p:sldLayoutId id="2147492910" r:id="rId10"/>
    <p:sldLayoutId id="2147492911" r:id="rId11"/>
    <p:sldLayoutId id="2147492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DDC5E-2B88-4F64-87A1-053938EA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13" r:id="rId1"/>
    <p:sldLayoutId id="2147492914" r:id="rId2"/>
    <p:sldLayoutId id="2147492915" r:id="rId3"/>
    <p:sldLayoutId id="2147492916" r:id="rId4"/>
    <p:sldLayoutId id="2147492917" r:id="rId5"/>
    <p:sldLayoutId id="2147492918" r:id="rId6"/>
    <p:sldLayoutId id="2147492919" r:id="rId7"/>
    <p:sldLayoutId id="2147492920" r:id="rId8"/>
    <p:sldLayoutId id="2147492921" r:id="rId9"/>
    <p:sldLayoutId id="2147492922" r:id="rId10"/>
    <p:sldLayoutId id="2147492923" r:id="rId11"/>
    <p:sldLayoutId id="2147492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227D1-33A0-44B0-BEA6-777C0844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25" r:id="rId1"/>
    <p:sldLayoutId id="2147492926" r:id="rId2"/>
    <p:sldLayoutId id="2147492927" r:id="rId3"/>
    <p:sldLayoutId id="2147492928" r:id="rId4"/>
    <p:sldLayoutId id="2147492929" r:id="rId5"/>
    <p:sldLayoutId id="2147492930" r:id="rId6"/>
    <p:sldLayoutId id="2147492931" r:id="rId7"/>
    <p:sldLayoutId id="2147492932" r:id="rId8"/>
    <p:sldLayoutId id="2147492933" r:id="rId9"/>
    <p:sldLayoutId id="2147492934" r:id="rId10"/>
    <p:sldLayoutId id="2147492935" r:id="rId11"/>
    <p:sldLayoutId id="21474929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2AA992-4B30-450D-AC09-2483BFB7F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37" r:id="rId1"/>
    <p:sldLayoutId id="2147492938" r:id="rId2"/>
    <p:sldLayoutId id="2147492939" r:id="rId3"/>
    <p:sldLayoutId id="2147492940" r:id="rId4"/>
    <p:sldLayoutId id="2147492941" r:id="rId5"/>
    <p:sldLayoutId id="2147492942" r:id="rId6"/>
    <p:sldLayoutId id="2147492943" r:id="rId7"/>
    <p:sldLayoutId id="2147492944" r:id="rId8"/>
    <p:sldLayoutId id="2147492945" r:id="rId9"/>
    <p:sldLayoutId id="2147492946" r:id="rId10"/>
    <p:sldLayoutId id="2147492947" r:id="rId11"/>
    <p:sldLayoutId id="21474929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4.wmf"/><Relationship Id="rId4" Type="http://schemas.openxmlformats.org/officeDocument/2006/relationships/image" Target="../media/image21.jpeg"/><Relationship Id="rId9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humbs.dreamstime.com/z/holy-bible-sky-illuminated-sunlight-8931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" t="1808" r="10827" b="9599"/>
          <a:stretch/>
        </p:blipFill>
        <p:spPr bwMode="auto">
          <a:xfrm>
            <a:off x="795256" y="1684993"/>
            <a:ext cx="5576944" cy="4479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2424" y="1844824"/>
            <a:ext cx="7823969" cy="280831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Vós brilhais como estrelas </a:t>
            </a:r>
            <a:r>
              <a:rPr lang="pt-PT" sz="40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no </a:t>
            </a:r>
            <a:r>
              <a:rPr lang="pt-PT" sz="40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mundo,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	ostentando </a:t>
            </a:r>
            <a:r>
              <a:rPr lang="pt-PT" sz="40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</a:t>
            </a:r>
            <a:endParaRPr lang="pt-PT" sz="4000" b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	Palavra </a:t>
            </a:r>
            <a:r>
              <a:rPr lang="pt-PT" sz="40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da </a:t>
            </a:r>
            <a:r>
              <a:rPr lang="pt-PT" sz="40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Vida.</a:t>
            </a:r>
            <a:endParaRPr lang="pt-PT" sz="4000" b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7544" y="1196752"/>
            <a:ext cx="847204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discípulos a seguinte parábola: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«Poderá um cego guiar outro cego?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cairão os dois nalguma cova?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discípulo não é superior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mestre,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o discípulo perfeito deverá ser como 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mestre.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vês o argueiro que o teu irmão tem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vista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reparas na trave que está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tua?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podes dizer a teu irmão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Irmão, deixa-me tirar o argueiro que tens na vista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’,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não vês a trave que está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tua? Hipócrita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tira primeiro a trave da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vista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verás bem para tirar o argueiro da vista do teu irmão.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árvore boa que dê mau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fruto,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árvore má que dê bom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fruto. Cada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árvore conhece-se pelo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fruto: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colhem figos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espinheiros,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apanham uvas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sarças.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bom, 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bom tesouro do seu coração tira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bem;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mau, 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 maldade tira o mal;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a boca fala do que transborda do coração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6)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602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424862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Senhor, cuja Palavra suscitou em nós sentimentos de justiça e fraternidade entre todos, e de esforço para darmos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frutos bons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</a:p>
          <a:p>
            <a:pPr marL="1624013" lvl="4" algn="l"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Apoiados nesta Palavra, que é Espírito e Vida, vamos tentar sempre: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sermos uma árvore fértil, plantada no jardim da Igreja...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reconhecermos os nossos defeitos antes que os alheios…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a generosidade do coração fale palavras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bondade…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termos um coração exigente para connosco, mas piedoso e			compassivo para com os outros…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115690" y="5191065"/>
            <a:ext cx="720072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TUA PALAVRA, SENHOR, É ESPÍRITO E VIDA!</a:t>
            </a:r>
            <a:endParaRPr lang="pt-PT" sz="3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erlbal.hi-pi.com/blog-images/333476/gd/1219521754/Pos-Encontro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61631"/>
            <a:ext cx="4517011" cy="4259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0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ângulo 2"/>
          <p:cNvSpPr/>
          <p:nvPr/>
        </p:nvSpPr>
        <p:spPr>
          <a:xfrm>
            <a:off x="618868" y="2492896"/>
            <a:ext cx="852513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MARAVILHAS QUE EM MIM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OPEROU!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o nascer ao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pôr-do-sol,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louvado o nome do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Louvai, servos do Senhor,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nome do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seja o nome do Senhor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agora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para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sempre!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8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4" name="Text Box 16"/>
          <p:cNvSpPr txBox="1">
            <a:spLocks noChangeArrowheads="1"/>
          </p:cNvSpPr>
          <p:nvPr/>
        </p:nvSpPr>
        <p:spPr bwMode="auto">
          <a:xfrm>
            <a:off x="395536" y="3265488"/>
            <a:ext cx="633670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Árvore </a:t>
            </a:r>
            <a:r>
              <a:rPr lang="pt-PT" sz="2400" u="sng" baseline="0" dirty="0" smtClean="0">
                <a:latin typeface="Arial" charset="0"/>
              </a:rPr>
              <a:t>boa</a:t>
            </a:r>
            <a:r>
              <a:rPr lang="pt-PT" sz="2400" i="1" baseline="0" dirty="0" smtClean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dá frutos </a:t>
            </a:r>
            <a:r>
              <a:rPr lang="pt-PT" sz="2400" i="1" baseline="0" dirty="0" smtClean="0">
                <a:latin typeface="Arial" charset="0"/>
              </a:rPr>
              <a:t>bons; </a:t>
            </a:r>
            <a:r>
              <a:rPr lang="pt-PT" sz="2400" baseline="0" dirty="0" smtClean="0">
                <a:latin typeface="Arial" charset="0"/>
              </a:rPr>
              <a:t>a </a:t>
            </a:r>
            <a:r>
              <a:rPr lang="pt-PT" sz="2400" u="sng" baseline="0" dirty="0" smtClean="0">
                <a:latin typeface="Arial" charset="0"/>
              </a:rPr>
              <a:t>má</a:t>
            </a:r>
            <a:r>
              <a:rPr lang="pt-PT" sz="2400" i="1" baseline="0" dirty="0" smtClean="0">
                <a:latin typeface="Arial" charset="0"/>
              </a:rPr>
              <a:t>,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maus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400" baseline="0" dirty="0" smtClean="0">
                <a:latin typeface="Arial" charset="0"/>
              </a:rPr>
              <a:t>Os </a:t>
            </a:r>
            <a:r>
              <a:rPr lang="pt-PT" sz="2400" i="1" baseline="0" dirty="0" smtClean="0">
                <a:latin typeface="Arial" charset="0"/>
              </a:rPr>
              <a:t>bons</a:t>
            </a:r>
            <a:r>
              <a:rPr lang="pt-PT" sz="2400" baseline="0" dirty="0" smtClean="0">
                <a:latin typeface="Arial" charset="0"/>
              </a:rPr>
              <a:t> devem ser </a:t>
            </a:r>
            <a:r>
              <a:rPr lang="pt-PT" sz="2400" i="1" baseline="0" dirty="0" smtClean="0">
                <a:latin typeface="Arial" charset="0"/>
              </a:rPr>
              <a:t>os </a:t>
            </a:r>
            <a:r>
              <a:rPr lang="pt-PT" sz="2400" i="1" baseline="0" dirty="0" smtClean="0">
                <a:latin typeface="Arial" charset="0"/>
              </a:rPr>
              <a:t>guias</a:t>
            </a:r>
            <a:r>
              <a:rPr lang="pt-PT" sz="2400" baseline="0" dirty="0">
                <a:latin typeface="Arial" charset="0"/>
              </a:rPr>
              <a:t>.</a:t>
            </a:r>
            <a:r>
              <a:rPr lang="pt-PT" sz="2000" b="0" i="1" baseline="0" dirty="0" smtClean="0">
                <a:latin typeface="Arial" charset="0"/>
              </a:rPr>
              <a:t>[3ª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./ </a:t>
            </a:r>
            <a:r>
              <a:rPr lang="pt-PT" sz="2000" b="0" i="1" baseline="0" dirty="0" smtClean="0">
                <a:latin typeface="Arial" charset="0"/>
              </a:rPr>
              <a:t>Ev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6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Pensamentos, palavras e obras </a:t>
            </a:r>
            <a:r>
              <a:rPr lang="pt-PT" sz="2400" baseline="0" dirty="0" smtClean="0">
                <a:latin typeface="Arial" charset="0"/>
              </a:rPr>
              <a:t>revelam frutos </a:t>
            </a:r>
            <a:r>
              <a:rPr lang="pt-PT" sz="2400" i="1" baseline="0" dirty="0" smtClean="0">
                <a:latin typeface="Arial" charset="0"/>
              </a:rPr>
              <a:t>bons,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ou frutos </a:t>
            </a:r>
            <a:r>
              <a:rPr lang="pt-PT" sz="2400" i="1" baseline="0" dirty="0" smtClean="0">
                <a:latin typeface="Arial" charset="0"/>
              </a:rPr>
              <a:t>maus</a:t>
            </a:r>
            <a:r>
              <a:rPr lang="pt-PT" sz="2400" baseline="0" dirty="0" smtClean="0">
                <a:latin typeface="Arial" charset="0"/>
              </a:rPr>
              <a:t>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Sr 27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nosso </a:t>
            </a:r>
            <a:r>
              <a:rPr lang="pt-PT" sz="2400" i="1" baseline="0" dirty="0" smtClean="0">
                <a:latin typeface="Arial" charset="0"/>
              </a:rPr>
              <a:t>esforço</a:t>
            </a:r>
            <a:r>
              <a:rPr lang="pt-PT" sz="2400" baseline="0" dirty="0" smtClean="0">
                <a:latin typeface="Arial" charset="0"/>
              </a:rPr>
              <a:t> – em Cristo – nos dá a </a:t>
            </a:r>
            <a:r>
              <a:rPr lang="pt-PT" sz="2400" i="1" baseline="0" dirty="0" smtClean="0">
                <a:latin typeface="Arial" charset="0"/>
              </a:rPr>
              <a:t>vitória</a:t>
            </a:r>
            <a:r>
              <a:rPr lang="pt-PT" sz="2400" baseline="0" dirty="0" smtClean="0">
                <a:latin typeface="Arial" charset="0"/>
              </a:rPr>
              <a:t> sobre a morte...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2" descr="BREAD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3" descr="GRAIL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8680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aracatunoticias.com/wp-content/uploads/2014/01/real-jesus-40-days-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9" r="25867"/>
          <a:stretch/>
        </p:blipFill>
        <p:spPr bwMode="auto">
          <a:xfrm>
            <a:off x="4650485" y="1988840"/>
            <a:ext cx="4169987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650" y="908720"/>
            <a:ext cx="3456360" cy="3594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340768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439291" y="1412776"/>
            <a:ext cx="8714464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ALIMENTOU-NOS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FLOR DA FARINHA,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a Deus nossa força,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aplaudi ao Deus de Jacob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Entoai cânticos ao som do tamboril,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 cítara harmoniosa e da lira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Fazei ressoar a trombeta na lua nova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na lua cheia dia da nossa festa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uma obrigação para Israel,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um preceito do Deus de Jacob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Lei que Ele impôs a José,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saiu da terra do Egipto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Escuta meu povo, a minha advertência,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assim, Israel, me prestes ouvidos.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2088718"/>
            <a:ext cx="8568952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982663" lvl="6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fim desta Eucaristia, sentimo-nos gratos pelo facto de podermos vencer o mal e suas consequências, com a força e poder do «Senhor da morte e da Vida».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828800" lvl="5" indent="-98425"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agradecemos de coração ao Senhor porque: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leva à vitória, vencendo mentiras e hipocrisias...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levanta do nosso pecado e nos conduz para o Reino...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Batismo na água e no Espírito, vencemos a morte…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dá a felicidade eterna, junto com os Bem-aventurados…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340917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772816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835150" y="4941888"/>
            <a:ext cx="633725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</a:t>
            </a:r>
            <a:r>
              <a:rPr lang="pt-PT" sz="3400" i="1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“SENHOR DA MORTE E DA VIDA”</a:t>
            </a:r>
            <a:r>
              <a:rPr lang="pt-PT" sz="3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grejaelshaddai.org/site/wp-content/uploads/2011/11/encontr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" r="1481" b="16311"/>
          <a:stretch/>
        </p:blipFill>
        <p:spPr bwMode="auto">
          <a:xfrm>
            <a:off x="3563888" y="1956637"/>
            <a:ext cx="4977136" cy="3479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971550" y="1412875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428625" y="2434917"/>
            <a:ext cx="7537513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 AO SENHOR, LOUVAI!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SENHOR, CANTAI!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 DE TODA TERRA,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Obras do Senhor, bendizei o Senhor: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louvai-O e exaltai-O sem fim.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do céu, bendizei 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Senhor;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noites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dias, bendizei o Senhor.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pi.ning.com/files/yroV7Z7hkaw3jdIfvxlWzKRMG6*ryAbYbkZXbDnRctkm28V3lYi2xvROt9qykTLzTdNI5tJZZGNxFk42ICQRYNhKOlcUcXsL/jesuscris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130" y="1489075"/>
            <a:ext cx="4248472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7461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Rectângulo 2"/>
          <p:cNvSpPr/>
          <p:nvPr/>
        </p:nvSpPr>
        <p:spPr>
          <a:xfrm>
            <a:off x="323528" y="2924944"/>
            <a:ext cx="74892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DEUS DO UNIVERSO EXALTAI!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ANJOS DO CÉU, CANTAI! CANTAI!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NAÇÕES E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almas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juvenis, louvai,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nosso Bom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cantai,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TxRdkkwsx8M/T-zQ8IIzcQI/AAAAAAAADFY/39_o8eKWQms/s1600/aparecida+0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076" y="190809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otosdejesuscristo.com.br/wp-content/uploads/2012/11/O-SENHOR-%C3%A9-a-minha-luz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4" t="7077" r="2667" b="7996"/>
          <a:stretch/>
        </p:blipFill>
        <p:spPr bwMode="auto">
          <a:xfrm>
            <a:off x="5320702" y="3979955"/>
            <a:ext cx="3541369" cy="2574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guavivabocaina.com.br/biblia_ilustrada/indice%20das%20imagens/(001)%20A%20Queda/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4" y="446252"/>
            <a:ext cx="2772451" cy="3349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erlbal.hi-pi.com/blog-images/2145516/mn/1344451606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558545"/>
            <a:ext cx="1872208" cy="2179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30" name="Picture 6" descr="http://i727.photobucket.com/albums/ww278/palomasilveira/IMAGENSBIBLICAS1/6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98" y="245937"/>
            <a:ext cx="3184321" cy="2388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humbs.dreamstime.com/z/as-m%C3%A3os-protegem-frutos-do-lichi-na-%C3%A1rvore-4174709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" t="9202" r="23573" b="12948"/>
          <a:stretch/>
        </p:blipFill>
        <p:spPr bwMode="auto">
          <a:xfrm>
            <a:off x="323528" y="3820500"/>
            <a:ext cx="3600400" cy="2733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cdns2.freepik.com/fotos-gratis/arte-jesus-cristo-simbolo-brasileiro-vetor_23-2147492488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6" t="22553" r="20673" b="9453"/>
          <a:stretch/>
        </p:blipFill>
        <p:spPr bwMode="auto">
          <a:xfrm>
            <a:off x="3776043" y="4527991"/>
            <a:ext cx="1696204" cy="2035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324870">
            <a:off x="231507" y="1523691"/>
            <a:ext cx="883026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deve ser combatido com o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bem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nunca com outro mal… Pois também a árvore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má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 dar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fruto… Lutemos pelo bem, com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esforço persistente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 será nossa «a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vitória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sobre </a:t>
            </a:r>
          </a:p>
          <a:p>
            <a:pPr algn="l">
              <a:lnSpc>
                <a:spcPct val="150000"/>
              </a:lnSpc>
              <a:defRPr/>
            </a:pP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mal e a morte»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Cristo Jesus, com Ele e n’Ele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BR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4427984" y="5566831"/>
            <a:ext cx="4248472" cy="8144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542650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TxRdkkwsx8M/T-zQ8IIzcQI/AAAAAAAADFY/39_o8eKWQms/s1600/aparecida+0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076" y="190809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otosdejesuscristo.com.br/wp-content/uploads/2012/11/O-SENHOR-%C3%A9-a-minha-luz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4" t="7077" r="2667" b="7996"/>
          <a:stretch/>
        </p:blipFill>
        <p:spPr bwMode="auto">
          <a:xfrm>
            <a:off x="5320702" y="3979955"/>
            <a:ext cx="3541369" cy="2574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guavivabocaina.com.br/biblia_ilustrada/indice%20das%20imagens/(001)%20A%20Queda/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4" y="446252"/>
            <a:ext cx="2772451" cy="3349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erlbal.hi-pi.com/blog-images/2145516/mn/1344451606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558545"/>
            <a:ext cx="1872208" cy="2179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30" name="Picture 6" descr="http://i727.photobucket.com/albums/ww278/palomasilveira/IMAGENSBIBLICAS1/6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98" y="245937"/>
            <a:ext cx="3184321" cy="2388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humbs.dreamstime.com/z/as-m%C3%A3os-protegem-frutos-do-lichi-na-%C3%A1rvore-4174709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" t="9202" r="23573" b="12948"/>
          <a:stretch/>
        </p:blipFill>
        <p:spPr bwMode="auto">
          <a:xfrm>
            <a:off x="323528" y="3820500"/>
            <a:ext cx="3600400" cy="2733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cdns2.freepik.com/fotos-gratis/arte-jesus-cristo-simbolo-brasileiro-vetor_23-2147492488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6" t="22553" r="20673" b="9453"/>
          <a:stretch/>
        </p:blipFill>
        <p:spPr bwMode="auto">
          <a:xfrm>
            <a:off x="3776043" y="4527991"/>
            <a:ext cx="1696204" cy="2035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324870">
            <a:off x="231507" y="1523691"/>
            <a:ext cx="883026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deve ser combatido com o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bem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nunca com outro mal… Pois também a árvore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má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 dar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fruto… Lutemos pelo bem, com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esforço persistente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 será nossa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vitória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sobre </a:t>
            </a:r>
            <a:endParaRPr lang="pt-BR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chemeClr val="bg1">
                    <a:alpha val="5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 e a 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morte»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Cristo Jesus, com Ele e </a:t>
            </a:r>
            <a:r>
              <a:rPr lang="pt-BR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n’Ele</a:t>
            </a:r>
            <a:r>
              <a:rPr lang="pt-BR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BR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chemeClr val="bg1">
                    <a:alpha val="5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51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ortaldopatrimoniocultural.com.br/mati/upload/max_mat16694795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3" r="4800"/>
          <a:stretch/>
        </p:blipFill>
        <p:spPr bwMode="auto">
          <a:xfrm flipH="1">
            <a:off x="1259632" y="2412198"/>
            <a:ext cx="5225346" cy="3871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2"/>
          <p:cNvSpPr/>
          <p:nvPr/>
        </p:nvSpPr>
        <p:spPr>
          <a:xfrm>
            <a:off x="2758058" y="1060861"/>
            <a:ext cx="589401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VIMOS TE LOUVAR EM TUA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CASA,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SENHOR: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A FAMÍLIA </a:t>
            </a:r>
            <a:endParaRPr lang="pt-PT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 FILHO CONGREGOU.</a:t>
            </a:r>
          </a:p>
          <a:p>
            <a:pPr lvl="1"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 povo, Tua família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vem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hoje, com gratidão,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louvar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nome santo,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unidos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adoração.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5193" y="2307803"/>
            <a:ext cx="8424936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agitamos o crivo, só ficam impurezas: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os defeitos do homem aparecem nas suas palavras.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forno prova os vasos do oleiro,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homem é posto à prova pelos seus pensamentos.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fruto da árvore manifesta a qualidade do campo: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as palavras do homem revelam os seus sentimentos.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elogies ninguém antes de ele falar,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assim que se experimentam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homens”.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(Sr 27)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412776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835696" y="5468362"/>
            <a:ext cx="70479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BOM LOUVAR-VOS, </a:t>
            </a: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</a:t>
            </a:r>
            <a:endParaRPr lang="pt-PT" sz="30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79434">
            <a:off x="380255" y="5626694"/>
            <a:ext cx="1447371" cy="3151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7" y="1484784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este nosso corpo corruptível se tornar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incorruptível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este nosso corpo mortal se tornar imortal,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realizará a palavra da Escritura: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morte foi absorvida na vitória.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Ó morte, onde está a tua vitória?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Ó morte, onde está o teu aguilhão?».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aguilhão da morte é o pecado,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força do pecado é a Lei.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dêmos graças a Deus,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nos dá a vitória por Nosso Senhor Jesus Cristo.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caríssimos irmãos,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permanecei firmes e inabaláveis,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cada vez mais diligentes na obra do Senhor,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sabendo que o vosso esforço não é inútil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Senhor”.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15)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1" name="Seta para baixo 10"/>
          <p:cNvSpPr>
            <a:spLocks noChangeArrowheads="1"/>
          </p:cNvSpPr>
          <p:nvPr/>
        </p:nvSpPr>
        <p:spPr bwMode="auto">
          <a:xfrm rot="-1879668">
            <a:off x="7316788" y="612775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465188" y="1052736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17725</TotalTime>
  <Words>1783</Words>
  <Application>Microsoft Office PowerPoint</Application>
  <PresentationFormat>Apresentação no Ecrã (4:3)</PresentationFormat>
  <Paragraphs>287</Paragraphs>
  <Slides>27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1350</cp:revision>
  <dcterms:created xsi:type="dcterms:W3CDTF">2006-05-02T09:35:59Z</dcterms:created>
  <dcterms:modified xsi:type="dcterms:W3CDTF">2015-02-20T13:08:29Z</dcterms:modified>
</cp:coreProperties>
</file>