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553" r:id="rId2"/>
    <p:sldMasterId id="2147488393" r:id="rId3"/>
    <p:sldMasterId id="2147488406" r:id="rId4"/>
    <p:sldMasterId id="2147488746" r:id="rId5"/>
    <p:sldMasterId id="2147488759" r:id="rId6"/>
    <p:sldMasterId id="2147490342" r:id="rId7"/>
    <p:sldMasterId id="2147492707" r:id="rId8"/>
    <p:sldMasterId id="2147492720" r:id="rId9"/>
  </p:sldMasterIdLst>
  <p:notesMasterIdLst>
    <p:notesMasterId r:id="rId39"/>
  </p:notesMasterIdLst>
  <p:sldIdLst>
    <p:sldId id="385" r:id="rId10"/>
    <p:sldId id="281" r:id="rId11"/>
    <p:sldId id="399" r:id="rId12"/>
    <p:sldId id="353" r:id="rId13"/>
    <p:sldId id="384" r:id="rId14"/>
    <p:sldId id="308" r:id="rId15"/>
    <p:sldId id="398" r:id="rId16"/>
    <p:sldId id="269" r:id="rId17"/>
    <p:sldId id="391" r:id="rId18"/>
    <p:sldId id="374" r:id="rId19"/>
    <p:sldId id="387" r:id="rId20"/>
    <p:sldId id="401" r:id="rId21"/>
    <p:sldId id="307" r:id="rId22"/>
    <p:sldId id="335" r:id="rId23"/>
    <p:sldId id="397" r:id="rId24"/>
    <p:sldId id="342" r:id="rId25"/>
    <p:sldId id="380" r:id="rId26"/>
    <p:sldId id="381" r:id="rId27"/>
    <p:sldId id="394" r:id="rId28"/>
    <p:sldId id="301" r:id="rId29"/>
    <p:sldId id="386" r:id="rId30"/>
    <p:sldId id="382" r:id="rId31"/>
    <p:sldId id="383" r:id="rId32"/>
    <p:sldId id="345" r:id="rId33"/>
    <p:sldId id="402" r:id="rId34"/>
    <p:sldId id="364" r:id="rId35"/>
    <p:sldId id="392" r:id="rId36"/>
    <p:sldId id="296" r:id="rId37"/>
    <p:sldId id="403" r:id="rId38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003300"/>
    <a:srgbClr val="33CC33"/>
    <a:srgbClr val="FF5050"/>
    <a:srgbClr val="FF6600"/>
    <a:srgbClr val="CCFFFF"/>
    <a:srgbClr val="FF99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07" autoAdjust="0"/>
    <p:restoredTop sz="94065" autoAdjust="0"/>
  </p:normalViewPr>
  <p:slideViewPr>
    <p:cSldViewPr>
      <p:cViewPr varScale="1">
        <p:scale>
          <a:sx n="97" d="100"/>
          <a:sy n="97" d="100"/>
        </p:scale>
        <p:origin x="78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slide" Target="slides/slide2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5FA47B3-D1EA-462D-A182-D1032674BA00}" type="datetimeFigureOut">
              <a:rPr lang="pt-PT"/>
              <a:pPr>
                <a:defRPr/>
              </a:pPr>
              <a:t>20/02/2015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9A4D9EC-548B-4E08-A2AB-542E6CA4D5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050674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053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5053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8822560-8FD6-404A-9CD0-7D2809B8E3BC}" type="slidenum">
              <a:rPr lang="pt-PT" sz="1200" smtClean="0">
                <a:solidFill>
                  <a:srgbClr val="000000"/>
                </a:solidFill>
              </a:rPr>
              <a:pPr eaLnBrk="1" hangingPunct="1"/>
              <a:t>1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6942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974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59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D982D42-F09F-4005-939E-95988EBF18A6}" type="slidenum">
              <a:rPr lang="pt-PT" sz="1200" smtClean="0">
                <a:solidFill>
                  <a:srgbClr val="000000"/>
                </a:solidFill>
              </a:rPr>
              <a:pPr eaLnBrk="1" hangingPunct="1"/>
              <a:t>29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96582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155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5155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4E97557-DDDA-4106-9FAC-D1A78DD03DFE}" type="slidenum">
              <a:rPr lang="pt-PT" sz="1200" smtClean="0"/>
              <a:pPr eaLnBrk="1" hangingPunct="1"/>
              <a:t>2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41489268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974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59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D982D42-F09F-4005-939E-95988EBF18A6}" type="slidenum">
              <a:rPr lang="pt-PT" sz="1200" smtClean="0">
                <a:solidFill>
                  <a:srgbClr val="000000"/>
                </a:solidFill>
              </a:rPr>
              <a:pPr eaLnBrk="1" hangingPunct="1"/>
              <a:t>3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7975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0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5360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92F0137-F21D-4E6F-A19B-0CB1DC9857C5}" type="slidenum">
              <a:rPr lang="pt-PT" sz="1200" smtClean="0"/>
              <a:pPr eaLnBrk="1" hangingPunct="1"/>
              <a:t>8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22036196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462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5462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4C50DCD-CD55-47DF-A659-3B3E20980777}" type="slidenum">
              <a:rPr lang="pt-PT" sz="1200" smtClean="0"/>
              <a:pPr eaLnBrk="1" hangingPunct="1"/>
              <a:t>16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31234796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565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55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BEDBE74-70F0-427D-924E-F5A56202CF58}" type="slidenum">
              <a:rPr lang="pt-PT" sz="1200" smtClean="0"/>
              <a:pPr eaLnBrk="1" hangingPunct="1"/>
              <a:t>20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27827003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667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15667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A401EB3-4531-4CCD-A671-47C17C8F8A0A}" type="slidenum">
              <a:rPr lang="pt-PT" sz="1200" smtClean="0">
                <a:solidFill>
                  <a:srgbClr val="000000"/>
                </a:solidFill>
              </a:rPr>
              <a:pPr eaLnBrk="1" hangingPunct="1"/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8526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769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dirty="0" smtClean="0"/>
          </a:p>
        </p:txBody>
      </p:sp>
      <p:sp>
        <p:nvSpPr>
          <p:cNvPr id="1577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AE3CCAA-9A25-46B3-BA08-54C7589D7591}" type="slidenum">
              <a:rPr lang="pt-PT" sz="1200" smtClean="0">
                <a:solidFill>
                  <a:srgbClr val="000000"/>
                </a:solidFill>
              </a:rPr>
              <a:pPr eaLnBrk="1" hangingPunct="1"/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9341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872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58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3F26380-B582-43C6-8C22-B7531980D34B}" type="slidenum">
              <a:rPr lang="pt-PT" sz="1200" smtClean="0"/>
              <a:pPr eaLnBrk="1" hangingPunct="1"/>
              <a:t>28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20150870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54307-BCC5-4A7A-8477-D426B443D6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52769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141E1-57FE-48AE-BD5C-878256206B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7302129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0CB29B5-FF68-44FD-8E2A-4901EA9E714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820965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862291F-98EC-46EB-9F10-869929DAF3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4205251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9FB6B42-1BEE-4752-9A09-6C1CB4AECC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1342038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9902446-8B28-4153-B6C9-D74A76EEA2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66675240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C00B3B-871F-43B9-8FD0-71DF6A8945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3513351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A1FDC24-D30F-4728-B3AF-247B7577B7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4933125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CECD97F-A5D3-4427-8EC6-45C10A84750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02859536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5B300E4-B7CA-4726-9938-95B4A0408F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10299644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625E030-1D74-45FD-9E2F-66D7FF35C1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68477728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7AD78-511B-4044-885F-77A888D823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0573772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67DC01-EED3-491B-AF4D-1439419ACC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75926437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BB857B3-EC6E-41B0-A748-2D00E0AC84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87289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4C3AA49-18FB-4DAE-B5D8-0A2980397E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3810369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88387D-6A06-4D1A-8DF5-677EF6FFA3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86479778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FE946DD-BC4E-4100-8C3C-3BFEF87C9C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6702821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6394C6F-A904-415C-A25A-B7213E1EF8A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913845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399C6A9-5A9E-4C26-9E84-49F28ACF06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84959589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0164962-622F-4B0F-9F1F-3334B6193A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9400807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3D8CAA-CAC8-4881-8200-96F20ACB56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17724335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B1936C-096C-426A-AE5A-76346F53B2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82406919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F7DA445-4B80-4AC3-B587-5A23AFCFD6B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4495469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E7B2DF-B60F-43A9-A08D-BB284D5888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2098578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CBA7C43-9732-46A3-B4BE-15FA48269A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86442163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B06F011-B6EA-40EF-8E9C-8E727939D0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3805723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1ABAF80-489A-4B72-85C6-3BEC6E8681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98712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4048EB1-18E1-48E6-9F02-ABA7DBB348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4679443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D6ECD43-5F22-458A-BDF7-8B368419EE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3120066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7E93A0D-DE84-4873-B56F-AC41146EB5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13755718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EE8FEDC-EC26-4205-BE50-BCB18AB7377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0137903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612514-73BE-458A-8A80-869F438EE2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7739710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22133A6-E57E-4089-9786-A8339DD187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60432002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9869A1-AD19-4CD5-B519-C85F6F5B4D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18583687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188415-AFDC-49F7-B559-FC7C101757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2347137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8241888-43E7-4E8A-8B0E-914E9363C7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6743246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7614406-1912-495A-86A6-CE62C13682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10786255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05B24B1-A0C7-403B-BD8C-AE2C280192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7948622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36C11BF-EC73-44DC-B0F5-6FF9ABBD5AF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5343996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D629813-44D3-4E25-80C9-3ECDF4197C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05442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4C85D7-B802-4947-AFF5-5B0C3BEE0A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36248726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C1467A-DF73-4509-8485-5224C24936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389611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5B4B95-3514-40E2-9756-9D4E927EEA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24392466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607EF00-6934-4053-A174-8BA0EFD693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0799385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815E58-6527-476F-8D66-703E35F319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2175243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2B4A08-8E55-4ECF-BDC6-3E7741ADF1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4628173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8FAB010-32CA-48C9-BCD4-D6AC69C5BF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8636470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5FEAC8E-C378-4D44-A6DE-77BD9AEC8C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00405304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E91ADDE-E0C6-44B3-ADDD-B027A8D9C87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9652822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B436DA-E0DC-437D-B30A-9B605AEAB2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3594194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0A384B8-EEE8-4460-99B3-F15D5413FB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8159156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DAFBCF-D1A7-475A-9E02-ABD5550867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4903400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_tradnl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F391A3B-5DA6-4ED6-8EDA-F8F6D78481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36730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AA61B-21C8-4854-BD83-4AAC996C17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8058538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995F206-14D2-4D79-B985-23ABF9D410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9226140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A1314CC-C2B7-4D60-B7B8-54C6EE0D61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9892545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DCBB35-E220-4A5B-B980-4C52774F02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801992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3630FF-0D14-4A49-A762-28A22A1898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8199232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C4E3170-0768-459A-93DD-CBCE56C808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9972397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CF5C7C4-020B-415B-A4C0-6DB3065C217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0937162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4943D74-D0C5-4B8D-978D-F25384AAA2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7056804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ED9FAF5-75DA-4426-BEB5-8A6AC6DDF8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03157084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07014F4-6E2E-41C2-94D9-733A035A10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09583922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F4811A8-1ED2-4B26-8AC8-ADBFA0646A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3825456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D21FA-D361-49D9-998C-7F579E8101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20043110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385EDC-E7A8-42F5-A615-20AA9A5E80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30980518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55939-79D6-4368-A3AD-FE4E124A32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93939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74C96-7B77-4567-875F-61C0D7074A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3943973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476C01-1493-441E-B3FD-B204491BE1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01121522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FF486-039C-41F3-AFB2-02252A88A4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4355336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5CC93E-512D-4887-BD89-03A03ADFBB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67939461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14E23-FD31-48DF-9368-D367CE6B0B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9363842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3AF22B-98EE-4F71-8697-0731BE2641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7369023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A9965E-42A3-4B3F-B694-0C6F3ECD39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1187991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A8F2A-5047-42F9-B88C-E30A40EEFF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20785031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77A8EE-8482-4989-99AA-5F79C22F51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6393489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19375B-C895-4EC5-B454-F25819EE19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63112713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24839-DD53-4E47-8E84-EFCD99DA43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4007257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BF9E9-9A31-435E-B240-66716AFA24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91318367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8CDD732-BED7-49CD-9526-E3D75C99C2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899382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DFEB9B7-87FA-4346-A8CB-D3ADFAA53F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6367087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074E8F1-94D1-4DB4-8B8E-9541479953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5743213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27BFA7-764F-4A15-8C3A-BCFE769C1A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1711898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39C595-5C7C-42FD-AB97-82A88A0594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8014243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E6D4A53-4872-4604-8D38-D2C4C6E436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1346904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40DF0D9-3FFC-445B-99FF-E5E0515934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9781680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391E9-99C7-42E3-BFE1-AF2C41BF88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85585917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D09439D-AD47-4431-B4F1-DE3DF81CF2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8467737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F6A5776-2F31-4943-A935-8048C6B867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47170481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FAA2D2F-771B-4A8F-BB12-BD5D24B405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31478275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9E35494-3005-47A1-B8C3-19AB8F2CA2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7904886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D57F341-2FA2-4A72-85E1-874D686978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14646327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59DC6D-C30D-4784-8D64-F2478B1B94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847122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F54EF81-184F-4150-A4AB-FFCB505C0D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7698044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BD8DE4-64C9-4F58-9EC2-4B014B4F27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8534084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4692D89-8BEB-460F-BAF7-F5324A46E48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40363432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0280BBB-11B3-4290-917A-47C8DDD89E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2817592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1915B9-5886-4E56-9892-4E9FEEAA3A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1770152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AA0E7C5-75A5-4687-9E19-77DE496F43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26959970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2203981-1EC9-44D6-BB89-4BFE0E2B54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2948351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DA5269-A3D9-4BE6-BB0C-10B80A2E62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2570732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38C0B7B-3795-41E5-B86B-927722A188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03271135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0760612-B29B-482B-AB86-10275DF1D8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38098221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6C32972-A281-4CD4-806F-64F9220E92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068664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C4F0EBB-256D-433D-A71F-2CB62B56BA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08574212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ED37AE4-AB5B-4986-8E98-79DCA71D9E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99012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F95EC60-4C7E-4C96-BDA8-FEC78BE695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0327245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061E2D-973C-4B8D-9DC2-D83EC47989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2160774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6EED53BC-D180-427E-9171-CFE02A2F13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841" r:id="rId1"/>
    <p:sldLayoutId id="2147492842" r:id="rId2"/>
    <p:sldLayoutId id="2147492843" r:id="rId3"/>
    <p:sldLayoutId id="2147492844" r:id="rId4"/>
    <p:sldLayoutId id="2147492845" r:id="rId5"/>
    <p:sldLayoutId id="2147492846" r:id="rId6"/>
    <p:sldLayoutId id="2147492847" r:id="rId7"/>
    <p:sldLayoutId id="2147492848" r:id="rId8"/>
    <p:sldLayoutId id="2147492849" r:id="rId9"/>
    <p:sldLayoutId id="2147492850" r:id="rId10"/>
    <p:sldLayoutId id="2147492851" r:id="rId11"/>
    <p:sldLayoutId id="214749285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F188148-63C4-4B4C-B44A-D67CC26B01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853" r:id="rId1"/>
    <p:sldLayoutId id="2147492854" r:id="rId2"/>
    <p:sldLayoutId id="2147492855" r:id="rId3"/>
    <p:sldLayoutId id="2147492856" r:id="rId4"/>
    <p:sldLayoutId id="2147492857" r:id="rId5"/>
    <p:sldLayoutId id="2147492858" r:id="rId6"/>
    <p:sldLayoutId id="2147492859" r:id="rId7"/>
    <p:sldLayoutId id="2147492860" r:id="rId8"/>
    <p:sldLayoutId id="2147492861" r:id="rId9"/>
    <p:sldLayoutId id="2147492862" r:id="rId10"/>
    <p:sldLayoutId id="2147492863" r:id="rId11"/>
    <p:sldLayoutId id="214749286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0483E2F-7D9D-4E15-83A2-0F517D90BB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865" r:id="rId1"/>
    <p:sldLayoutId id="2147492866" r:id="rId2"/>
    <p:sldLayoutId id="2147492867" r:id="rId3"/>
    <p:sldLayoutId id="2147492868" r:id="rId4"/>
    <p:sldLayoutId id="2147492869" r:id="rId5"/>
    <p:sldLayoutId id="2147492870" r:id="rId6"/>
    <p:sldLayoutId id="2147492871" r:id="rId7"/>
    <p:sldLayoutId id="2147492872" r:id="rId8"/>
    <p:sldLayoutId id="2147492873" r:id="rId9"/>
    <p:sldLayoutId id="2147492874" r:id="rId10"/>
    <p:sldLayoutId id="2147492875" r:id="rId11"/>
    <p:sldLayoutId id="214749287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3350DC2-FBC4-4202-9BB4-92944F0DD4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877" r:id="rId1"/>
    <p:sldLayoutId id="2147492878" r:id="rId2"/>
    <p:sldLayoutId id="2147492879" r:id="rId3"/>
    <p:sldLayoutId id="2147492880" r:id="rId4"/>
    <p:sldLayoutId id="2147492881" r:id="rId5"/>
    <p:sldLayoutId id="2147492882" r:id="rId6"/>
    <p:sldLayoutId id="2147492883" r:id="rId7"/>
    <p:sldLayoutId id="2147492884" r:id="rId8"/>
    <p:sldLayoutId id="2147492885" r:id="rId9"/>
    <p:sldLayoutId id="2147492886" r:id="rId10"/>
    <p:sldLayoutId id="2147492887" r:id="rId11"/>
    <p:sldLayoutId id="214749288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71DC86A-49FD-4232-80EF-E2A4A8DF43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_tradnl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889" r:id="rId1"/>
    <p:sldLayoutId id="2147492890" r:id="rId2"/>
    <p:sldLayoutId id="2147492891" r:id="rId3"/>
    <p:sldLayoutId id="2147492892" r:id="rId4"/>
    <p:sldLayoutId id="2147492893" r:id="rId5"/>
    <p:sldLayoutId id="2147492894" r:id="rId6"/>
    <p:sldLayoutId id="2147492895" r:id="rId7"/>
    <p:sldLayoutId id="2147492896" r:id="rId8"/>
    <p:sldLayoutId id="2147492897" r:id="rId9"/>
    <p:sldLayoutId id="2147492898" r:id="rId10"/>
    <p:sldLayoutId id="2147492899" r:id="rId11"/>
    <p:sldLayoutId id="214749290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0D02EDC6-BA73-40D7-959E-E958637D72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901" r:id="rId1"/>
    <p:sldLayoutId id="2147492902" r:id="rId2"/>
    <p:sldLayoutId id="2147492903" r:id="rId3"/>
    <p:sldLayoutId id="2147492904" r:id="rId4"/>
    <p:sldLayoutId id="2147492905" r:id="rId5"/>
    <p:sldLayoutId id="2147492906" r:id="rId6"/>
    <p:sldLayoutId id="2147492907" r:id="rId7"/>
    <p:sldLayoutId id="2147492908" r:id="rId8"/>
    <p:sldLayoutId id="2147492909" r:id="rId9"/>
    <p:sldLayoutId id="2147492910" r:id="rId10"/>
    <p:sldLayoutId id="2147492911" r:id="rId11"/>
    <p:sldLayoutId id="214749291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40DDC5E-2B88-4F64-87A1-053938EA2A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913" r:id="rId1"/>
    <p:sldLayoutId id="2147492914" r:id="rId2"/>
    <p:sldLayoutId id="2147492915" r:id="rId3"/>
    <p:sldLayoutId id="2147492916" r:id="rId4"/>
    <p:sldLayoutId id="2147492917" r:id="rId5"/>
    <p:sldLayoutId id="2147492918" r:id="rId6"/>
    <p:sldLayoutId id="2147492919" r:id="rId7"/>
    <p:sldLayoutId id="2147492920" r:id="rId8"/>
    <p:sldLayoutId id="2147492921" r:id="rId9"/>
    <p:sldLayoutId id="2147492922" r:id="rId10"/>
    <p:sldLayoutId id="2147492923" r:id="rId11"/>
    <p:sldLayoutId id="214749292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F8227D1-33A0-44B0-BEA6-777C08447A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925" r:id="rId1"/>
    <p:sldLayoutId id="2147492926" r:id="rId2"/>
    <p:sldLayoutId id="2147492927" r:id="rId3"/>
    <p:sldLayoutId id="2147492928" r:id="rId4"/>
    <p:sldLayoutId id="2147492929" r:id="rId5"/>
    <p:sldLayoutId id="2147492930" r:id="rId6"/>
    <p:sldLayoutId id="2147492931" r:id="rId7"/>
    <p:sldLayoutId id="2147492932" r:id="rId8"/>
    <p:sldLayoutId id="2147492933" r:id="rId9"/>
    <p:sldLayoutId id="2147492934" r:id="rId10"/>
    <p:sldLayoutId id="2147492935" r:id="rId11"/>
    <p:sldLayoutId id="214749293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52AA992-4B30-450D-AC09-2483BFB7F6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937" r:id="rId1"/>
    <p:sldLayoutId id="2147492938" r:id="rId2"/>
    <p:sldLayoutId id="2147492939" r:id="rId3"/>
    <p:sldLayoutId id="2147492940" r:id="rId4"/>
    <p:sldLayoutId id="2147492941" r:id="rId5"/>
    <p:sldLayoutId id="2147492942" r:id="rId6"/>
    <p:sldLayoutId id="2147492943" r:id="rId7"/>
    <p:sldLayoutId id="2147492944" r:id="rId8"/>
    <p:sldLayoutId id="2147492945" r:id="rId9"/>
    <p:sldLayoutId id="2147492946" r:id="rId10"/>
    <p:sldLayoutId id="2147492947" r:id="rId11"/>
    <p:sldLayoutId id="214749294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8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13.wmf"/><Relationship Id="rId4" Type="http://schemas.openxmlformats.org/officeDocument/2006/relationships/image" Target="../media/image14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3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4.xml"/><Relationship Id="rId5" Type="http://schemas.openxmlformats.org/officeDocument/2006/relationships/image" Target="../media/image13.wmf"/><Relationship Id="rId4" Type="http://schemas.openxmlformats.org/officeDocument/2006/relationships/image" Target="../media/image14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9.jpe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10" Type="http://schemas.openxmlformats.org/officeDocument/2006/relationships/image" Target="../media/image13.wmf"/><Relationship Id="rId4" Type="http://schemas.openxmlformats.org/officeDocument/2006/relationships/image" Target="../media/image20.jpeg"/><Relationship Id="rId9" Type="http://schemas.openxmlformats.org/officeDocument/2006/relationships/image" Target="../media/image14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13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13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13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13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wmf"/><Relationship Id="rId4" Type="http://schemas.openxmlformats.org/officeDocument/2006/relationships/image" Target="../media/image14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34" name="Picture 4" descr="DOLPHI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0835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20836" name="WordArt 6"/>
          <p:cNvSpPr>
            <a:spLocks noChangeArrowheads="1" noChangeShapeType="1" noTextEdit="1"/>
          </p:cNvSpPr>
          <p:nvPr/>
        </p:nvSpPr>
        <p:spPr bwMode="auto">
          <a:xfrm>
            <a:off x="1619250" y="3716338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20837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72730" y="2492896"/>
            <a:ext cx="5472113" cy="72559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No </a:t>
            </a: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Ciclo C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771800" y="3428527"/>
            <a:ext cx="5976664" cy="266429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Louvamos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o ESPÍRITO,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o Filho e o Pai</a:t>
            </a:r>
            <a:endParaRPr lang="pt-PT" sz="3600" kern="10" baseline="0" dirty="0">
              <a:ln w="11430"/>
              <a:solidFill>
                <a:srgbClr val="6699FF">
                  <a:lumMod val="75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907704" y="5517604"/>
            <a:ext cx="5762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lh3.ggpht.com/_xn5MGm3Pt48/SrGmGyxezmI/AAAAAAAAY9A/wKY2YX7VRss/s800/Jesusface56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718"/>
          <a:stretch/>
        </p:blipFill>
        <p:spPr bwMode="auto">
          <a:xfrm>
            <a:off x="3851920" y="1688925"/>
            <a:ext cx="4937701" cy="27996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2" name="Line 6"/>
          <p:cNvSpPr>
            <a:spLocks noChangeShapeType="1"/>
          </p:cNvSpPr>
          <p:nvPr/>
        </p:nvSpPr>
        <p:spPr bwMode="auto">
          <a:xfrm>
            <a:off x="428625" y="765175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4604" y="3021194"/>
            <a:ext cx="7841773" cy="3432142"/>
          </a:xfrm>
        </p:spPr>
        <p:txBody>
          <a:bodyPr/>
          <a:lstStyle/>
          <a:p>
            <a:pPr marL="609600" indent="-609600">
              <a:buFontTx/>
              <a:buNone/>
              <a:defRPr/>
            </a:pPr>
            <a:r>
              <a:rPr lang="pt-PT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Deus amou tanto o mundo </a:t>
            </a:r>
            <a:r>
              <a:rPr lang="pt-PT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	que </a:t>
            </a:r>
            <a:r>
              <a:rPr lang="pt-PT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lhe deu o </a:t>
            </a:r>
            <a:endParaRPr lang="pt-PT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	</a:t>
            </a:r>
            <a:r>
              <a:rPr lang="pt-PT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		Seu </a:t>
            </a:r>
            <a:r>
              <a:rPr lang="pt-PT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Filho unigénito;</a:t>
            </a:r>
          </a:p>
          <a:p>
            <a:pPr marL="609600" indent="-609600">
              <a:buFontTx/>
              <a:buNone/>
              <a:defRPr/>
            </a:pPr>
            <a:r>
              <a:rPr lang="pt-PT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quem acredita </a:t>
            </a:r>
            <a:r>
              <a:rPr lang="pt-PT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n’Ele </a:t>
            </a:r>
            <a:r>
              <a:rPr lang="pt-PT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tem a </a:t>
            </a:r>
            <a:r>
              <a:rPr lang="pt-PT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		vida eterna! </a:t>
            </a:r>
            <a:endParaRPr lang="pt-PT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rial" charset="0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258888" y="1124744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130056" name="Line 5"/>
          <p:cNvSpPr>
            <a:spLocks noChangeShapeType="1"/>
          </p:cNvSpPr>
          <p:nvPr/>
        </p:nvSpPr>
        <p:spPr bwMode="auto">
          <a:xfrm>
            <a:off x="1258888" y="1628775"/>
            <a:ext cx="37449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0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4450"/>
            <a:ext cx="1162050" cy="96361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6"/>
          <p:cNvSpPr>
            <a:spLocks noChangeShapeType="1"/>
          </p:cNvSpPr>
          <p:nvPr/>
        </p:nvSpPr>
        <p:spPr bwMode="auto">
          <a:xfrm>
            <a:off x="428625" y="765175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492447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974267" y="1620083"/>
            <a:ext cx="7486165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tempo,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Jesus acabou de falar ao povo,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entrou em Cafarnaum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Um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centurião tinha um servo a quem estimava muito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que estava doente, quase a morrer.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Tendo ouvido falar de Jesus,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enviou-Lhe alguns anciãos dos judeus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Lhe pedir que fosse salvar aquele servo.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chegaram à presença de Jesus,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anciãos suplicaram-Lhe insistentemente: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«Ele é digno de que lho concedas,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pois estima a nossa gente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foi ele que nos construiu a sinagoga».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acompanhou-os.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19672" y="1052736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9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4450"/>
            <a:ext cx="1162050" cy="96361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357613" y="5918449"/>
            <a:ext cx="280987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6"/>
          <p:cNvSpPr>
            <a:spLocks noChangeShapeType="1"/>
          </p:cNvSpPr>
          <p:nvPr/>
        </p:nvSpPr>
        <p:spPr bwMode="auto">
          <a:xfrm>
            <a:off x="428625" y="765175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492447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755576" y="1268760"/>
            <a:ext cx="813690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Já não estava longe da casa,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o centurião Lhe mandou dizer por uns amigos: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«Não Te incomodes, Senhor,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pois não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mereço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entres em minha casa,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nem me julguei digno de ir ter contigo.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diz uma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palavra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meu servo será curado.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também eu, que sou um subalterno,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tenho soldados sob as minhas ordens.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Digo a um: ‘Vai’ e ele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vai,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outro: ‘Vem’ e ele vem,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ao meu servo: ‘Faz isto’ e ele faz».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 ouvir estas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palavras, Jesus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sentiu admiração por ele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e, voltando-se para a multidão que O seguia, exclamou: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«Digo-vos que nem mesmo em Israel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encontrei tão grande fé».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 regressarem a casa,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enviados encontraram o servo de perfeita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saúde”.   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					                  (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Lc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7)   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19672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9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4450"/>
            <a:ext cx="1162050" cy="96361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808403" y="1000171"/>
            <a:ext cx="280987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360200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33124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14338" y="908050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96625" y="392904"/>
            <a:ext cx="8351839" cy="5158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5288" y="1996966"/>
            <a:ext cx="8569200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09613"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Cristo Jesus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que, apesar de nós não sentirmo-nos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dignos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Ele quer e gosta de vir à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“nossa casa”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, para nos curar e salvar.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1624013" lvl="4" algn="l">
              <a:spcBef>
                <a:spcPts val="0"/>
              </a:spcBef>
              <a:spcAft>
                <a:spcPts val="1200"/>
              </a:spcAft>
              <a:defRPr/>
            </a:pP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Mesmo assim, nós queremos ser humildes e reconhecermos que não somos dignos:</a:t>
            </a:r>
            <a:endParaRPr lang="pt-PT" sz="2000" i="1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indent="-109537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 seguir Jesus como discípulos, que são guiados por Ele...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indent="-109537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 anunciar o Seu nome e a Sua salvação a todos...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indent="-109537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 cantar os louvores do Senhor com “lábios impuros”…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indent="-109537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 abrir a Jesus a nossa porta quando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“Ele está a bater”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…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1052736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Fiéis:</a:t>
            </a:r>
          </a:p>
        </p:txBody>
      </p:sp>
      <p:sp>
        <p:nvSpPr>
          <p:cNvPr id="134150" name="Line 12"/>
          <p:cNvSpPr>
            <a:spLocks noChangeShapeType="1"/>
          </p:cNvSpPr>
          <p:nvPr/>
        </p:nvSpPr>
        <p:spPr bwMode="auto">
          <a:xfrm>
            <a:off x="2916238" y="1628775"/>
            <a:ext cx="48672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Rectângulo 8"/>
          <p:cNvSpPr/>
          <p:nvPr/>
        </p:nvSpPr>
        <p:spPr>
          <a:xfrm>
            <a:off x="611560" y="5302949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600" cap="all" spc="3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SENHOR, EU NÃO SOU DIGNO!</a:t>
            </a:r>
            <a:endParaRPr lang="pt-PT" sz="3600" cap="all" spc="3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71472" y="548680"/>
            <a:ext cx="81049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50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EUCARÍSTICA</a:t>
            </a:r>
          </a:p>
        </p:txBody>
      </p:sp>
      <p:sp>
        <p:nvSpPr>
          <p:cNvPr id="135171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08548" name="Picture 33" descr="GRAI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863" y="1485900"/>
            <a:ext cx="2497137" cy="3671888"/>
          </a:xfrm>
          <a:prstGeom prst="rect">
            <a:avLst/>
          </a:prstGeom>
          <a:noFill/>
          <a:ln>
            <a:noFill/>
          </a:ln>
          <a:effectLst>
            <a:glow rad="482600">
              <a:schemeClr val="tx2">
                <a:alpha val="64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49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2547938"/>
            <a:ext cx="3889375" cy="2681287"/>
          </a:xfrm>
          <a:prstGeom prst="rect">
            <a:avLst/>
          </a:prstGeom>
          <a:noFill/>
          <a:ln>
            <a:noFill/>
          </a:ln>
          <a:effectLst>
            <a:glow rad="457200">
              <a:schemeClr val="tx2">
                <a:alpha val="63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nl.santoagostinho.com.br/imagens/site/depas/2013-primeira-eucaristia/dsc_8096.lightbox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541"/>
          <a:stretch/>
        </p:blipFill>
        <p:spPr bwMode="auto">
          <a:xfrm>
            <a:off x="3218827" y="892175"/>
            <a:ext cx="5418636" cy="282485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Line 6"/>
          <p:cNvSpPr>
            <a:spLocks noChangeShapeType="1"/>
          </p:cNvSpPr>
          <p:nvPr/>
        </p:nvSpPr>
        <p:spPr bwMode="auto">
          <a:xfrm>
            <a:off x="428625" y="836613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6197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ffectLst>
            <a:glow rad="2540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6198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ffectLst>
            <a:glow rad="1143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19355230">
            <a:off x="164539" y="1579794"/>
            <a:ext cx="2854212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sp>
        <p:nvSpPr>
          <p:cNvPr id="136200" name="Line 6"/>
          <p:cNvSpPr>
            <a:spLocks noChangeShapeType="1"/>
          </p:cNvSpPr>
          <p:nvPr/>
        </p:nvSpPr>
        <p:spPr bwMode="auto">
          <a:xfrm flipH="1">
            <a:off x="684213" y="1268413"/>
            <a:ext cx="2159000" cy="1655762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30316" y="6079633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tângulo 2"/>
          <p:cNvSpPr/>
          <p:nvPr/>
        </p:nvSpPr>
        <p:spPr>
          <a:xfrm>
            <a:off x="308599" y="2255472"/>
            <a:ext cx="849420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3" algn="l"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IDE POR TODO O MUNDO, </a:t>
            </a:r>
            <a:endParaRPr lang="pt-PT" sz="24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3" algn="l"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ANUNCIAI </a:t>
            </a: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BOA 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NOVA!</a:t>
            </a: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400"/>
              </a:lnSpc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Os céus proclamam a glória de Deus</a:t>
            </a:r>
          </a:p>
          <a:p>
            <a:pPr algn="l"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firmamento anuncia a obra das suas mãos.</a:t>
            </a:r>
          </a:p>
          <a:p>
            <a:pPr algn="l"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 dia transmite ao outro esta mensagem</a:t>
            </a:r>
          </a:p>
          <a:p>
            <a:pPr algn="l"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noite a dá a conhecer à outra noite.</a:t>
            </a:r>
          </a:p>
          <a:p>
            <a:pPr algn="l">
              <a:lnSpc>
                <a:spcPts val="2400"/>
              </a:lnSpc>
              <a:spcAft>
                <a:spcPts val="0"/>
              </a:spcAft>
              <a:defRPr/>
            </a:pP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Não são palavras nem linguagem</a:t>
            </a:r>
          </a:p>
          <a:p>
            <a:pPr algn="l"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cujo sentido se não perceba.</a:t>
            </a:r>
          </a:p>
          <a:p>
            <a:pPr algn="l"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 seu eco ressoou por toda terra</a:t>
            </a:r>
          </a:p>
          <a:p>
            <a:pPr algn="l"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a sua notícia até aos confins do mundo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721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722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722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ffectLst>
            <a:glow rad="2540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ffectLst>
            <a:glow rad="1143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824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824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824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ffectLst>
            <a:glow rad="2540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ffectLst>
            <a:glow rad="1143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503238" y="836613"/>
            <a:ext cx="817245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9268" name="Picture 16" descr="http://blogs.odiario.com/inforgospel/files/2010/12/jesus_e_o_espirito_santo-150x1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429000"/>
            <a:ext cx="2813050" cy="2717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9269" name="Picture 10" descr="http://2.bp.blogspot.com/_1WIgS4GMXeE/TJfMBmZya-I/AAAAAAAAALs/M5dKF8dhx8U/s400/big-ban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363" y="1628775"/>
            <a:ext cx="420687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9270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Santo</a:t>
            </a:r>
          </a:p>
        </p:txBody>
      </p:sp>
      <p:sp>
        <p:nvSpPr>
          <p:cNvPr id="3" name="Rectângulo 2"/>
          <p:cNvSpPr/>
          <p:nvPr/>
        </p:nvSpPr>
        <p:spPr>
          <a:xfrm>
            <a:off x="2429818" y="1194074"/>
            <a:ext cx="6318646" cy="5115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Santo, Santo, Santo,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Senhor Deus do Universo.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O céu e a terra proclamam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Hossana nas alturas!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Bendito O que vem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em nome do Senhor.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 Hossana nas alturas!</a:t>
            </a:r>
          </a:p>
        </p:txBody>
      </p:sp>
      <p:pic>
        <p:nvPicPr>
          <p:cNvPr id="11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ffectLst>
            <a:glow rad="2540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ffectLst>
            <a:glow rad="1143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858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04025" y="4432300"/>
            <a:ext cx="2376488" cy="1581150"/>
          </a:xfrm>
          <a:noFill/>
        </p:spPr>
      </p:pic>
      <p:sp>
        <p:nvSpPr>
          <p:cNvPr id="121859" name="WordArt 8"/>
          <p:cNvSpPr>
            <a:spLocks noChangeArrowheads="1" noChangeShapeType="1" noTextEdit="1"/>
          </p:cNvSpPr>
          <p:nvPr/>
        </p:nvSpPr>
        <p:spPr bwMode="auto">
          <a:xfrm>
            <a:off x="7740650" y="4214813"/>
            <a:ext cx="433388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0" name="WordArt 21"/>
          <p:cNvSpPr>
            <a:spLocks noChangeArrowheads="1" noChangeShapeType="1" noTextEdit="1"/>
          </p:cNvSpPr>
          <p:nvPr/>
        </p:nvSpPr>
        <p:spPr bwMode="auto">
          <a:xfrm>
            <a:off x="683567" y="548680"/>
            <a:ext cx="7729849" cy="24482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 algn="ctr">
              <a:lnSpc>
                <a:spcPts val="3500"/>
              </a:lnSpc>
              <a:defRPr/>
            </a:pPr>
            <a:r>
              <a:rPr lang="pt-PT" sz="3600" kern="10" spc="40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Domingo </a:t>
            </a:r>
            <a:r>
              <a:rPr lang="pt-PT" sz="3600" kern="10" spc="40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9</a:t>
            </a:r>
            <a:endParaRPr lang="pt-PT" sz="3600" kern="10" baseline="0" dirty="0" smtClean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chemeClr val="tx2">
                    <a:alpha val="40000"/>
                  </a:schemeClr>
                </a:glow>
                <a:outerShdw blurRad="50800" dist="39000" dir="5460000" algn="tl">
                  <a:srgbClr val="33CC33">
                    <a:alpha val="37647"/>
                  </a:srgbClr>
                </a:outerShdw>
              </a:effectLst>
              <a:latin typeface="Arial Black"/>
              <a:cs typeface="+mn-cs"/>
            </a:endParaRP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d</a:t>
            </a: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o Tempo</a:t>
            </a: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Comum</a:t>
            </a:r>
            <a:endParaRPr lang="pt-PT" sz="3600" kern="10" baseline="0" dirty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chemeClr val="tx2">
                    <a:alpha val="40000"/>
                  </a:schemeClr>
                </a:glow>
                <a:outerShdw blurRad="50800" dist="39000" dir="5460000" algn="tl">
                  <a:srgbClr val="33CC33">
                    <a:alpha val="37647"/>
                  </a:srgbClr>
                </a:outerShdw>
              </a:effectLst>
              <a:latin typeface="Arial Black"/>
              <a:cs typeface="+mn-cs"/>
            </a:endParaRPr>
          </a:p>
        </p:txBody>
      </p:sp>
      <p:sp>
        <p:nvSpPr>
          <p:cNvPr id="11" name="WordArt 5"/>
          <p:cNvSpPr>
            <a:spLocks noChangeArrowheads="1" noChangeShapeType="1"/>
          </p:cNvSpPr>
          <p:nvPr/>
        </p:nvSpPr>
        <p:spPr bwMode="auto">
          <a:xfrm>
            <a:off x="2843808" y="5948933"/>
            <a:ext cx="3223815" cy="43239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C )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7931383" y="5589240"/>
            <a:ext cx="457041" cy="539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</a:t>
            </a:r>
          </a:p>
        </p:txBody>
      </p:sp>
      <p:sp>
        <p:nvSpPr>
          <p:cNvPr id="121863" name="WordArt 9"/>
          <p:cNvSpPr>
            <a:spLocks noChangeArrowheads="1" noChangeShapeType="1" noTextEdit="1"/>
          </p:cNvSpPr>
          <p:nvPr/>
        </p:nvSpPr>
        <p:spPr bwMode="auto">
          <a:xfrm>
            <a:off x="6948488" y="5300663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latin typeface="Arial Black"/>
              </a:rPr>
              <a:t>F</a:t>
            </a:r>
          </a:p>
        </p:txBody>
      </p:sp>
      <p:sp>
        <p:nvSpPr>
          <p:cNvPr id="121864" name="Text Box 16"/>
          <p:cNvSpPr txBox="1">
            <a:spLocks noChangeArrowheads="1"/>
          </p:cNvSpPr>
          <p:nvPr/>
        </p:nvSpPr>
        <p:spPr bwMode="auto">
          <a:xfrm>
            <a:off x="395288" y="3265488"/>
            <a:ext cx="6337300" cy="2456057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400" baseline="0" dirty="0" smtClean="0">
                <a:latin typeface="Arial" charset="0"/>
              </a:rPr>
              <a:t>Um “estrangeiro” é exemplo </a:t>
            </a:r>
            <a:r>
              <a:rPr lang="pt-PT" sz="2400" i="1" baseline="0" dirty="0" smtClean="0">
                <a:latin typeface="Arial" charset="0"/>
              </a:rPr>
              <a:t>de fé </a:t>
            </a:r>
            <a:r>
              <a:rPr lang="pt-PT" sz="2400" baseline="0" dirty="0" smtClean="0">
                <a:latin typeface="Arial" charset="0"/>
              </a:rPr>
              <a:t>e </a:t>
            </a:r>
            <a:r>
              <a:rPr lang="pt-PT" sz="2400" i="1" baseline="0" dirty="0" smtClean="0">
                <a:latin typeface="Arial" charset="0"/>
              </a:rPr>
              <a:t>de humildade</a:t>
            </a:r>
            <a:r>
              <a:rPr lang="pt-PT" sz="2400" baseline="0" dirty="0" smtClean="0">
                <a:latin typeface="Arial" charset="0"/>
              </a:rPr>
              <a:t>… para todos. </a:t>
            </a:r>
            <a:r>
              <a:rPr lang="pt-PT" sz="2000" b="0" i="1" baseline="0" dirty="0" smtClean="0">
                <a:latin typeface="Arial" charset="0"/>
              </a:rPr>
              <a:t>[3ª </a:t>
            </a:r>
            <a:r>
              <a:rPr lang="pt-PT" sz="2000" b="0" i="1" baseline="0" dirty="0">
                <a:latin typeface="Arial" charset="0"/>
              </a:rPr>
              <a:t>L. / Evang.</a:t>
            </a:r>
            <a:r>
              <a:rPr lang="pt-PT" sz="2000" b="0" baseline="0" dirty="0">
                <a:latin typeface="Arial" charset="0"/>
              </a:rPr>
              <a:t> - </a:t>
            </a:r>
            <a:r>
              <a:rPr lang="pt-PT" sz="2000" baseline="0" dirty="0">
                <a:latin typeface="Arial" charset="0"/>
              </a:rPr>
              <a:t>Lc </a:t>
            </a:r>
            <a:r>
              <a:rPr lang="pt-PT" sz="2000" baseline="0" dirty="0" smtClean="0">
                <a:latin typeface="Arial" charset="0"/>
              </a:rPr>
              <a:t>7</a:t>
            </a:r>
            <a:r>
              <a:rPr lang="pt-PT" sz="2000" b="0" i="1" baseline="0" dirty="0" smtClean="0">
                <a:latin typeface="Arial" charset="0"/>
              </a:rPr>
              <a:t>]</a:t>
            </a:r>
            <a:r>
              <a:rPr lang="pt-PT" sz="2400" baseline="0" dirty="0" smtClean="0">
                <a:latin typeface="Arial" charset="0"/>
              </a:rPr>
              <a:t> </a:t>
            </a:r>
            <a:endParaRPr lang="pt-PT" sz="2400" baseline="0" dirty="0">
              <a:latin typeface="Arial" charset="0"/>
            </a:endParaRP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400" baseline="0" dirty="0" smtClean="0">
                <a:latin typeface="Arial" charset="0"/>
              </a:rPr>
              <a:t>Já </a:t>
            </a:r>
            <a:r>
              <a:rPr lang="pt-PT" sz="2400" i="1" baseline="0" dirty="0" smtClean="0">
                <a:latin typeface="Arial" charset="0"/>
              </a:rPr>
              <a:t>Salomão</a:t>
            </a:r>
            <a:r>
              <a:rPr lang="pt-PT" sz="2400" baseline="0" dirty="0" smtClean="0">
                <a:latin typeface="Arial" charset="0"/>
              </a:rPr>
              <a:t> rezara pelos </a:t>
            </a:r>
            <a:r>
              <a:rPr lang="pt-PT" sz="2400" i="1" baseline="0" dirty="0" smtClean="0">
                <a:latin typeface="Arial" charset="0"/>
              </a:rPr>
              <a:t>estrangeiros</a:t>
            </a:r>
            <a:r>
              <a:rPr lang="pt-PT" sz="2400" baseline="0" dirty="0" smtClean="0">
                <a:latin typeface="Arial" charset="0"/>
              </a:rPr>
              <a:t> que </a:t>
            </a:r>
            <a:r>
              <a:rPr lang="pt-PT" sz="2400" i="1" baseline="0" dirty="0" smtClean="0">
                <a:latin typeface="Arial" charset="0"/>
              </a:rPr>
              <a:t>viessem</a:t>
            </a:r>
            <a:r>
              <a:rPr lang="pt-PT" sz="2400" baseline="0" dirty="0" smtClean="0">
                <a:latin typeface="Arial" charset="0"/>
              </a:rPr>
              <a:t> ao “Templo”…</a:t>
            </a:r>
            <a:r>
              <a:rPr lang="pt-PT" sz="2000" b="0" i="1" baseline="0" dirty="0" smtClean="0">
                <a:latin typeface="Arial" charset="0"/>
              </a:rPr>
              <a:t>[ </a:t>
            </a:r>
            <a:r>
              <a:rPr lang="pt-PT" sz="2000" b="0" i="1" baseline="0" dirty="0">
                <a:latin typeface="Arial" charset="0"/>
              </a:rPr>
              <a:t>1ª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 smtClean="0">
                <a:latin typeface="Arial" charset="0"/>
              </a:rPr>
              <a:t>1 Rs 8 </a:t>
            </a:r>
            <a:r>
              <a:rPr lang="pt-PT" sz="2000" b="0" i="1" baseline="0" dirty="0">
                <a:latin typeface="Arial" charset="0"/>
              </a:rPr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400" baseline="0" dirty="0" smtClean="0">
                <a:latin typeface="Arial" charset="0"/>
              </a:rPr>
              <a:t>E não pode haver mais do que </a:t>
            </a:r>
            <a:r>
              <a:rPr lang="pt-PT" sz="2400" i="1" baseline="0" dirty="0" smtClean="0">
                <a:latin typeface="Arial" charset="0"/>
              </a:rPr>
              <a:t>um único </a:t>
            </a:r>
            <a:r>
              <a:rPr lang="pt-PT" sz="2400" i="1" baseline="0" dirty="0">
                <a:latin typeface="Arial" charset="0"/>
              </a:rPr>
              <a:t>“evangelho</a:t>
            </a:r>
            <a:r>
              <a:rPr lang="pt-PT" sz="2400" i="1" baseline="0" dirty="0" smtClean="0">
                <a:latin typeface="Arial" charset="0"/>
              </a:rPr>
              <a:t>” </a:t>
            </a:r>
            <a:r>
              <a:rPr lang="pt-PT" sz="2400" b="0" baseline="0" dirty="0" smtClean="0">
                <a:latin typeface="Arial" charset="0"/>
              </a:rPr>
              <a:t>(diz Paulo)</a:t>
            </a:r>
            <a:r>
              <a:rPr lang="pt-PT" sz="2400" baseline="0" dirty="0" smtClean="0">
                <a:latin typeface="Arial" charset="0"/>
              </a:rPr>
              <a:t>... </a:t>
            </a:r>
            <a:r>
              <a:rPr lang="pt-PT" sz="2000" b="0" i="1" baseline="0" dirty="0">
                <a:latin typeface="Arial" charset="0"/>
              </a:rPr>
              <a:t>[2ª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1 Cor 15</a:t>
            </a:r>
            <a:r>
              <a:rPr lang="pt-PT" sz="2000" b="0" i="1" baseline="0" dirty="0">
                <a:latin typeface="Arial" charset="0"/>
              </a:rPr>
              <a:t>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Line 6"/>
          <p:cNvSpPr>
            <a:spLocks noChangeShapeType="1"/>
          </p:cNvSpPr>
          <p:nvPr/>
        </p:nvSpPr>
        <p:spPr bwMode="auto">
          <a:xfrm>
            <a:off x="428625" y="836613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9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]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b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(1ª)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</a:t>
            </a:r>
            <a:r>
              <a:rPr lang="pt-PT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Anunciamos, Senhor, a Vossa morte,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Vinde, Senhor Jesus!</a:t>
            </a:r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(2ª) 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Quando comemos deste pão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 bebemos deste cálice,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(3ª)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Glória a Vós que morrestes na cruz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e agora viveis para sempre.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Vinde, Senhor Jesus!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050" y="1341438"/>
            <a:ext cx="2665413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40293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0294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0295" name="Raio 9"/>
          <p:cNvSpPr>
            <a:spLocks noChangeArrowheads="1"/>
          </p:cNvSpPr>
          <p:nvPr/>
        </p:nvSpPr>
        <p:spPr bwMode="auto">
          <a:xfrm rot="-5758268">
            <a:off x="800100" y="2171700"/>
            <a:ext cx="157163" cy="569913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pic>
        <p:nvPicPr>
          <p:cNvPr id="15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ffectLst>
            <a:glow rad="2540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ffectLst>
            <a:glow rad="1143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428625" y="836613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1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1316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1341438"/>
            <a:ext cx="1944688" cy="2276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1317" name="Picture 21" descr="https://encrypted-tbn3.gstatic.com/images?q=tbn:ANd9GcTwp8wHdyvRBHQDFo2dfyl76HUFXNXOrV3pyMK0VOK14YVNpmkC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489450"/>
            <a:ext cx="3716338" cy="1963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1318" name="Picture 15" descr="https://encrypted-tbn0.gstatic.com/images?q=tbn:ANd9GcRyWQ-THQo7oLmlCODVuG4GAcEGsWq-0U-UAltXHXYw5VNjlc8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4773613"/>
            <a:ext cx="2471738" cy="1584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1319" name="Imagem 8" descr="http://2.bp.blogspot.com/_6hB1Wp04kdY/TJ_LfMFIZ8I/AAAAAAAAA-4/_T9A1tDX3H4/s1600/razas_humana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89138"/>
            <a:ext cx="4895850" cy="3743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1320" name="Imagem 9" descr="http://2.bp.blogspot.com/_8PXmcxcnnNg/TD_lt_QdHFI/AAAAAAAAAXU/11FQSboCWjY/s1600/NI%C3%91A-REZAND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0050"/>
            <a:ext cx="1944688" cy="1982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1321" name="Line 6"/>
          <p:cNvSpPr>
            <a:spLocks noChangeShapeType="1"/>
          </p:cNvSpPr>
          <p:nvPr/>
        </p:nvSpPr>
        <p:spPr bwMode="auto">
          <a:xfrm flipV="1">
            <a:off x="1042988" y="1557338"/>
            <a:ext cx="405765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Pai Nosso…</a:t>
            </a: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1761" y="3506114"/>
            <a:ext cx="6142179" cy="925968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0000"/>
              </a:solidFill>
              <a:effectLst>
                <a:glow rad="139700">
                  <a:srgbClr val="CC9900"/>
                </a:glow>
                <a:outerShdw blurRad="50800" dist="38100" dir="2700000" algn="tl" rotWithShape="0">
                  <a:srgbClr val="00FFFF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41324" name="AutoShape 10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1325" name="AutoShape 12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6" name="Imagem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3942938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Imagem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56165" y="3798922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8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588585" y="605624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32" descr="BREAD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ffectLst>
            <a:glow rad="2540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33" descr="GRAIL1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ffectLst>
            <a:glow rad="1143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233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234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234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548680"/>
            <a:ext cx="1150938" cy="488950"/>
          </a:xfrm>
          <a:prstGeom prst="rect">
            <a:avLst/>
          </a:prstGeom>
          <a:noFill/>
          <a:ln>
            <a:noFill/>
          </a:ln>
          <a:effectLst>
            <a:glow rad="2540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88640"/>
            <a:ext cx="792163" cy="874713"/>
          </a:xfrm>
          <a:prstGeom prst="rect">
            <a:avLst/>
          </a:prstGeom>
          <a:noFill/>
          <a:ln>
            <a:noFill/>
          </a:ln>
          <a:effectLst>
            <a:glow rad="1143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28625" y="858838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pic>
        <p:nvPicPr>
          <p:cNvPr id="143363" name="Picture 8" descr="http://2.bp.blogspot.com/-q_lqW88Wd3A/TbGVOKcTAGI/AAAAAAAACnU/0KbtAUyaTdE/s1600/agneaudedi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0" y="1252538"/>
            <a:ext cx="2317750" cy="3400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mas dizei uma palavra e serei salvo. </a:t>
            </a: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5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5" y="2508670"/>
            <a:ext cx="327190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sp>
        <p:nvSpPr>
          <p:cNvPr id="143370" name="Line 5"/>
          <p:cNvSpPr>
            <a:spLocks noChangeShapeType="1"/>
          </p:cNvSpPr>
          <p:nvPr/>
        </p:nvSpPr>
        <p:spPr bwMode="auto">
          <a:xfrm flipV="1">
            <a:off x="1187450" y="1125538"/>
            <a:ext cx="0" cy="33115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2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ffectLst>
            <a:glow rad="2540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ffectLst>
            <a:glow rad="1143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age.slidesharecdn.com/oraoeucarsticavi-c-100501183200-phpapp01/95/orao-eucarstica-vi-c-13-728.jpg?cb=127275688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9547" y="1388124"/>
            <a:ext cx="5313454" cy="39850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Line 6"/>
          <p:cNvSpPr>
            <a:spLocks noChangeShapeType="1"/>
          </p:cNvSpPr>
          <p:nvPr/>
        </p:nvSpPr>
        <p:spPr bwMode="auto">
          <a:xfrm>
            <a:off x="428625" y="836613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755576" y="908720"/>
            <a:ext cx="3456434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sp>
        <p:nvSpPr>
          <p:cNvPr id="144393" name="Line 4"/>
          <p:cNvSpPr>
            <a:spLocks noChangeShapeType="1"/>
          </p:cNvSpPr>
          <p:nvPr/>
        </p:nvSpPr>
        <p:spPr bwMode="auto">
          <a:xfrm flipH="1" flipV="1">
            <a:off x="755650" y="1412875"/>
            <a:ext cx="3455988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1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ffectLst>
            <a:glow rad="2540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ffectLst>
            <a:glow rad="1143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ângulo 2"/>
          <p:cNvSpPr/>
          <p:nvPr/>
        </p:nvSpPr>
        <p:spPr>
          <a:xfrm>
            <a:off x="503040" y="1474644"/>
            <a:ext cx="8461448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SENHOR, EU NÃO SOU DIGNO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 QUE ENTREIS NA MINHA MORADA.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MAS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DIZEI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UMA PALAVRA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SEREI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SALVO!</a:t>
            </a: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sou o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Pão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vivo que desceu do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Céu;</a:t>
            </a: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quem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comer deste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Pão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viverá eternamente.</a:t>
            </a:r>
          </a:p>
          <a:p>
            <a:pPr algn="l">
              <a:spcAft>
                <a:spcPts val="0"/>
              </a:spcAf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pão que eu hei de dar é a Minha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Carne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que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darei pela vida do mundo.</a:t>
            </a:r>
          </a:p>
          <a:p>
            <a:pPr algn="l">
              <a:spcAft>
                <a:spcPts val="0"/>
              </a:spcAf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 não comerdes a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Carne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do Filho do Homem /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		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   e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não beberdes o Seu Sangue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não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tereis a vida em vós.</a:t>
            </a:r>
          </a:p>
          <a:p>
            <a:pPr algn="l">
              <a:spcAft>
                <a:spcPts val="0"/>
              </a:spcAf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726484" y="6060022"/>
            <a:ext cx="280987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encrypted-tbn3.gstatic.com/images?q=tbn:ANd9GcSKwQfd_Cl5e0_GHebo8HEReAgYRsMIZshHWEd6S2LsnleJyNX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4927" y="1822599"/>
            <a:ext cx="3815780" cy="354322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Line 6"/>
          <p:cNvSpPr>
            <a:spLocks noChangeShapeType="1"/>
          </p:cNvSpPr>
          <p:nvPr/>
        </p:nvSpPr>
        <p:spPr bwMode="auto">
          <a:xfrm>
            <a:off x="428625" y="836613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755576" y="908720"/>
            <a:ext cx="3456434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sp>
        <p:nvSpPr>
          <p:cNvPr id="144393" name="Line 4"/>
          <p:cNvSpPr>
            <a:spLocks noChangeShapeType="1"/>
          </p:cNvSpPr>
          <p:nvPr/>
        </p:nvSpPr>
        <p:spPr bwMode="auto">
          <a:xfrm flipH="1" flipV="1">
            <a:off x="755650" y="1412875"/>
            <a:ext cx="3455988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11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ffectLst>
            <a:glow rad="2540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ffectLst>
            <a:glow rad="1143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277882" y="1283160"/>
            <a:ext cx="280987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tângulo 1"/>
          <p:cNvSpPr/>
          <p:nvPr/>
        </p:nvSpPr>
        <p:spPr>
          <a:xfrm>
            <a:off x="500632" y="2348880"/>
            <a:ext cx="8463856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SENHOR, EU NÃO SOU DIGNO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 QUE ENTREIS NA MINHA MORADA.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MAS DIZEI UMA PALAVRA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SEREI SALVO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!</a:t>
            </a:r>
          </a:p>
          <a:p>
            <a:pPr algn="l">
              <a:spcAft>
                <a:spcPts val="0"/>
              </a:spcAf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4. Quem come a Minha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Carne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bebe o Meu Sangue/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				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   tem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vida eterna, 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  e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ressuscitá-lo-ei no último dia.</a:t>
            </a:r>
          </a:p>
          <a:p>
            <a:pPr algn="l">
              <a:spcAft>
                <a:spcPts val="0"/>
              </a:spcAft>
              <a:defRPr/>
            </a:pP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5.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Minha Carne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é verdadeira comida,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Meu Sangue é verdadeira bebida.</a:t>
            </a:r>
            <a:endParaRPr lang="pt-PT" sz="2200" i="1" dirty="0"/>
          </a:p>
        </p:txBody>
      </p:sp>
    </p:spTree>
    <p:extLst>
      <p:ext uri="{BB962C8B-B14F-4D97-AF65-F5344CB8AC3E}">
        <p14:creationId xmlns:p14="http://schemas.microsoft.com/office/powerpoint/2010/main" val="115015445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28625" y="836613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251520" y="1772816"/>
            <a:ext cx="889248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58888" lvl="4" indent="14288" algn="l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Reconhecemos as nossas falhas, ao sairmos desta Eucaristia, e sentimos, diante de nós, as dificuldades derivadas da nossa natureza ferida pelo mal.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1700213" lvl="5">
              <a:spcAft>
                <a:spcPts val="1200"/>
              </a:spcAft>
              <a:defRPr/>
            </a:pP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para a nossa decisão de Te seguir, Jesus, ser firme e eficaz, queremos dizer com confiança: «Basta que digas uma palavra»,  </a:t>
            </a:r>
            <a:endParaRPr lang="pt-PT" sz="2000" i="1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indent="-555625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para tirar-nos a falsidade e devolver a Verdade à nossa vida...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indent="-555625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para arrancar de nós o egoísmo e o falso amor interesseiro...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indent="-555625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para mudar o nosso coração quando tem ódio ou irritação…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indent="-555625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para Te abrirmos a porta do nosso coração e Te recebermos…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187624" y="1124893"/>
            <a:ext cx="6264696" cy="4318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(1)</a:t>
            </a:r>
          </a:p>
        </p:txBody>
      </p:sp>
      <p:sp>
        <p:nvSpPr>
          <p:cNvPr id="14" name="Line 10"/>
          <p:cNvSpPr>
            <a:spLocks noChangeShapeType="1"/>
          </p:cNvSpPr>
          <p:nvPr/>
        </p:nvSpPr>
        <p:spPr bwMode="auto">
          <a:xfrm>
            <a:off x="1187450" y="1557338"/>
            <a:ext cx="6265863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1344140" y="5242555"/>
            <a:ext cx="6624638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4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Basta dizeres, senhor, uma palavra!</a:t>
            </a:r>
            <a:endParaRPr lang="pt-PT" sz="3400" cap="all" spc="2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pic>
        <p:nvPicPr>
          <p:cNvPr id="12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ffectLst>
            <a:glow rad="2540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ffectLst>
            <a:glow rad="1143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434" name="Picture 7" descr="http://2.bp.blogspot.com/-QQTenDeRbqU/UHBjBkidaMI/AAAAAAAAAKk/4VQ6Idyys_0/s300/23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1111" y="2204864"/>
            <a:ext cx="3293858" cy="39976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Line 6"/>
          <p:cNvSpPr>
            <a:spLocks noChangeShapeType="1"/>
          </p:cNvSpPr>
          <p:nvPr/>
        </p:nvSpPr>
        <p:spPr bwMode="auto">
          <a:xfrm>
            <a:off x="428625" y="836613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971600" y="980728"/>
            <a:ext cx="6264696" cy="4318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(2)</a:t>
            </a:r>
          </a:p>
        </p:txBody>
      </p:sp>
      <p:sp>
        <p:nvSpPr>
          <p:cNvPr id="14" name="Line 10"/>
          <p:cNvSpPr>
            <a:spLocks noChangeShapeType="1"/>
          </p:cNvSpPr>
          <p:nvPr/>
        </p:nvSpPr>
        <p:spPr bwMode="auto">
          <a:xfrm>
            <a:off x="971550" y="1412875"/>
            <a:ext cx="6265863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11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ffectLst>
            <a:glow rad="2540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ffectLst>
            <a:glow rad="1143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ângulo 2"/>
          <p:cNvSpPr/>
          <p:nvPr/>
        </p:nvSpPr>
        <p:spPr>
          <a:xfrm>
            <a:off x="1069031" y="1421716"/>
            <a:ext cx="7751441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SEI, Ó SENHOR, QUE ME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AMAS;</a:t>
            </a: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OUÇO A TUA VOZ QUE ME CHAMA!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QUERO CANTAR COM MARIA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MEU SIM DA ALEGRIA, QUAL BELA CANÇÃO!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VOU PELO MUNDO, SENHOR,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VOU CANTAR TEU AMOR </a:t>
            </a:r>
            <a:endParaRPr lang="pt-PT" sz="22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ENCHE O MEU CORAÇÃO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!</a:t>
            </a: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3" algn="l">
              <a:spcAft>
                <a:spcPts val="0"/>
              </a:spcAf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Qual semente do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campo,</a:t>
            </a: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3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é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lançada no chão,</a:t>
            </a:r>
          </a:p>
          <a:p>
            <a:pPr lvl="3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Palavra de Deus</a:t>
            </a:r>
          </a:p>
          <a:p>
            <a:pPr lvl="3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cai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em meu coração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spcAft>
                <a:spcPts val="0"/>
              </a:spcAf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Ó Senhor Jesus Cristo,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meu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 e meu Deus!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Só Tu és o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Caminho</a:t>
            </a: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para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Reino dos Céus!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3.bp.blogspot.com/-KO-GJwVFVrw/TVm4haI4iII/AAAAAAAAAGU/BqBI1eFKoMY/s320/S630231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340768"/>
            <a:ext cx="5205141" cy="39038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428569">
            <a:off x="406160" y="858569"/>
            <a:ext cx="2981794" cy="5765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  <p:sp>
        <p:nvSpPr>
          <p:cNvPr id="147461" name="Line 2"/>
          <p:cNvSpPr>
            <a:spLocks noChangeShapeType="1"/>
          </p:cNvSpPr>
          <p:nvPr/>
        </p:nvSpPr>
        <p:spPr bwMode="auto">
          <a:xfrm flipV="1">
            <a:off x="611188" y="989013"/>
            <a:ext cx="2808287" cy="1000125"/>
          </a:xfrm>
          <a:prstGeom prst="line">
            <a:avLst/>
          </a:prstGeom>
          <a:noFill/>
          <a:ln w="412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" name="Rectângulo 2"/>
          <p:cNvSpPr/>
          <p:nvPr/>
        </p:nvSpPr>
        <p:spPr>
          <a:xfrm>
            <a:off x="1043608" y="2528957"/>
            <a:ext cx="748920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POVO TEU SOMOS, Ó SENHOR,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POIS TU NOS 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LIBERTASTE</a:t>
            </a: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PELA PALAVRA E PELO AMOR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COM QUE NOS RESGATASTE.</a:t>
            </a:r>
          </a:p>
          <a:p>
            <a:pPr algn="l"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3" algn="l"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Tu vens, Senhor,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p’ra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reunir</a:t>
            </a:r>
          </a:p>
          <a:p>
            <a:pPr lvl="3"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os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homens num só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povo,</a:t>
            </a: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3"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vão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conTigo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construir</a:t>
            </a:r>
          </a:p>
          <a:p>
            <a:pPr lvl="3"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novos Céus,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mundo novo!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http://2.bp.blogspot.com/-Yfgp3iIviIg/Tm4MNgS4-LI/AAAAAAAAAho/ZH4A0IeTpNs/s1600/tumblr_lpbgr1jYuj1qi4yt8o1_50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740"/>
          <a:stretch/>
        </p:blipFill>
        <p:spPr bwMode="auto">
          <a:xfrm>
            <a:off x="262365" y="3666722"/>
            <a:ext cx="2677095" cy="28637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trishdoerrler.com/wp-content/uploads/2012/04/easter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98" r="9315" b="4566"/>
          <a:stretch/>
        </p:blipFill>
        <p:spPr bwMode="auto">
          <a:xfrm>
            <a:off x="2699792" y="3983806"/>
            <a:ext cx="2808312" cy="25415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acertandooalvo.files.wordpress.com/2012/06/gloria-a-deus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81" r="9834" b="-1"/>
          <a:stretch/>
        </p:blipFill>
        <p:spPr bwMode="auto">
          <a:xfrm>
            <a:off x="6228184" y="310405"/>
            <a:ext cx="2578025" cy="22651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3.bp.blogspot.com/_d8dc-GpTC2g/TU2uWBOLfiI/AAAAAAAAAYg/a6bwGYp0uLo/s1600/prostrado1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76" b="12007"/>
          <a:stretch/>
        </p:blipFill>
        <p:spPr bwMode="auto">
          <a:xfrm>
            <a:off x="3059832" y="489994"/>
            <a:ext cx="3388660" cy="2160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blogaultimatrombeta.files.wordpress.com/2014/09/papa-francisco-11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10" t="1188" r="2041" b="2063"/>
          <a:stretch/>
        </p:blipFill>
        <p:spPr bwMode="auto">
          <a:xfrm>
            <a:off x="5724128" y="4277028"/>
            <a:ext cx="2952329" cy="22774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1.bp.blogspot.com/-WRE2j5oySPo/UKOtsM1X4RI/AAAAAAAAAUg/TFnenODdn_s/s1600/Centuri%C3%A3o2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12739"/>
            <a:ext cx="2664296" cy="32057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8488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48489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9" name="Rectângulo 8"/>
          <p:cNvSpPr/>
          <p:nvPr/>
        </p:nvSpPr>
        <p:spPr>
          <a:xfrm rot="21201125">
            <a:off x="365583" y="1588387"/>
            <a:ext cx="8655328" cy="3439403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pt-BR" sz="29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É admirável – também para Jesus – a grande fé e singela humildade daquele </a:t>
            </a:r>
            <a:r>
              <a:rPr lang="pt-BR" sz="29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estrangeiro</a:t>
            </a:r>
            <a:r>
              <a:rPr lang="pt-BR" sz="29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E foi </a:t>
            </a:r>
            <a:r>
              <a:rPr lang="pt-BR" sz="29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este</a:t>
            </a:r>
            <a:r>
              <a:rPr lang="pt-BR" sz="29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quem nos ensinou </a:t>
            </a:r>
            <a:r>
              <a:rPr lang="pt-BR" sz="29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essa</a:t>
            </a:r>
            <a:r>
              <a:rPr lang="pt-BR" sz="29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linda oração que tantas vezes rezamos: </a:t>
            </a:r>
            <a:r>
              <a:rPr lang="pt-BR" sz="29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«Senhor, eu não sou digno…»</a:t>
            </a:r>
            <a:r>
              <a:rPr lang="pt-BR" sz="29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. Mas, para Deus, </a:t>
            </a:r>
            <a:r>
              <a:rPr lang="pt-BR" sz="29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todos</a:t>
            </a:r>
            <a:r>
              <a:rPr lang="pt-BR" sz="29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somos </a:t>
            </a:r>
            <a:r>
              <a:rPr lang="pt-BR" sz="29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dignos</a:t>
            </a:r>
            <a:r>
              <a:rPr lang="pt-BR" sz="29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!</a:t>
            </a:r>
            <a:endParaRPr lang="pt-BR" sz="290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114300">
                  <a:srgbClr val="000000">
                    <a:alpha val="5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WordArt 4"/>
          <p:cNvSpPr>
            <a:spLocks noChangeArrowheads="1" noChangeShapeType="1"/>
          </p:cNvSpPr>
          <p:nvPr/>
        </p:nvSpPr>
        <p:spPr bwMode="auto">
          <a:xfrm>
            <a:off x="5008563" y="5733256"/>
            <a:ext cx="3667894" cy="7200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17190461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http://2.bp.blogspot.com/-Yfgp3iIviIg/Tm4MNgS4-LI/AAAAAAAAAho/ZH4A0IeTpNs/s1600/tumblr_lpbgr1jYuj1qi4yt8o1_50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740"/>
          <a:stretch/>
        </p:blipFill>
        <p:spPr bwMode="auto">
          <a:xfrm>
            <a:off x="262365" y="3666722"/>
            <a:ext cx="2677095" cy="28637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trishdoerrler.com/wp-content/uploads/2012/04/easter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98" r="9315" b="4566"/>
          <a:stretch/>
        </p:blipFill>
        <p:spPr bwMode="auto">
          <a:xfrm>
            <a:off x="2699792" y="3983806"/>
            <a:ext cx="2808312" cy="25415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acertandooalvo.files.wordpress.com/2012/06/gloria-a-deus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81" r="9834" b="-1"/>
          <a:stretch/>
        </p:blipFill>
        <p:spPr bwMode="auto">
          <a:xfrm>
            <a:off x="6228184" y="310405"/>
            <a:ext cx="2578025" cy="22651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3.bp.blogspot.com/_d8dc-GpTC2g/TU2uWBOLfiI/AAAAAAAAAYg/a6bwGYp0uLo/s1600/prostrado1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76" b="12007"/>
          <a:stretch/>
        </p:blipFill>
        <p:spPr bwMode="auto">
          <a:xfrm>
            <a:off x="3059832" y="489994"/>
            <a:ext cx="3388660" cy="2160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blogaultimatrombeta.files.wordpress.com/2014/09/papa-francisco-11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10" t="1188" r="2041" b="2063"/>
          <a:stretch/>
        </p:blipFill>
        <p:spPr bwMode="auto">
          <a:xfrm>
            <a:off x="5724128" y="4277028"/>
            <a:ext cx="2952329" cy="22774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1.bp.blogspot.com/-WRE2j5oySPo/UKOtsM1X4RI/AAAAAAAAAUg/TFnenODdn_s/s1600/Centuri%C3%A3o2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12739"/>
            <a:ext cx="2664296" cy="32057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8488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48489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9" name="Rectângulo 8"/>
          <p:cNvSpPr/>
          <p:nvPr/>
        </p:nvSpPr>
        <p:spPr>
          <a:xfrm rot="21201125">
            <a:off x="365583" y="1588387"/>
            <a:ext cx="8655328" cy="3439403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pt-BR" sz="29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chemeClr val="bg1">
                      <a:alpha val="5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É admirável – também para Jesus – a grande fé e singela humildade daquele </a:t>
            </a:r>
            <a:r>
              <a:rPr lang="pt-BR" sz="29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chemeClr val="bg1">
                      <a:alpha val="5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estrangeiro</a:t>
            </a:r>
            <a:r>
              <a:rPr lang="pt-BR" sz="29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chemeClr val="bg1">
                      <a:alpha val="5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E foi </a:t>
            </a:r>
            <a:r>
              <a:rPr lang="pt-BR" sz="29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chemeClr val="bg1">
                      <a:alpha val="5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este</a:t>
            </a:r>
            <a:r>
              <a:rPr lang="pt-BR" sz="29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chemeClr val="bg1">
                      <a:alpha val="5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quem nos ensinou </a:t>
            </a:r>
            <a:r>
              <a:rPr lang="pt-BR" sz="29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chemeClr val="bg1">
                      <a:alpha val="5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essa</a:t>
            </a:r>
            <a:r>
              <a:rPr lang="pt-BR" sz="29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chemeClr val="bg1">
                      <a:alpha val="5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linda oração que tantas vezes rezamos: </a:t>
            </a:r>
            <a:r>
              <a:rPr lang="pt-BR" sz="29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chemeClr val="bg1">
                      <a:alpha val="5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«Senhor, eu não sou digno…»</a:t>
            </a:r>
            <a:r>
              <a:rPr lang="pt-BR" sz="29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chemeClr val="bg1">
                      <a:alpha val="5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. Mas, para Deus, </a:t>
            </a:r>
            <a:r>
              <a:rPr lang="pt-BR" sz="29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chemeClr val="bg1">
                      <a:alpha val="5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todos</a:t>
            </a:r>
            <a:r>
              <a:rPr lang="pt-BR" sz="29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chemeClr val="bg1">
                      <a:alpha val="5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somos </a:t>
            </a:r>
            <a:r>
              <a:rPr lang="pt-BR" sz="29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chemeClr val="bg1">
                      <a:alpha val="5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dignos</a:t>
            </a:r>
            <a:r>
              <a:rPr lang="pt-BR" sz="29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chemeClr val="bg1">
                      <a:alpha val="5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!</a:t>
            </a:r>
            <a:endParaRPr lang="pt-BR" sz="290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114300">
                  <a:schemeClr val="bg1">
                    <a:alpha val="50000"/>
                  </a:scheme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585189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maxjefferson.com.br/wp-content/uploads/2014/02/Toda-Terra-canta-Louvores-a-Deu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41" b="4347"/>
          <a:stretch/>
        </p:blipFill>
        <p:spPr bwMode="auto">
          <a:xfrm>
            <a:off x="683568" y="2060848"/>
            <a:ext cx="6624736" cy="447227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403024">
            <a:off x="361664" y="651420"/>
            <a:ext cx="2804097" cy="5196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sp>
        <p:nvSpPr>
          <p:cNvPr id="8" name="Line 4"/>
          <p:cNvSpPr>
            <a:spLocks noChangeShapeType="1"/>
          </p:cNvSpPr>
          <p:nvPr/>
        </p:nvSpPr>
        <p:spPr bwMode="auto">
          <a:xfrm flipV="1">
            <a:off x="611560" y="764530"/>
            <a:ext cx="2568797" cy="93627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</a:endParaRP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482" y="6040838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ângulo 2"/>
          <p:cNvSpPr/>
          <p:nvPr/>
        </p:nvSpPr>
        <p:spPr>
          <a:xfrm>
            <a:off x="1043608" y="1268760"/>
            <a:ext cx="79208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VÊM COM ALEGRIA, SENHOR,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CANTANDO VÊM COM ALEGRIA, SENHOR,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OS QUE CAMINHAM PELA VIDA, SENHOR,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SEMEANDO A TUA PAZ E AMOR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 </a:t>
            </a:r>
            <a:r>
              <a:rPr lang="pt-PT" sz="2400" b="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(2)</a:t>
            </a:r>
            <a:endParaRPr lang="pt-PT" sz="2400" b="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Vêm trazendo a esperança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um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mundo coberto de ansiedade;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um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mundo que procura e não encontra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caminhos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 amor e de amizade.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493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493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493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kern="10" baseline="0" dirty="0">
                <a:ln w="11430"/>
                <a:solidFill>
                  <a:schemeClr val="tx2">
                    <a:lumMod val="8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2595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78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133600"/>
            <a:ext cx="3744913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611560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 da 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PALAVRA</a:t>
            </a:r>
          </a:p>
        </p:txBody>
      </p:sp>
      <p:pic>
        <p:nvPicPr>
          <p:cNvPr id="100356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3" y="1052513"/>
            <a:ext cx="4751387" cy="3944937"/>
          </a:xfrm>
          <a:prstGeom prst="rect">
            <a:avLst/>
          </a:prstGeom>
          <a:noFill/>
          <a:ln>
            <a:noFill/>
          </a:ln>
          <a:effectLst>
            <a:glow rad="495300">
              <a:schemeClr val="tx2">
                <a:alpha val="8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6"/>
          <p:cNvSpPr>
            <a:spLocks noChangeShapeType="1"/>
          </p:cNvSpPr>
          <p:nvPr/>
        </p:nvSpPr>
        <p:spPr bwMode="auto">
          <a:xfrm>
            <a:off x="428625" y="765175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971600" y="1216635"/>
            <a:ext cx="7704856" cy="4516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“Naqueles dias,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Salomão fez no templo a seguinte oração: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«Quando um estrangeiro,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embora não pertença ao vosso povo, Israel,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vier aqui dum país distante por causa do vosso nome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– pois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ouvirão falar do vosso grande nome,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 vossa mão poderosa e do vosso braço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estendido –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quando vier orar neste templo,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escutai-o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do alto do Céu, onde habitais,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atendei os seus pedidos,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fim de que todos os povos da terra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conheçam o vosso nome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Vos temam como o vosso povo, Israel,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saibam que o vosso nome é invocado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neste templo que eu edifiquei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»”.                (1 Rs 8)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pic>
        <p:nvPicPr>
          <p:cNvPr id="128005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4450"/>
            <a:ext cx="1162050" cy="96361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835696" y="908720"/>
            <a:ext cx="3898900" cy="2160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2195736" y="5733256"/>
            <a:ext cx="5702572" cy="733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IDE POR TODO O </a:t>
            </a:r>
            <a:r>
              <a:rPr lang="pt-PT" sz="2400" cap="all" spc="3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MUNDO: 		ANUNCIAI </a:t>
            </a:r>
            <a:r>
              <a:rPr lang="pt-PT" sz="24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 BOA </a:t>
            </a:r>
            <a:r>
              <a:rPr lang="pt-PT" sz="2400" cap="all" spc="3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NOVA!</a:t>
            </a:r>
            <a:endParaRPr lang="pt-PT" sz="2400" cap="all" spc="3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20479434">
            <a:off x="623915" y="5927423"/>
            <a:ext cx="1447371" cy="31517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Line 6"/>
          <p:cNvSpPr>
            <a:spLocks noChangeShapeType="1"/>
          </p:cNvSpPr>
          <p:nvPr/>
        </p:nvSpPr>
        <p:spPr bwMode="auto">
          <a:xfrm>
            <a:off x="428625" y="765175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92447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323528" y="1134755"/>
            <a:ext cx="8568952" cy="4888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Irmãos: Paulo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apóstolo, não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 parte dos homens, nem por intermédio de um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homem, mas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mandato de Jesus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Cristo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Deus Pai, que O ressuscitou dos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mortos,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todos os irmãos que estão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comigo, às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Igrejas da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Galácia: Surpreende-me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tão depressa tenhais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abandonado Aquele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vos chamou pela graça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Cristo, para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passar a outro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evangelho. Não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haja outro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evangelho; mas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há pessoas que vos perturbam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pretendem mudar o Evangelho de Cristo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 Mas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alguém 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– ainda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fosse eu próprio ou um Anjo do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Céu – 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anunciar um evangelho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diferente daquele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nós vos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anunciamos, seja anátema. Como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já vo-lo dissemos, volto 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dizê-lo: Se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alguém vos anunciar um evangelho diferente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daquele que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recebestes, seja anátema. Estarei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agora 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captar o favor dos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homens ou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de Deus?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Acaso procuro agradar aos homens?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eu ainda pretendesse agradar aos homens,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seria servo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Cristo”.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  (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1 Cor 15)	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4139952" y="6093296"/>
            <a:ext cx="3096344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129031" name="Seta para baixo 10"/>
          <p:cNvSpPr>
            <a:spLocks noChangeArrowheads="1"/>
          </p:cNvSpPr>
          <p:nvPr/>
        </p:nvSpPr>
        <p:spPr bwMode="auto">
          <a:xfrm rot="-1879668">
            <a:off x="7388298" y="6127750"/>
            <a:ext cx="217487" cy="301625"/>
          </a:xfrm>
          <a:prstGeom prst="downArrow">
            <a:avLst>
              <a:gd name="adj1" fmla="val 50000"/>
              <a:gd name="adj2" fmla="val 49773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465188" y="885131"/>
            <a:ext cx="3898900" cy="239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</a:t>
            </a:r>
          </a:p>
        </p:txBody>
      </p:sp>
      <p:pic>
        <p:nvPicPr>
          <p:cNvPr id="9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4450"/>
            <a:ext cx="1162050" cy="96361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17844</TotalTime>
  <Words>2002</Words>
  <Application>Microsoft Office PowerPoint</Application>
  <PresentationFormat>Apresentação no Ecrã (4:3)</PresentationFormat>
  <Paragraphs>327</Paragraphs>
  <Slides>29</Slides>
  <Notes>10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9</vt:i4>
      </vt:variant>
      <vt:variant>
        <vt:lpstr>Títulos dos diapositivos</vt:lpstr>
      </vt:variant>
      <vt:variant>
        <vt:i4>29</vt:i4>
      </vt:variant>
    </vt:vector>
  </HeadingPairs>
  <TitlesOfParts>
    <vt:vector size="45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4_Modelo de apresentação predefinido</vt:lpstr>
      <vt:lpstr>3_Modelo de apresentação predefinido</vt:lpstr>
      <vt:lpstr>6_Modelo de apresentação predefinido</vt:lpstr>
      <vt:lpstr>8_Modelo de apresentação predefinido</vt:lpstr>
      <vt:lpstr>5_Modelo de apresentação predefinido</vt:lpstr>
      <vt:lpstr>13_Modelo de apresentação predefinido</vt:lpstr>
      <vt:lpstr>16_Modelo de apresentação predefinido</vt:lpstr>
      <vt:lpstr>15_Modelo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 S -  Mistério da fé!       P -  Anunciamos, Senhor, a Vossa morte,           proclamamos a Vossa Ressurreição.          Vinde, Senhor Jesus!    (2ª)  S -  Mistério admirável da nossa fé!        P -  Quando comemos deste pão            e bebemos deste cálice,             anunciamos, Senhor, a Vossa morte,            esperando a Vossa vinda gloriosa.     (3ª)  S -  Mistério da fé para a salvação do mundo!         P - 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1347</cp:revision>
  <dcterms:created xsi:type="dcterms:W3CDTF">2006-05-02T09:35:59Z</dcterms:created>
  <dcterms:modified xsi:type="dcterms:W3CDTF">2015-02-20T18:18:36Z</dcterms:modified>
</cp:coreProperties>
</file>