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88746" r:id="rId5"/>
    <p:sldMasterId id="2147488759" r:id="rId6"/>
    <p:sldMasterId id="2147490185" r:id="rId7"/>
    <p:sldMasterId id="2147490870" r:id="rId8"/>
    <p:sldMasterId id="2147490883" r:id="rId9"/>
  </p:sldMasterIdLst>
  <p:notesMasterIdLst>
    <p:notesMasterId r:id="rId37"/>
  </p:notesMasterIdLst>
  <p:sldIdLst>
    <p:sldId id="385" r:id="rId10"/>
    <p:sldId id="281" r:id="rId11"/>
    <p:sldId id="371" r:id="rId12"/>
    <p:sldId id="353" r:id="rId13"/>
    <p:sldId id="384" r:id="rId14"/>
    <p:sldId id="308" r:id="rId15"/>
    <p:sldId id="391" r:id="rId16"/>
    <p:sldId id="269" r:id="rId17"/>
    <p:sldId id="373" r:id="rId18"/>
    <p:sldId id="374" r:id="rId19"/>
    <p:sldId id="362" r:id="rId20"/>
    <p:sldId id="387" r:id="rId21"/>
    <p:sldId id="307" r:id="rId22"/>
    <p:sldId id="335" r:id="rId23"/>
    <p:sldId id="392" r:id="rId24"/>
    <p:sldId id="342" r:id="rId25"/>
    <p:sldId id="380" r:id="rId26"/>
    <p:sldId id="381" r:id="rId27"/>
    <p:sldId id="390" r:id="rId28"/>
    <p:sldId id="301" r:id="rId29"/>
    <p:sldId id="386" r:id="rId30"/>
    <p:sldId id="382" r:id="rId31"/>
    <p:sldId id="383" r:id="rId32"/>
    <p:sldId id="345" r:id="rId33"/>
    <p:sldId id="364" r:id="rId34"/>
    <p:sldId id="296" r:id="rId35"/>
    <p:sldId id="393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FF3300"/>
    <a:srgbClr val="FF6600"/>
    <a:srgbClr val="CC0000"/>
    <a:srgbClr val="99FF33"/>
    <a:srgbClr val="003300"/>
    <a:srgbClr val="33CC33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41" autoAdjust="0"/>
    <p:restoredTop sz="94628" autoAdjust="0"/>
  </p:normalViewPr>
  <p:slideViewPr>
    <p:cSldViewPr>
      <p:cViewPr varScale="1">
        <p:scale>
          <a:sx n="95" d="100"/>
          <a:sy n="95" d="100"/>
        </p:scale>
        <p:origin x="66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62BD04-EA54-490D-9FD9-60A2E6ABDAEB}" type="datetimeFigureOut">
              <a:rPr lang="pt-PT"/>
              <a:pPr>
                <a:defRPr/>
              </a:pPr>
              <a:t>30/01/2015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8D6171C-08B6-4778-BC67-007E44B3EA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105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495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4BD309-A9F9-4721-94B1-0E3006DD8D24}" type="slidenum">
              <a:rPr lang="pt-PT" sz="1200" smtClean="0">
                <a:solidFill>
                  <a:srgbClr val="000000"/>
                </a:solidFill>
              </a:rPr>
              <a:pPr eaLnBrk="1" hangingPunct="1"/>
              <a:t>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20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05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8AE5952-0873-496E-B88E-3BADFE8DFF2C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923264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59D0AA0-6387-4103-B19F-92DE7F1FED3B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768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25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CC19051-30D0-4368-A066-59E68303709B}" type="slidenum">
              <a:rPr lang="pt-PT" sz="1200" smtClean="0"/>
              <a:pPr eaLnBrk="1" hangingPunct="1"/>
              <a:t>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424644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963FF2B-2F76-4E34-8D88-7AE6AE39FEC4}" type="slidenum">
              <a:rPr lang="pt-PT" sz="1200" smtClean="0"/>
              <a:pPr eaLnBrk="1" hangingPunct="1"/>
              <a:t>20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433817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4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7128A66-D133-434C-960F-DF1F5F59E2DC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291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5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5F5D1F-2C14-41CC-8BEA-6BDEA2F4AEAD}" type="slidenum">
              <a:rPr lang="pt-PT" sz="1200" smtClean="0"/>
              <a:pPr eaLnBrk="1" hangingPunct="1"/>
              <a:t>26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708835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59D0AA0-6387-4103-B19F-92DE7F1FED3B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49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52EE4-E92F-4924-A0C1-2BA200415A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51621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754FB-84D7-4435-95C6-A5B29AD7D6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6308297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C0815D-7A69-4587-B507-C6702B1745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887148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E0A19-4845-4E52-9B1F-A3D6FCED8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95535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8B069B-D63E-42DE-9ACA-22E9BC8C02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101957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076DAA-BA50-4B02-9980-0F15194BCE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51450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C750B9-B1A4-464A-BFC0-58D40B55D3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447118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1FE266-5F5A-464E-B327-6123BBE06A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910723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346DD0-74B0-410B-A38C-7B5EE347F4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9594232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6EFFB1-93FE-4669-8187-4AF2CAC69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5654693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CA8652-87AD-4C70-AF95-469E91BC8A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259147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4EA5C-4BFC-4B6B-AD74-32557BDA62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92067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3D46E-A432-4208-9243-4E7A9AE89A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569648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C05100-56C8-409A-AC83-9C695E2F61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32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7C3F9F-5800-4CAC-B5A4-A68F78E747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694460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AD7BDB-A45B-49A7-9DC1-46CB19C5B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886597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CE13B8-9520-454A-8D92-77CA7DF30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156199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A0576C-76D5-4F66-A7DC-921C923908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986056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F5AFAD-A1FC-4406-9E06-29D8F3739D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783171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27CCEC-F5B0-4835-9F5C-47D4AB1453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682745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01729-F1A6-4A74-B2AD-AB4E1A3386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42651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43BF1B-6200-4084-9DBA-5082D2A4F8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206501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8C4F35-B1BA-4011-882D-9ED9195BDE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455129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2F65D1-C2E1-4CFD-881E-1C1B344E27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49015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2F37EF-8114-4D71-B1C1-C12C3BA142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870563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AD22D5-8C58-4527-914E-D85DE344B8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478680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AB515-0844-44B5-A1CB-B2ADCBAC42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93798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262A31-9074-4BB2-9A2A-73C88FB727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0399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64219F-6D86-489B-B3EE-B16D5EDB55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965435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E872D3-7764-42FB-A02F-EAE6B2434F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156397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B2E666-724E-46DF-AB4A-135DD56ED0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22497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B01BE-AEA5-4077-AC7A-906E47710C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827723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9D0003-11EB-427B-94A9-D1836841D9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457888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939F94-C3B2-488E-A5F4-E8DA9614C3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07024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DDFC12-DDC1-40A9-A8BB-B49437752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809308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ADC377-F311-4BCB-AED3-BC4BF242BD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839703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1C9D2A-0765-46D2-929E-EE5A516F5F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002088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8BFE6B-2CBB-45CC-85D4-4B66794167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558710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52DACC-387F-45A4-80DF-CD85D80E5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20048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192B33-CB82-4A1E-8604-39915CA30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49027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9470D0-34D7-4FA3-925B-E2AA5A76F6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82685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4CE003-20F8-4026-B5A8-37A5090752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653491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0A41F-89B7-4DE7-BBDF-BB5FAC7502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351522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8536EA-5C87-4284-B0F5-F11377987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14596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51C36E-0F07-4BD4-9DEC-1598AAEC94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60665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0E298F-7B76-4A77-A673-00E971DAC1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159974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55C970-BC23-4E08-8339-CC4EDB1A16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602557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CD0CD8-8B79-4CF3-8743-31B9FD116B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33486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8E6A7F-06E1-486C-961E-55D464C6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20657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AD3343-6F1C-4763-98F7-DB2A57AE8F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137457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ADBD8E-5CB0-43E8-9B81-B20210912B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121693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02EA3-8556-4577-8FFB-13415003DB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069487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5D1F64-C6D8-485A-858F-B25BB6341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7167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AFEB0-0D5F-4E63-8252-5A2510B8B5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8511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22975D-01D2-49EA-92BA-4AE196C897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370012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F19E5A-7CE1-4667-AD27-E56F61D759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10330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001B72-B4A6-4290-B759-56DDFC1A7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332719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95E43-0FE1-489D-B207-55EB8D2854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501143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C59D8F-2316-488C-8E66-3A97822FE2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74371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D64EBD-EE0A-4390-9980-A87F6FC24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86566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3639A2-3783-4967-9AD4-3D7A9CFB84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24724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2423B2-4303-4E4E-B27C-E5D642CB7F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659272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A7ACBB-995E-4DD9-9451-FEB3422DF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834557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85A342-5FF0-419A-BD91-1FADDBF93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57485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CEE4F-888F-4211-8EC6-2B3EFC3E9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58525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A1B87A-43B0-4F7E-B839-468985CE7E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240329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182C4-5F18-4847-BBD8-192AE5E68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80540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03E57-F624-485F-858C-EDEF385850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93118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48343-7758-4DA3-9D1E-F2DBB62601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843161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0BB41-12E3-4E0A-A633-198ADBE3D4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880408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1193D-BC2F-44C6-A286-9FB724EF89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97751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9A860-8960-4A6B-B423-F7FA549CC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747446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D1979-2620-423F-BDC2-D906FF52A2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143555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EE462-684F-431E-A6ED-23056A01D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465304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D18C4-CB2E-47AF-B8C3-5ED4A80FFF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15296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8EFCC-CDF0-4B11-BDCC-4CFCFD4BEE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635381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07125-C3E2-4108-BED0-24C44745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309847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B14AD-B2B4-48FF-B83C-FD4BE8F51B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164321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23B76-CBF6-42EF-80B9-7FA29EAED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7233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35F657-CFA2-4D2A-9C59-B939E93998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0537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788050-D50D-4189-8A00-CA498C9808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0698843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FF7904-8A66-4EE0-B6DF-EFD6985539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726030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43C00A-ECFC-46C0-96A6-2928D8E712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60355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66E51B-C8F3-435E-B667-BE812CF4F0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209620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C690FA-C95B-4C51-9CFA-24AFEA8FC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740636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EF1142-46F7-45BF-A752-130644E79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221257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808B7-886A-427B-B852-FBFBB70058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9176785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A5CD1E-0739-42D3-99C5-4E8DF25351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674044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5DF052-7251-4CE0-8531-EA571BC971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438060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BBF61E-9176-46BF-BE0D-0DB3C9CEEB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630570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585710-0427-45C7-AF0C-2DCDE3825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43033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47566F-EEA3-4456-B4FE-A5FBC08840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582153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4848E3-722F-4482-AC7F-E4FCF13375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3833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A90800-62D5-46AB-9E4A-6327B2583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028223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DD463D-E868-4E40-842D-50703929A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10315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D7C3CD-6491-4967-B2BE-FACCBFDF2C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0273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BA8181-8319-49B0-A67E-60A5F989B9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612642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F7D72-6B01-4187-88C8-1276273FE9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8873570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3803A6-7025-4B3A-B007-7A4F4B58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810191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88AB9-06D0-4779-914B-520783B9D6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205950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7531DD-79ED-4529-B3E5-828AE289F2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105152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9BF75-D98F-4F0C-B6F5-64D92F6D1C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968162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0DD2DB-6B06-4D06-A968-38DA65FC6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357129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9142D-1F2C-446E-91E0-450CB9BB87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692035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8B8CA9-C4DD-41C9-85BF-7D509F8A38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341408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D499BE-CC2E-4629-9DE3-A7267EC27D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86211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9DB52B-50CE-454E-8A73-B52629D07A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2126701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DB1D48-2767-40AD-B870-6E5E7A6B90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104330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E87EF93-28C4-4E2F-ADFD-5C3AEC3014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20" r:id="rId1"/>
    <p:sldLayoutId id="2147491221" r:id="rId2"/>
    <p:sldLayoutId id="2147491222" r:id="rId3"/>
    <p:sldLayoutId id="2147491223" r:id="rId4"/>
    <p:sldLayoutId id="2147491224" r:id="rId5"/>
    <p:sldLayoutId id="2147491225" r:id="rId6"/>
    <p:sldLayoutId id="2147491226" r:id="rId7"/>
    <p:sldLayoutId id="2147491227" r:id="rId8"/>
    <p:sldLayoutId id="2147491228" r:id="rId9"/>
    <p:sldLayoutId id="2147491229" r:id="rId10"/>
    <p:sldLayoutId id="2147491230" r:id="rId11"/>
    <p:sldLayoutId id="2147491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BA9074-BCD0-47FA-AF6F-A9079749FF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32" r:id="rId1"/>
    <p:sldLayoutId id="2147491233" r:id="rId2"/>
    <p:sldLayoutId id="2147491234" r:id="rId3"/>
    <p:sldLayoutId id="2147491235" r:id="rId4"/>
    <p:sldLayoutId id="2147491236" r:id="rId5"/>
    <p:sldLayoutId id="2147491237" r:id="rId6"/>
    <p:sldLayoutId id="2147491238" r:id="rId7"/>
    <p:sldLayoutId id="2147491239" r:id="rId8"/>
    <p:sldLayoutId id="2147491240" r:id="rId9"/>
    <p:sldLayoutId id="2147491241" r:id="rId10"/>
    <p:sldLayoutId id="2147491242" r:id="rId11"/>
    <p:sldLayoutId id="2147491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22E813-E218-4466-B88A-F7AA3D450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44" r:id="rId1"/>
    <p:sldLayoutId id="2147491245" r:id="rId2"/>
    <p:sldLayoutId id="2147491246" r:id="rId3"/>
    <p:sldLayoutId id="2147491247" r:id="rId4"/>
    <p:sldLayoutId id="2147491248" r:id="rId5"/>
    <p:sldLayoutId id="2147491249" r:id="rId6"/>
    <p:sldLayoutId id="2147491250" r:id="rId7"/>
    <p:sldLayoutId id="2147491251" r:id="rId8"/>
    <p:sldLayoutId id="2147491252" r:id="rId9"/>
    <p:sldLayoutId id="2147491253" r:id="rId10"/>
    <p:sldLayoutId id="2147491254" r:id="rId11"/>
    <p:sldLayoutId id="2147491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580D29-7DDD-49CB-9269-7CD01627ED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56" r:id="rId1"/>
    <p:sldLayoutId id="2147491257" r:id="rId2"/>
    <p:sldLayoutId id="2147491258" r:id="rId3"/>
    <p:sldLayoutId id="2147491259" r:id="rId4"/>
    <p:sldLayoutId id="2147491260" r:id="rId5"/>
    <p:sldLayoutId id="2147491261" r:id="rId6"/>
    <p:sldLayoutId id="2147491262" r:id="rId7"/>
    <p:sldLayoutId id="2147491263" r:id="rId8"/>
    <p:sldLayoutId id="2147491264" r:id="rId9"/>
    <p:sldLayoutId id="2147491265" r:id="rId10"/>
    <p:sldLayoutId id="2147491266" r:id="rId11"/>
    <p:sldLayoutId id="2147491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509F59-E8FE-4E79-8B96-C2DC9F340B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68" r:id="rId1"/>
    <p:sldLayoutId id="2147491269" r:id="rId2"/>
    <p:sldLayoutId id="2147491270" r:id="rId3"/>
    <p:sldLayoutId id="2147491271" r:id="rId4"/>
    <p:sldLayoutId id="2147491272" r:id="rId5"/>
    <p:sldLayoutId id="2147491273" r:id="rId6"/>
    <p:sldLayoutId id="2147491274" r:id="rId7"/>
    <p:sldLayoutId id="2147491275" r:id="rId8"/>
    <p:sldLayoutId id="2147491276" r:id="rId9"/>
    <p:sldLayoutId id="2147491277" r:id="rId10"/>
    <p:sldLayoutId id="2147491278" r:id="rId11"/>
    <p:sldLayoutId id="2147491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F32AE86-BC11-4458-8C30-2AB495D93D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80" r:id="rId1"/>
    <p:sldLayoutId id="2147491281" r:id="rId2"/>
    <p:sldLayoutId id="2147491282" r:id="rId3"/>
    <p:sldLayoutId id="2147491283" r:id="rId4"/>
    <p:sldLayoutId id="2147491284" r:id="rId5"/>
    <p:sldLayoutId id="2147491285" r:id="rId6"/>
    <p:sldLayoutId id="2147491286" r:id="rId7"/>
    <p:sldLayoutId id="2147491287" r:id="rId8"/>
    <p:sldLayoutId id="2147491288" r:id="rId9"/>
    <p:sldLayoutId id="2147491289" r:id="rId10"/>
    <p:sldLayoutId id="2147491290" r:id="rId11"/>
    <p:sldLayoutId id="2147491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3534D5-883F-4F72-AA6D-C74C095049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92" r:id="rId1"/>
    <p:sldLayoutId id="2147491293" r:id="rId2"/>
    <p:sldLayoutId id="2147491294" r:id="rId3"/>
    <p:sldLayoutId id="2147491295" r:id="rId4"/>
    <p:sldLayoutId id="2147491296" r:id="rId5"/>
    <p:sldLayoutId id="2147491297" r:id="rId6"/>
    <p:sldLayoutId id="2147491298" r:id="rId7"/>
    <p:sldLayoutId id="2147491299" r:id="rId8"/>
    <p:sldLayoutId id="2147491300" r:id="rId9"/>
    <p:sldLayoutId id="2147491301" r:id="rId10"/>
    <p:sldLayoutId id="2147491302" r:id="rId11"/>
    <p:sldLayoutId id="2147491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0911CD-BA74-4C7B-B714-7232121192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304" r:id="rId1"/>
    <p:sldLayoutId id="2147491305" r:id="rId2"/>
    <p:sldLayoutId id="2147491306" r:id="rId3"/>
    <p:sldLayoutId id="2147491307" r:id="rId4"/>
    <p:sldLayoutId id="2147491308" r:id="rId5"/>
    <p:sldLayoutId id="2147491309" r:id="rId6"/>
    <p:sldLayoutId id="2147491310" r:id="rId7"/>
    <p:sldLayoutId id="2147491311" r:id="rId8"/>
    <p:sldLayoutId id="2147491312" r:id="rId9"/>
    <p:sldLayoutId id="2147491313" r:id="rId10"/>
    <p:sldLayoutId id="2147491314" r:id="rId11"/>
    <p:sldLayoutId id="2147491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414FE7-A1E9-4D21-8909-D570C2E2DA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316" r:id="rId1"/>
    <p:sldLayoutId id="2147491317" r:id="rId2"/>
    <p:sldLayoutId id="2147491318" r:id="rId3"/>
    <p:sldLayoutId id="2147491319" r:id="rId4"/>
    <p:sldLayoutId id="2147491320" r:id="rId5"/>
    <p:sldLayoutId id="2147491321" r:id="rId6"/>
    <p:sldLayoutId id="2147491322" r:id="rId7"/>
    <p:sldLayoutId id="2147491323" r:id="rId8"/>
    <p:sldLayoutId id="2147491324" r:id="rId9"/>
    <p:sldLayoutId id="2147491325" r:id="rId10"/>
    <p:sldLayoutId id="2147491326" r:id="rId11"/>
    <p:sldLayoutId id="214749132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0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0.png"/><Relationship Id="rId4" Type="http://schemas.openxmlformats.org/officeDocument/2006/relationships/image" Target="../media/image22.jpe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083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2083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1185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28625" y="765175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30052" name="Picture 14" descr="http://evangelhodehoje.files.wordpress.com/2010/02/jesus-sends-discip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2276475"/>
            <a:ext cx="4306888" cy="2665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6925" y="2060848"/>
            <a:ext cx="8497887" cy="3732213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Deus chamou-nos,  </a:t>
            </a:r>
            <a:endParaRPr lang="pt-PT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</a:t>
            </a:r>
            <a:r>
              <a:rPr lang="pt-P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por </a:t>
            </a:r>
            <a:r>
              <a:rPr lang="pt-PT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meio do Evangelho,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 tomar parte na </a:t>
            </a:r>
            <a:r>
              <a:rPr lang="pt-P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Glória 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de Nosso </a:t>
            </a:r>
            <a:r>
              <a:rPr lang="pt-PT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Senhor Jesus Cristo.</a:t>
            </a:r>
          </a:p>
        </p:txBody>
      </p:sp>
      <p:pic>
        <p:nvPicPr>
          <p:cNvPr id="130054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0056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12813" y="1268413"/>
            <a:ext cx="79073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realizou-se um casamento em Caná da Galileia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estava lá a Mãe de Jesus.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 os seus discípulos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foram também convidados para o casamento.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certa altura faltou o vinho.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 Mãe de Jesus disse-Lhe: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têm vinho». Jesus respondeu-Lhe: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«Mulher, que temos nós com isso?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não chegou a minha hora».  Sua Mãe disse aos serventes: «Fazei tudo o que Ele vos disser».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Havia ali seis talhas de pedra, destinadas à purificação dos judeus, levando cada uma de duas a três medidas.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Jesus: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«Enchei essas talhas de água».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encheram-nas até acima.</a:t>
            </a:r>
          </a:p>
        </p:txBody>
      </p:sp>
      <p:pic>
        <p:nvPicPr>
          <p:cNvPr id="131077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31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18175" y="5983288"/>
            <a:ext cx="28098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89013" y="1268413"/>
            <a:ext cx="78311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«Tirai agora e levai ao chefe de mesa».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eles levaram.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 chefe de mesa provou 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água transformada em vinho,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ele não sabia de onde viera,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só os serventes, que tinham tirado a água, sabiam –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chamou o noivo e disse-lhe: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«Toda a gente serve primeiro o vinho bom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depois de os convidados terem bebido bem,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serve o inferior.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tu guardaste o vinho bom até agora».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assim que, em Caná da Galileia,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deu início aos seus milagres.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Manifestou a sua glória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discípulos acreditaram n’Ele”.      (Jo 2) </a:t>
            </a:r>
          </a:p>
        </p:txBody>
      </p:sp>
      <p:pic>
        <p:nvPicPr>
          <p:cNvPr id="132101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32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49975" y="957263"/>
            <a:ext cx="280988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312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Line 6"/>
          <p:cNvSpPr>
            <a:spLocks noChangeShapeType="1"/>
          </p:cNvSpPr>
          <p:nvPr/>
        </p:nvSpPr>
        <p:spPr bwMode="auto">
          <a:xfrm>
            <a:off x="368300" y="908050"/>
            <a:ext cx="8351838" cy="0"/>
          </a:xfrm>
          <a:prstGeom prst="line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87550"/>
            <a:ext cx="8569325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4863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Senhor Jesus, que foi convidado às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bodas de Caná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transformou a água no melhor vinho. Hoje, à nossa humanidade falta-lhe esse “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bom vinho”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em tantas coisas da vida.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Peçamos, então, com as mesmas 				palavras de intercessão de Maria, a Mãe: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o vinho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fé e da esperança,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os que vivem abatidos…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o vinho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justiça e da solidariedade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os egoístas…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o vinho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unidade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os que vivem desunidos e sós…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o vinho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amor e caridade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os que vivem no ódio ...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34150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116013" y="5375275"/>
            <a:ext cx="727233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não têm vinho!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517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36195" name="Imagem 8" descr="http://comps.canstockphoto.com/can-stock-photo_csp52041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60659"/>
            <a:ext cx="2784475" cy="2397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6" name="Picture 11" descr="http://3.bp.blogspot.com/-kM9quxupiAs/T_N_97KiX6I/AAAAAAAALS8/9pZI8Tnk3hw/s1600/vasily_nesterenko_3_marriage_at_c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171" y="3384492"/>
            <a:ext cx="2983880" cy="2267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85775" y="2898775"/>
            <a:ext cx="6894513" cy="297815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RECEBE, SENHOR, 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NOSSOS DONS!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NOSSOS DONS 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RECEBE SENHOR!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As flores no campo e na mesa 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dos dias em festa;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convite à amizade e beleza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de vida mais terna.</a:t>
            </a:r>
          </a:p>
        </p:txBody>
      </p:sp>
      <p:pic>
        <p:nvPicPr>
          <p:cNvPr id="136199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0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6202" name="Line 6"/>
          <p:cNvSpPr>
            <a:spLocks noChangeShapeType="1"/>
          </p:cNvSpPr>
          <p:nvPr/>
        </p:nvSpPr>
        <p:spPr bwMode="auto">
          <a:xfrm flipH="1">
            <a:off x="757238" y="1244600"/>
            <a:ext cx="2159000" cy="16557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32616" y="6151641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04813" y="858838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72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04563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722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68300" y="866775"/>
            <a:ext cx="8243888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824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5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28625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68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09" y="3438525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9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0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pic>
        <p:nvPicPr>
          <p:cNvPr id="13927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21859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56376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21862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1863" name="Text Box 16"/>
          <p:cNvSpPr txBox="1">
            <a:spLocks noChangeArrowheads="1"/>
          </p:cNvSpPr>
          <p:nvPr/>
        </p:nvSpPr>
        <p:spPr bwMode="auto">
          <a:xfrm>
            <a:off x="611188" y="3338513"/>
            <a:ext cx="5976937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400" i="1" baseline="0">
                <a:latin typeface="Arial" charset="0"/>
              </a:rPr>
              <a:t>Bodas de Caná:</a:t>
            </a:r>
            <a:r>
              <a:rPr lang="pt-PT" sz="2400" baseline="0">
                <a:latin typeface="Arial" charset="0"/>
              </a:rPr>
              <a:t> Jesus inicia os </a:t>
            </a:r>
            <a:r>
              <a:rPr lang="pt-PT" sz="2400" i="1" baseline="0">
                <a:latin typeface="Arial" charset="0"/>
              </a:rPr>
              <a:t>sinais </a:t>
            </a:r>
            <a:r>
              <a:rPr lang="pt-PT" sz="2400" baseline="0">
                <a:latin typeface="Arial" charset="0"/>
              </a:rPr>
              <a:t>da sua divindade… </a:t>
            </a:r>
            <a:r>
              <a:rPr lang="pt-PT" sz="2000" b="0" i="1" baseline="0">
                <a:latin typeface="Arial" charset="0"/>
              </a:rPr>
              <a:t>[3ª L. / Evangelho</a:t>
            </a:r>
            <a:r>
              <a:rPr lang="pt-PT" sz="2000" b="0" baseline="0">
                <a:latin typeface="Arial" charset="0"/>
              </a:rPr>
              <a:t> - </a:t>
            </a:r>
            <a:r>
              <a:rPr lang="pt-PT" sz="2000" baseline="0">
                <a:latin typeface="Arial" charset="0"/>
              </a:rPr>
              <a:t>Jo 2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Isaías anuncia o “</a:t>
            </a:r>
            <a:r>
              <a:rPr lang="pt-PT" sz="2400" i="1" baseline="0">
                <a:latin typeface="Arial" charset="0"/>
              </a:rPr>
              <a:t>matrimónio”</a:t>
            </a:r>
            <a:r>
              <a:rPr lang="pt-PT" sz="2400" baseline="0">
                <a:latin typeface="Arial" charset="0"/>
              </a:rPr>
              <a:t> de Deus com </a:t>
            </a:r>
            <a:r>
              <a:rPr lang="pt-PT" sz="2400" i="1" baseline="0">
                <a:latin typeface="Arial" charset="0"/>
              </a:rPr>
              <a:t>a nova Sião</a:t>
            </a:r>
            <a:r>
              <a:rPr lang="pt-PT" sz="2400" baseline="0">
                <a:latin typeface="Arial" charset="0"/>
              </a:rPr>
              <a:t>… </a:t>
            </a:r>
            <a:r>
              <a:rPr lang="pt-PT" sz="2000" b="0" i="1" baseline="0">
                <a:latin typeface="Arial" charset="0"/>
              </a:rPr>
              <a:t>[ 1ª Leitura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Is 62 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Os </a:t>
            </a:r>
            <a:r>
              <a:rPr lang="pt-PT" sz="2400" i="1" baseline="0">
                <a:latin typeface="Arial" charset="0"/>
              </a:rPr>
              <a:t>dons</a:t>
            </a:r>
            <a:r>
              <a:rPr lang="pt-PT" sz="2400" baseline="0">
                <a:latin typeface="Arial" charset="0"/>
              </a:rPr>
              <a:t> de Deus são diversos, mas o </a:t>
            </a:r>
            <a:r>
              <a:rPr lang="pt-PT" sz="2400" i="1" baseline="0">
                <a:latin typeface="Arial" charset="0"/>
              </a:rPr>
              <a:t>Espírito</a:t>
            </a:r>
            <a:r>
              <a:rPr lang="pt-PT" sz="2400" baseline="0">
                <a:latin typeface="Arial" charset="0"/>
              </a:rPr>
              <a:t> é o mesmo... </a:t>
            </a:r>
            <a:r>
              <a:rPr lang="pt-PT" sz="2000" b="0" i="1" baseline="0">
                <a:latin typeface="Arial" charset="0"/>
              </a:rPr>
              <a:t>[ 2ª Leitura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1 Cor 12.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776864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2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chemeClr val="tx2">
                    <a:alpha val="40000"/>
                  </a:scheme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28625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4143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4029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5" name="Raio 9"/>
          <p:cNvSpPr>
            <a:spLocks noChangeArrowheads="1"/>
          </p:cNvSpPr>
          <p:nvPr/>
        </p:nvSpPr>
        <p:spPr bwMode="auto">
          <a:xfrm rot="-5758268">
            <a:off x="891382" y="2091531"/>
            <a:ext cx="138112" cy="733425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029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428625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1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31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1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132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132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1328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9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936" y="605673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04563" y="392905"/>
            <a:ext cx="8342562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503238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43363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4337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92125" y="836613"/>
            <a:ext cx="82200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44387" name="Picture 13" descr="http://2.bp.blogspot.com/-YVJqHgdEs2U/Tc6nfvWzc0I/AAAAAAAAAdY/z2JqqLMdeCQ/s1600/jesus_pas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988" y="1203325"/>
            <a:ext cx="3068637" cy="371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23850" y="1557338"/>
            <a:ext cx="8640763" cy="5221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SENHOR, EU CREIO: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CAMINHO CERTO DE INFINITO AMOR.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SEGUIR-TE SEMPRE: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MINHA ESP’RANÇA,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O MEU PASTOR.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Fico absorto, enternecido,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 pensar no Bom Pastor,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me leva, combalido,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ombros do seu Amor.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Em verdes prados floridos,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à sombra dos arvoredos,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aquieta os meus sentidos,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revela-me os seus segredos.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44390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99542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44393" name="Line 4"/>
          <p:cNvSpPr>
            <a:spLocks noChangeShapeType="1"/>
          </p:cNvSpPr>
          <p:nvPr/>
        </p:nvSpPr>
        <p:spPr bwMode="auto">
          <a:xfrm flipH="1" flipV="1">
            <a:off x="900113" y="1484313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CaixaDeTexto 3"/>
          <p:cNvSpPr txBox="1"/>
          <p:nvPr/>
        </p:nvSpPr>
        <p:spPr>
          <a:xfrm>
            <a:off x="4572000" y="4575175"/>
            <a:ext cx="4392613" cy="137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Tu me conduzes, Senhor,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nada me pode faltar.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Nos rios do teu amor,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é fácil navegar!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503238" y="836613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50825" y="1890713"/>
            <a:ext cx="8623300" cy="32162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8775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Podemos pensar que não encontramos ninguém capaz de nos dizer claramente o que devemos fazer, no dia a dia, para termos a certeza de caminhar para Vida. Porém, a Palavra do Evangelho apresenta-nos </a:t>
            </a: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a Mãe de Jesus e nossa Mãe, que nos diz: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«Fazei sempre o que vos diga Jesus!».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quando a nossa vida apareça triste por não contar com Ela...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quando sintamos a tentação de perder a fé e a esperança...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quando apareçam desavenças no seio das nossas famílias...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quando, nas nossas comunidades, não saibamos perdoar…</a:t>
            </a:r>
          </a:p>
        </p:txBody>
      </p:sp>
      <p:pic>
        <p:nvPicPr>
          <p:cNvPr id="14541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971600" y="1052885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969963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560388" y="5273675"/>
            <a:ext cx="82597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Fazei tudo o que </a:t>
            </a:r>
            <a:r>
              <a:rPr lang="pt-PT" sz="3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</a:t>
            </a: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le vos disser!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6" descr="http://4.bp.blogspot.com/_ynZLI6aa9VY/TDdoTNDqmcI/AAAAAAAAAGg/y92FaIk3Luc/s1600/jovens+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01008"/>
            <a:ext cx="2519363" cy="2624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5" name="Picture 7" descr="http://www.maishoroscopo.com.br/horoscopo/wp-content/uploads/2011/10/capela-sao-judas-tadeu-20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812958"/>
            <a:ext cx="4448423" cy="29684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755576" y="2132856"/>
            <a:ext cx="581977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ANUNCIAREMOS 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TEU REINO,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TEU REINO,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TEU REINO.</a:t>
            </a: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Reino de Paz e Justiça,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Reino de Vida e Verdade: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TEU REINO, SENHOR! 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TEU REINO!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46438" name="Line 2"/>
          <p:cNvSpPr>
            <a:spLocks noChangeShapeType="1"/>
          </p:cNvSpPr>
          <p:nvPr/>
        </p:nvSpPr>
        <p:spPr bwMode="auto">
          <a:xfrm flipV="1">
            <a:off x="611188" y="989013"/>
            <a:ext cx="2808287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11" descr="http://3.bp.blogspot.com/-WfK0yKKnp9I/T5akSvOw2xI/AAAAAAAACLo/hgMVRgmnPcw/s1600/0_bodas_can%C3%A1_j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357188"/>
            <a:ext cx="3159125" cy="3863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3" name="Picture 15" descr="https://encrypted-tbn3.gstatic.com/images?q=tbn:ANd9GcQvP509tlrQjexeMNxY9R4AFZrlaeX2e8FUNMyozp9A_xfDA16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238" y="312738"/>
            <a:ext cx="3130550" cy="2344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4" name="Picture 25" descr="https://encrypted-tbn1.gstatic.com/images?q=tbn:ANd9GcTWiXX__-5Rr7j7NG-BUvpdKd2SIUzFYq16tRL1ioUuilfUcXmC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844675"/>
            <a:ext cx="15335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5" name="Picture 13" descr="http://www.arautos.org.br/resource/view?id=18849&amp;size=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44488"/>
            <a:ext cx="3095625" cy="2868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6" name="Picture 19" descr="http://www.ruadireita.com/info/img/casar-ou-nao-casar-eis-a-questa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4076849"/>
            <a:ext cx="3560762" cy="237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7" name="Picture 9" descr="http://3.bp.blogspot.com/_apTC3AvblfM/TJ-zIeZsSoI/AAAAAAAAAKg/-EKsZNDVN4s/s1600/Jesus+e+o+Milagre+do+Vinho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3789363"/>
            <a:ext cx="3389312" cy="2651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8" name="Picture 7" descr="https://encrypted-tbn2.gstatic.com/images?q=tbn:ANd9GcSNRbth8RtiEbS05adt9oOBA2fk5whJ0kcTevBw7OmEgmmh48-4Ww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104"/>
            <a:ext cx="2016125" cy="220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9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2890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01125">
            <a:off x="296672" y="1997501"/>
            <a:ext cx="88965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defRPr/>
            </a:pP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“Bodas de Caná”, como que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 3ª </a:t>
            </a:r>
            <a:r>
              <a:rPr lang="pt-BR" sz="30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Epifania” </a:t>
            </a: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Jesus… E para Jesus,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milagres não são espetáculo mas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“sinais do Reino”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Só quem o entender assim, poderá aceitar e assumir o mistério do </a:t>
            </a:r>
            <a:r>
              <a:rPr lang="pt-BR" sz="30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“Matrimónio”</a:t>
            </a: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símbolo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das «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núpcias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eternas entre Deus e o seu Povo» …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220072" y="5466830"/>
            <a:ext cx="3417069" cy="852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342304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11" descr="http://3.bp.blogspot.com/-WfK0yKKnp9I/T5akSvOw2xI/AAAAAAAACLo/hgMVRgmnPcw/s1600/0_bodas_can%C3%A1_j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357188"/>
            <a:ext cx="3159125" cy="3863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3" name="Picture 15" descr="https://encrypted-tbn3.gstatic.com/images?q=tbn:ANd9GcQvP509tlrQjexeMNxY9R4AFZrlaeX2e8FUNMyozp9A_xfDA16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238" y="312738"/>
            <a:ext cx="3130550" cy="2344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4" name="Picture 25" descr="https://encrypted-tbn1.gstatic.com/images?q=tbn:ANd9GcTWiXX__-5Rr7j7NG-BUvpdKd2SIUzFYq16tRL1ioUuilfUcXmC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844675"/>
            <a:ext cx="15335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5" name="Picture 13" descr="http://www.arautos.org.br/resource/view?id=18849&amp;size=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44488"/>
            <a:ext cx="3095625" cy="2868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6" name="Picture 19" descr="http://www.ruadireita.com/info/img/casar-ou-nao-casar-eis-a-questa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4076849"/>
            <a:ext cx="3560762" cy="237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7" name="Picture 9" descr="http://3.bp.blogspot.com/_apTC3AvblfM/TJ-zIeZsSoI/AAAAAAAAAKg/-EKsZNDVN4s/s1600/Jesus+e+o+Milagre+do+Vinho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3789363"/>
            <a:ext cx="3389312" cy="2651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8" name="Picture 7" descr="https://encrypted-tbn2.gstatic.com/images?q=tbn:ANd9GcSNRbth8RtiEbS05adt9oOBA2fk5whJ0kcTevBw7OmEgmmh48-4Ww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104"/>
            <a:ext cx="2016125" cy="220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9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2890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01125">
            <a:off x="296672" y="1997501"/>
            <a:ext cx="88965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defRPr/>
            </a:pP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“Bodas de Caná”, como que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 3ª </a:t>
            </a:r>
            <a:r>
              <a:rPr lang="pt-BR" sz="30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Epifania” </a:t>
            </a: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Jesus… E para Jesus,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milagres não são espetáculo mas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“sinais do Reino”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Só quem o entender assim, poderá aceitar e assumir o mistério do </a:t>
            </a:r>
            <a:r>
              <a:rPr lang="pt-BR" sz="30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“Matrimónio”</a:t>
            </a: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símbolo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das «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núpcias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eternas entre Deus e o seu Povo» 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13" descr="http://www.arautos.org.br/resource/view?id=18849&amp;size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75" y="398463"/>
            <a:ext cx="3411538" cy="3157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7" name="Picture 7" descr="http://4.bp.blogspot.com/_SQ_CmKUHDGQ/TSxpOWLuxpI/AAAAAAAAANk/SCXUHKcUPz8/s1600/God%2527s%252BEar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897188"/>
            <a:ext cx="3519488" cy="2643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483463" y="2667286"/>
            <a:ext cx="7343775" cy="32988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TODA A TERRA VOS ADORE, SENHOR,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ENTOE HINOS AO VOSSO NOME,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ALTÍSSIMO!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TODA A TERRA VOS ADORE, SENHOR!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Aclamai a Deus, terra inteira,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 glória do seu nome!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Celebrai os seus louvores.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Dizei a Deus: 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«Maravilhosas são as Vossas obras!».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646456">
            <a:off x="113323" y="1217655"/>
            <a:ext cx="2804097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827088" y="620713"/>
            <a:ext cx="1873250" cy="2160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65175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1188" y="1196975"/>
            <a:ext cx="828198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“Por amor de Sião não me calarei,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amor de Jerusalém não terei repouso,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a sua justiça não despontar como a aurora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sua salvação não resplandecer como facho ardente.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povos hão de ver a tua justiça e todos os reis a tua glória. Receberás um nome novo, que a boca do Senhor designará. Serás coroa esplendorosa nas mãos do Senhor, diadema real nas mãos do teu Deus. Não mais te chamarão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«Abandonada», nem à tua terra «Deserta», mas hão de chamar-te «Predileta» e à tua terra «Desposada», porque serás a predileta do Senhor e a tua terra terá um esposo.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Tal como o jovem desposa uma virgem, o teu Construtor te desposará; e como a esposa é a alegria do marido,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 serás a alegria do teu Deus”.                   (Is 62)</a:t>
            </a:r>
          </a:p>
        </p:txBody>
      </p:sp>
      <p:pic>
        <p:nvPicPr>
          <p:cNvPr id="12800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93180" y="908720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274827">
            <a:off x="341706" y="5872683"/>
            <a:ext cx="1187779" cy="328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8" name="Rectângulo 7"/>
          <p:cNvSpPr/>
          <p:nvPr/>
        </p:nvSpPr>
        <p:spPr>
          <a:xfrm>
            <a:off x="1547813" y="5549900"/>
            <a:ext cx="7345362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Anunciai, no meio de todos os povos, as maravilhas do Senhor!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28625" y="765175"/>
            <a:ext cx="81724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39750" y="1076325"/>
            <a:ext cx="8353425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Há diversidade de dons espirituais,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Espírito é o mesmo. Há diversidade de ministérios,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Senhor é o mesmo. Há diversidade de operações,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é o mesmo Deus que realiza tudo em todos.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cada um se manifestam os dons do Espírito para o bem comum. A um o Espírito dá a mensagem da sabedoria,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outro a mensagem da ciência, segundo o mesmo Espírito.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um só e o mesmo Espírito que dá a um o dom da fé,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outro o poder de curar;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um dá o poder de fazer milagres,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outro o de falar em nome de Deus;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um dá o discernimento dos espíritos,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outro o de falar diversas línguas,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outro o dom de as interpretar.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é um só e o mesmo Espírito que faz tudo isto,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distribuindo os dons a cada um conforme Lhe agrada”.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         (1 Cor 12)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		</a:t>
            </a:r>
          </a:p>
        </p:txBody>
      </p:sp>
      <p:pic>
        <p:nvPicPr>
          <p:cNvPr id="12902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393180" y="836712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915816" y="6093296"/>
            <a:ext cx="324036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9032" name="Seta para baixo 10"/>
          <p:cNvSpPr>
            <a:spLocks noChangeArrowheads="1"/>
          </p:cNvSpPr>
          <p:nvPr/>
        </p:nvSpPr>
        <p:spPr bwMode="auto">
          <a:xfrm rot="-1879668">
            <a:off x="6235700" y="6127750"/>
            <a:ext cx="217488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15551</TotalTime>
  <Words>1824</Words>
  <Application>Microsoft Office PowerPoint</Application>
  <PresentationFormat>Apresentação no Ecrã (4:3)</PresentationFormat>
  <Paragraphs>301</Paragraphs>
  <Slides>27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27</vt:i4>
      </vt:variant>
    </vt:vector>
  </HeadingPairs>
  <TitlesOfParts>
    <vt:vector size="43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8_Modelo de apresentação predefinido</vt:lpstr>
      <vt:lpstr>5_Modelo de apresentação predefinido</vt:lpstr>
      <vt:lpstr>13_Modelo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1214</cp:revision>
  <dcterms:created xsi:type="dcterms:W3CDTF">2006-05-02T09:35:59Z</dcterms:created>
  <dcterms:modified xsi:type="dcterms:W3CDTF">2015-01-30T11:58:47Z</dcterms:modified>
</cp:coreProperties>
</file>