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88746" r:id="rId5"/>
    <p:sldMasterId id="2147488759" r:id="rId6"/>
    <p:sldMasterId id="2147490342" r:id="rId7"/>
    <p:sldMasterId id="2147491699" r:id="rId8"/>
    <p:sldMasterId id="2147491712" r:id="rId9"/>
  </p:sldMasterIdLst>
  <p:notesMasterIdLst>
    <p:notesMasterId r:id="rId39"/>
  </p:notesMasterIdLst>
  <p:sldIdLst>
    <p:sldId id="385" r:id="rId10"/>
    <p:sldId id="281" r:id="rId11"/>
    <p:sldId id="371" r:id="rId12"/>
    <p:sldId id="353" r:id="rId13"/>
    <p:sldId id="384" r:id="rId14"/>
    <p:sldId id="308" r:id="rId15"/>
    <p:sldId id="397" r:id="rId16"/>
    <p:sldId id="269" r:id="rId17"/>
    <p:sldId id="373" r:id="rId18"/>
    <p:sldId id="391" r:id="rId19"/>
    <p:sldId id="374" r:id="rId20"/>
    <p:sldId id="362" r:id="rId21"/>
    <p:sldId id="387" r:id="rId22"/>
    <p:sldId id="307" r:id="rId23"/>
    <p:sldId id="335" r:id="rId24"/>
    <p:sldId id="396" r:id="rId25"/>
    <p:sldId id="342" r:id="rId26"/>
    <p:sldId id="380" r:id="rId27"/>
    <p:sldId id="381" r:id="rId28"/>
    <p:sldId id="394" r:id="rId29"/>
    <p:sldId id="301" r:id="rId30"/>
    <p:sldId id="386" r:id="rId31"/>
    <p:sldId id="382" r:id="rId32"/>
    <p:sldId id="383" r:id="rId33"/>
    <p:sldId id="345" r:id="rId34"/>
    <p:sldId id="364" r:id="rId35"/>
    <p:sldId id="392" r:id="rId36"/>
    <p:sldId id="296" r:id="rId37"/>
    <p:sldId id="398" r:id="rId38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3300"/>
    <a:srgbClr val="33CC33"/>
    <a:srgbClr val="FF5050"/>
    <a:srgbClr val="FF6600"/>
    <a:srgbClr val="CCFFFF"/>
    <a:srgbClr val="FF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065" autoAdjust="0"/>
  </p:normalViewPr>
  <p:slideViewPr>
    <p:cSldViewPr>
      <p:cViewPr varScale="1">
        <p:scale>
          <a:sx n="96" d="100"/>
          <a:sy n="96" d="100"/>
        </p:scale>
        <p:origin x="14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0749D9D-8D9A-44ED-A4A8-4955FD743A66}" type="datetimeFigureOut">
              <a:rPr lang="pt-PT"/>
              <a:pPr>
                <a:defRPr/>
              </a:pPr>
              <a:t>30/01/2015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B518003-D7CD-483E-AB11-6871C42F06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84643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30F754F-FF48-4807-B37A-9DD794B219A5}" type="slidenum">
              <a:rPr lang="pt-PT" sz="1200" smtClean="0">
                <a:solidFill>
                  <a:srgbClr val="000000"/>
                </a:solidFill>
              </a:rPr>
              <a:pPr eaLnBrk="1" hangingPunct="1"/>
              <a:t>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27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25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B41F5E0-0003-4578-9CF6-CA3CEAC0158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136723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36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D841856-BE25-4D31-96C8-33A29E28D75A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800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4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C620CA9-7CCE-48DB-A469-2DF33526F419}" type="slidenum">
              <a:rPr lang="pt-PT" sz="1200" smtClean="0"/>
              <a:pPr eaLnBrk="1" hangingPunct="1"/>
              <a:t>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268804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5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BA75B4B-C573-4454-8351-909BC37F9329}" type="slidenum">
              <a:rPr lang="pt-PT" sz="1200" smtClean="0"/>
              <a:pPr eaLnBrk="1" hangingPunct="1"/>
              <a:t>21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561829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6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975F231-18B8-477A-A16F-CFDDE960983E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621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7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E045C5C-E129-49CA-9D80-9CB5CFECAD32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403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8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BEE99A6-3EBF-4DBE-82EA-E5657467FB03}" type="slidenum">
              <a:rPr lang="pt-PT" sz="1200" smtClean="0"/>
              <a:pPr eaLnBrk="1" hangingPunct="1"/>
              <a:t>28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612946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36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D841856-BE25-4D31-96C8-33A29E28D75A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038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7AADE-33A7-4BC2-9CF1-8B446CCFF5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55483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F84D1-B1D3-4D45-BB67-9EB46F2F9A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671654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7108AD-3D21-4773-95C7-1B2B70BAA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7016658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93D4A4-0D98-4D9E-8AF3-921E94A3DF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11723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F2FD80-A515-48B7-8810-C9E3261EE7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84401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934DC5-7BB7-45E7-B2FA-0EC43E4588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169944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C22485-BD8C-4659-98A3-482843FC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160385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5C0646-C392-4951-A5BF-4AAC9E96A7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71998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B621B5-B25E-4D30-B73D-D7C4ABFBC9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37681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A5C39D-8E11-4646-87DA-55E113DD1C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8605321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765A9D-1AB4-4F02-9537-29AAD1BBDC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395501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2764A-42BB-41B9-8B1B-6FB7FCBE1C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973530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57BBE-8DBF-4782-AD55-F79F1C0ACD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8229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B4F9C9-0C37-473F-B961-A39ACFFDE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73183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09B055-E8F4-4BF1-9550-79D46132BD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642747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50F465-09CD-4C8C-BF76-8F28810551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842037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E29C75-5587-4645-A778-9B1127334A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407024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0B2ED7-7B83-430A-AFD7-10B55AA46F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2680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A8BD6B-E490-4735-9A9D-173F74B61F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417210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C2CE30-F12A-4B66-9463-381A85D411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649963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1C082-53DF-4F83-98A0-A9447FD7AC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689287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926942-21F6-4052-8DC7-6ECCCF37FA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72664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DA314C-4496-4365-81F1-DB2B0A8763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911647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A76796-29F8-4CF6-AC01-4850502BC2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229327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8695DA-12CD-402E-B557-52A9AB64A7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69135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E8BBFE-73E9-4BEC-A8FA-115ED5BC63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362878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690D-D1A9-493A-B8CE-6D712EC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7471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3A267A-4224-4324-A357-E2EA5A9E07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10805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C24690-C223-4BEB-B7BA-96A736726A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991441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6F53C3-7761-4872-86BB-D5520A15A4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470105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33E03E-6B7D-4DFA-B3E2-E08402CD8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867303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E4B45-AAB7-456F-9BD3-558CE12AFB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597548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D8D771-A118-402B-B8C1-16F06E140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627585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19F7A7-FFB1-480F-BC94-A64ABCE5AE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777048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9AA85B-55AB-4474-822A-C02174557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77492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A63C3-460C-4E44-90FE-A3E1C69150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6342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179A7F-A1E8-4A87-ACCB-5830A9552A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504620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9168DA-17FF-4BB8-B0E9-E433AB9ED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72000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F2D3EB-B2F9-4146-BBBF-4158620FFC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136198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DDBA73-870C-43BC-BAEA-D9F4D2CCC3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53008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26FBC0-14CB-467A-922B-BA18E30E9D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145277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81C57A-BFD0-4E77-8589-C522FFAC92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042541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30DB0-4F03-455C-881E-A33CE8E8F7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457506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F9FA3D-2C73-4D09-B502-587E445122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169207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82279A-B94B-42FE-8A88-E478DA9883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480889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664997-E4A4-41D8-80DA-FC47ECEB26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195037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2389E0-EFEB-4776-9BF1-8811881D5A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522434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1AA2CC-A8C2-47F5-AD5E-01AA6D282D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105527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25F120-762A-41DA-9C0F-BF1987A671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00872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1406F8-3111-412C-B71F-C3D5507CEE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082718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405DE-04A0-4563-87BD-FF0DB6710D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763450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243CA-10EF-40F2-984D-82D1F7582C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242026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1F567D-2F9E-448A-BDF8-F3948A35BE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25072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D9918-F734-434A-9CBD-883A738507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060701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2147F6-6CD9-410F-9699-C9B73321B4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878089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645BAE-0DF7-434B-9EA2-D7EC57B807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992457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49B7CC-81F9-4988-BB02-1B2E322D5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33717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F6F7F6-8B26-4F3C-A131-649CBF88D1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925009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97BF3F-02A0-49DA-8E73-F721FCE7FD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998785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7D050D-1103-4D77-99B4-8D73E9E24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385338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CAEBF6-A601-4CFB-8BAA-FC90811666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220479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CEB7E0-C80F-47D7-8E4A-DCA3B777FF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664429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AC552D-4FE3-4C78-89D6-0A66F6A03E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57918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28D66-C3B1-4687-AA6C-B5B308429A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889767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6D1C8-A33D-4955-AD0A-BBFE483A12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422829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55C24D-D30C-4CF1-AC1D-63DC6AF57E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375402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DA67C-76FA-4412-BD5B-B834C56442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41815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B368-1DBD-42B5-B70C-AE23D48EC1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05705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7D439-B173-4CF2-BABE-CE79A066A9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751590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13C06-7341-491A-B6C3-E6998106D7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37010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2DF4-EA05-4C09-A255-EC66FCF36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545786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82ACC-FE94-46DA-9140-2AE72BBD66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794913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48777-C4B1-442F-9E6D-3781F92E6C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320325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E0718-0995-4CAB-8E64-806BB55E9C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092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C9C39-CBAB-43E2-8985-7270685477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834012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658D1-9160-45E0-A14D-5EB2A21B66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50830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A9EB0-C072-4FB4-84CC-A5264D2A33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899898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852F1-730D-4D3A-980E-8D597E6A66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027216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B279D-618E-4069-A380-9A3B2F4B7E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729653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6FB7AE-C7A2-40F1-88F6-7E66601BC7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5377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DD275-F501-440A-A5E5-7B00B9431F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147633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591D30-EC3A-4493-8541-BE26C6886E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9791139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9055C9-48C3-4352-B282-8E60147315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617465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B4A45F-A9E1-4528-975F-A514B53A8B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123292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719AFD-9A49-4CB0-B6F4-3FF8436765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09441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DCCAB-DF68-49F3-AB89-1F6E065D09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439811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A3D7F-97A2-44C3-8C13-C7D0A5F8EC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953330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EE876F-3E3A-43B3-97E0-8F4541F5A8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500398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CEE7A1-23B9-44A2-8C47-4732E5A5F1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472511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6BA4DC-84E9-4854-AE86-6F39C46EB7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74745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695EED-50FD-4FE7-A96C-5131B28C62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636839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6D92D9-6CAA-4C91-A429-9DA8D12F8D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756983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B7F4F3-4341-4055-914E-C312C38E2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9897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5E3FEF-F6F6-457A-BA77-70D9D0278E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070756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1662B6-D97A-40A3-B522-A7F1F27638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698065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FA45E2-93A3-4DDE-A037-CDA8ADE1D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317748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2C3EF5-2EFF-4BF5-9497-000BBED611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554176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CFF1D-6E10-4E4C-8515-54C8B32239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9444140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CEBEEB-8159-44DF-A8CA-80720AD848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9871217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7214D3-1B3A-4F76-83D5-D0F9A35E4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797278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07C41C-7BA0-42B9-996B-C9E5234D14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321456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C70FCB-8800-44E7-BFB6-70ED845833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46043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9B2D9B-C34C-4530-BC8B-597CCD9FCA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1277050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A6703E-7038-49AB-8BF4-3C1856AA9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192293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30F55C-FAC7-4F10-94CC-BEA94C97A1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422785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F820FC-3B38-4DE7-B5AB-7534C60D3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8684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F3A5FA-BCD1-4ADC-81D8-312E4046F0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484243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1A77DC-AA69-4D9D-84FF-4C8566FF2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2799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64B897D-28F5-405F-B2BE-D1B89A6CF8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33" r:id="rId1"/>
    <p:sldLayoutId id="2147491834" r:id="rId2"/>
    <p:sldLayoutId id="2147491835" r:id="rId3"/>
    <p:sldLayoutId id="2147491836" r:id="rId4"/>
    <p:sldLayoutId id="2147491837" r:id="rId5"/>
    <p:sldLayoutId id="2147491838" r:id="rId6"/>
    <p:sldLayoutId id="2147491839" r:id="rId7"/>
    <p:sldLayoutId id="2147491840" r:id="rId8"/>
    <p:sldLayoutId id="2147491841" r:id="rId9"/>
    <p:sldLayoutId id="2147491842" r:id="rId10"/>
    <p:sldLayoutId id="2147491843" r:id="rId11"/>
    <p:sldLayoutId id="21474918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D37B1B-8A0B-4C15-A185-9E6CF2F09E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45" r:id="rId1"/>
    <p:sldLayoutId id="2147491846" r:id="rId2"/>
    <p:sldLayoutId id="2147491847" r:id="rId3"/>
    <p:sldLayoutId id="2147491848" r:id="rId4"/>
    <p:sldLayoutId id="2147491849" r:id="rId5"/>
    <p:sldLayoutId id="2147491850" r:id="rId6"/>
    <p:sldLayoutId id="2147491851" r:id="rId7"/>
    <p:sldLayoutId id="2147491852" r:id="rId8"/>
    <p:sldLayoutId id="2147491853" r:id="rId9"/>
    <p:sldLayoutId id="2147491854" r:id="rId10"/>
    <p:sldLayoutId id="2147491855" r:id="rId11"/>
    <p:sldLayoutId id="21474918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5FCA0A-9C69-4EEF-8226-4E8A52BDD9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57" r:id="rId1"/>
    <p:sldLayoutId id="2147491858" r:id="rId2"/>
    <p:sldLayoutId id="2147491859" r:id="rId3"/>
    <p:sldLayoutId id="2147491860" r:id="rId4"/>
    <p:sldLayoutId id="2147491861" r:id="rId5"/>
    <p:sldLayoutId id="2147491862" r:id="rId6"/>
    <p:sldLayoutId id="2147491863" r:id="rId7"/>
    <p:sldLayoutId id="2147491864" r:id="rId8"/>
    <p:sldLayoutId id="2147491865" r:id="rId9"/>
    <p:sldLayoutId id="2147491866" r:id="rId10"/>
    <p:sldLayoutId id="2147491867" r:id="rId11"/>
    <p:sldLayoutId id="21474918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C4B405-40AA-4572-BE27-3BC999BF3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69" r:id="rId1"/>
    <p:sldLayoutId id="2147491870" r:id="rId2"/>
    <p:sldLayoutId id="2147491871" r:id="rId3"/>
    <p:sldLayoutId id="2147491872" r:id="rId4"/>
    <p:sldLayoutId id="2147491873" r:id="rId5"/>
    <p:sldLayoutId id="2147491874" r:id="rId6"/>
    <p:sldLayoutId id="2147491875" r:id="rId7"/>
    <p:sldLayoutId id="2147491876" r:id="rId8"/>
    <p:sldLayoutId id="2147491877" r:id="rId9"/>
    <p:sldLayoutId id="2147491878" r:id="rId10"/>
    <p:sldLayoutId id="2147491879" r:id="rId11"/>
    <p:sldLayoutId id="21474918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F4FF26-C4D0-4FBC-9B4F-708DE0D6F6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81" r:id="rId1"/>
    <p:sldLayoutId id="2147491882" r:id="rId2"/>
    <p:sldLayoutId id="2147491883" r:id="rId3"/>
    <p:sldLayoutId id="2147491884" r:id="rId4"/>
    <p:sldLayoutId id="2147491885" r:id="rId5"/>
    <p:sldLayoutId id="2147491886" r:id="rId6"/>
    <p:sldLayoutId id="2147491887" r:id="rId7"/>
    <p:sldLayoutId id="2147491888" r:id="rId8"/>
    <p:sldLayoutId id="2147491889" r:id="rId9"/>
    <p:sldLayoutId id="2147491890" r:id="rId10"/>
    <p:sldLayoutId id="2147491891" r:id="rId11"/>
    <p:sldLayoutId id="21474918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0CCABAB8-DC81-4D4E-AEED-810053AEEB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93" r:id="rId1"/>
    <p:sldLayoutId id="2147491894" r:id="rId2"/>
    <p:sldLayoutId id="2147491895" r:id="rId3"/>
    <p:sldLayoutId id="2147491896" r:id="rId4"/>
    <p:sldLayoutId id="2147491897" r:id="rId5"/>
    <p:sldLayoutId id="2147491898" r:id="rId6"/>
    <p:sldLayoutId id="2147491899" r:id="rId7"/>
    <p:sldLayoutId id="2147491900" r:id="rId8"/>
    <p:sldLayoutId id="2147491901" r:id="rId9"/>
    <p:sldLayoutId id="2147491902" r:id="rId10"/>
    <p:sldLayoutId id="2147491903" r:id="rId11"/>
    <p:sldLayoutId id="21474919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C02673-FFBC-4BBB-949A-59E4E97E22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905" r:id="rId1"/>
    <p:sldLayoutId id="2147491906" r:id="rId2"/>
    <p:sldLayoutId id="2147491907" r:id="rId3"/>
    <p:sldLayoutId id="2147491908" r:id="rId4"/>
    <p:sldLayoutId id="2147491909" r:id="rId5"/>
    <p:sldLayoutId id="2147491910" r:id="rId6"/>
    <p:sldLayoutId id="2147491911" r:id="rId7"/>
    <p:sldLayoutId id="2147491912" r:id="rId8"/>
    <p:sldLayoutId id="2147491913" r:id="rId9"/>
    <p:sldLayoutId id="2147491914" r:id="rId10"/>
    <p:sldLayoutId id="2147491915" r:id="rId11"/>
    <p:sldLayoutId id="21474919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0CA831-DFDA-4782-B145-C682339895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917" r:id="rId1"/>
    <p:sldLayoutId id="2147491918" r:id="rId2"/>
    <p:sldLayoutId id="2147491919" r:id="rId3"/>
    <p:sldLayoutId id="2147491920" r:id="rId4"/>
    <p:sldLayoutId id="2147491921" r:id="rId5"/>
    <p:sldLayoutId id="2147491922" r:id="rId6"/>
    <p:sldLayoutId id="2147491923" r:id="rId7"/>
    <p:sldLayoutId id="2147491924" r:id="rId8"/>
    <p:sldLayoutId id="2147491925" r:id="rId9"/>
    <p:sldLayoutId id="2147491926" r:id="rId10"/>
    <p:sldLayoutId id="2147491927" r:id="rId11"/>
    <p:sldLayoutId id="21474919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70A813-30BA-4809-A26C-C950259BF8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929" r:id="rId1"/>
    <p:sldLayoutId id="2147491930" r:id="rId2"/>
    <p:sldLayoutId id="2147491931" r:id="rId3"/>
    <p:sldLayoutId id="2147491932" r:id="rId4"/>
    <p:sldLayoutId id="2147491933" r:id="rId5"/>
    <p:sldLayoutId id="2147491934" r:id="rId6"/>
    <p:sldLayoutId id="2147491935" r:id="rId7"/>
    <p:sldLayoutId id="2147491936" r:id="rId8"/>
    <p:sldLayoutId id="2147491937" r:id="rId9"/>
    <p:sldLayoutId id="2147491938" r:id="rId10"/>
    <p:sldLayoutId id="2147491939" r:id="rId11"/>
    <p:sldLayoutId id="21474919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8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10.png"/><Relationship Id="rId4" Type="http://schemas.openxmlformats.org/officeDocument/2006/relationships/image" Target="../media/image21.jpeg"/><Relationship Id="rId9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083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2083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27088" y="1125538"/>
            <a:ext cx="7705725" cy="4940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dom da profecia acabará,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dom das línguas há de cessar,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ciência desaparecerá;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caridade não acaba nunca.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maneira imperfeita conhecemos,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maneira imperfeita profetizamos.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quando vier o que é perfeito,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é imperfeito desaparecerá.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eu era criança, falava como criança,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sentia como criança e pensava como criança.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quando me fiz homem, deixei o que era infantil.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vemos como num espelho e de maneira confusa,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veremos face a face.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Agora, conheço de maneira imperfeita,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conhecerei como sou conhecido.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permanecem estas três coisas: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fé, a esperança e a caridade;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maior de todas é a caridade”.     (1 Cor </a:t>
            </a:r>
            <a:r>
              <a:rPr lang="pt-PT" sz="2000" b="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[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12</a:t>
            </a:r>
            <a:r>
              <a:rPr lang="pt-PT" sz="2000" b="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]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-13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	</a:t>
            </a:r>
          </a:p>
        </p:txBody>
      </p:sp>
      <p:pic>
        <p:nvPicPr>
          <p:cNvPr id="13005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347864" y="6093296"/>
            <a:ext cx="309634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0055" name="Seta para baixo 10"/>
          <p:cNvSpPr>
            <a:spLocks noChangeArrowheads="1"/>
          </p:cNvSpPr>
          <p:nvPr/>
        </p:nvSpPr>
        <p:spPr bwMode="auto">
          <a:xfrm rot="-1879668">
            <a:off x="6578600" y="6127750"/>
            <a:ext cx="217488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pic>
        <p:nvPicPr>
          <p:cNvPr id="13005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89625" y="857250"/>
            <a:ext cx="268288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393180" y="836712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096979"/>
            <a:ext cx="3869657" cy="2034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8488" y="2565400"/>
            <a:ext cx="8164512" cy="3671888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O Senhor enviou-me </a:t>
            </a:r>
            <a:endParaRPr lang="pt-PT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</a:t>
            </a: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a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anunciar </a:t>
            </a:r>
            <a:endParaRPr lang="pt-PT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a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boa nova aos pobres,</a:t>
            </a:r>
          </a:p>
          <a:p>
            <a:pPr marL="609600" indent="-609600">
              <a:buFontTx/>
              <a:buNone/>
              <a:defRPr/>
            </a:pP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  a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proclamar aos cativos </a:t>
            </a:r>
            <a:endParaRPr lang="pt-PT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		a </a:t>
            </a:r>
            <a:r>
              <a:rPr lang="pt-P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redenção. </a:t>
            </a:r>
          </a:p>
        </p:txBody>
      </p:sp>
      <p:pic>
        <p:nvPicPr>
          <p:cNvPr id="131078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1080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27088" y="1365250"/>
            <a:ext cx="7632700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começou a falar na sinagoga de Nazaré, dizendo: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«Cumpriu-se hoje mesmo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 passagem da Escritura que acabais de ouvir».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davam testemunho em seu favor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admiravam das palavras cheias de graça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saíam da sua boca.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perguntavam: «Não é este o filho de José?».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 certo Me citareis o ditado: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‘Médico, cura-te a ti mesmo’.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 também aqui na tua terra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ouvimos dizer que fizeste em Cafarnaum».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acrescentou: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«Em verdade vos digo: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Nenhum profeta é bem recebido na sua terra.</a:t>
            </a:r>
          </a:p>
        </p:txBody>
      </p:sp>
      <p:pic>
        <p:nvPicPr>
          <p:cNvPr id="132101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32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18400" y="5999163"/>
            <a:ext cx="280988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750" y="1200150"/>
            <a:ext cx="835342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 vos digo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havia em Israel muitas viúvas no tempo do profeta Elias,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 céu se fechou durante três anos e seis meses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houve uma grande fome em toda a terra;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contudo, Elias não foi enviado a nenhuma delas,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uma viúva de Sarepta, na região da Sidónia.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Havia em Israel muitos leprosos  no tempo do profeta Eliseu;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contudo, nenhum deles foi curado,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apenas o sírio Naamã».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ouvirem estas palavras,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ficaram furiosos na sinagoga.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Levantaram-se, expulsaram Jesus da cidade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levaram-n’O até ao cimo da colina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a qual a cidade estava edificada,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O precipitarem dali abaixo.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Jesus, passando pelo meio deles,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seguiu o seu caminho”.                           (Lc 4) </a:t>
            </a:r>
          </a:p>
        </p:txBody>
      </p:sp>
      <p:pic>
        <p:nvPicPr>
          <p:cNvPr id="133125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33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46750" y="1030288"/>
            <a:ext cx="280988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14338" y="908050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44675"/>
            <a:ext cx="8640763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709613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Senhor e Pai nosso que nos enviou Cristo Jesus como o seu Mensageiro, e que nos chamou também a nós para sermos os Seus profetas. </a:t>
            </a:r>
          </a:p>
          <a:p>
            <a:pPr marL="1343025" lvl="2" indent="-533400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Vamos pedir, todos juntos, a força e a coragem que precisamos para sermos fiéis a esta missão de:</a:t>
            </a:r>
          </a:p>
          <a:p>
            <a:pPr marL="804863" lvl="2" algn="l">
              <a:defRPr/>
            </a:pP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suportarmos com paciência as ofensas e desprezos...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acendermos a chama da esperança no coração dos pobres…  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rezarmos para que os incrédulos sejam tocados por Deus...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vivermos o autêntico amor de irmãos nas Comunidades…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35174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1476375" y="5108575"/>
            <a:ext cx="61912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Em ti, senhor, está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nossa salvação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6195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75" y="1443038"/>
            <a:ext cx="3262313" cy="3065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722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37224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70276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47725" y="2924175"/>
            <a:ext cx="7612063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POR TODO O MUNDO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ENSINAI TODOS OS POVOS!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IDE POR TODO O MUNDO E ENSINAI 	  		   TODOS OS POVOS DA TERRA!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ao Senhor um cântico novo;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  cantai ao Senhor terra inteira!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Cantai ao Senhor, bendizei o seu nome!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824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5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7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21859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56376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21862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1863" name="Text Box 16"/>
          <p:cNvSpPr txBox="1">
            <a:spLocks noChangeArrowheads="1"/>
          </p:cNvSpPr>
          <p:nvPr/>
        </p:nvSpPr>
        <p:spPr bwMode="auto">
          <a:xfrm>
            <a:off x="468313" y="3265488"/>
            <a:ext cx="6264275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verdadeiro Profeta, Jesus, excede as fronteiras da </a:t>
            </a:r>
            <a:r>
              <a:rPr lang="pt-PT" sz="2400" i="1" baseline="0" dirty="0">
                <a:latin typeface="Arial" charset="0"/>
              </a:rPr>
              <a:t>sua terra 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[3ª L./Evang.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Lc  4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Já o profeta Jeremias era para “todas as nações”, </a:t>
            </a:r>
            <a:r>
              <a:rPr lang="pt-PT" sz="2400" i="1" baseline="0" dirty="0">
                <a:latin typeface="Arial" charset="0"/>
              </a:rPr>
              <a:t>sem limites </a:t>
            </a:r>
            <a:r>
              <a:rPr lang="pt-PT" sz="24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Jr 1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Amor </a:t>
            </a:r>
            <a:r>
              <a:rPr lang="pt-PT" sz="2400" b="0" baseline="0" dirty="0">
                <a:latin typeface="Arial" charset="0"/>
              </a:rPr>
              <a:t>[</a:t>
            </a:r>
            <a:r>
              <a:rPr lang="pt-PT" sz="2400" baseline="0" dirty="0">
                <a:latin typeface="Arial" charset="0"/>
              </a:rPr>
              <a:t>Caridade</a:t>
            </a:r>
            <a:r>
              <a:rPr lang="pt-PT" sz="2400" b="0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é o único </a:t>
            </a:r>
            <a:r>
              <a:rPr lang="pt-PT" sz="2400" baseline="0" dirty="0" smtClean="0">
                <a:latin typeface="Arial" charset="0"/>
              </a:rPr>
              <a:t>essencial </a:t>
            </a:r>
            <a:r>
              <a:rPr lang="pt-PT" sz="2400" baseline="0" dirty="0">
                <a:latin typeface="Arial" charset="0"/>
              </a:rPr>
              <a:t>e ultrapassa tudo ...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</a:t>
            </a:r>
            <a:r>
              <a:rPr lang="pt-PT" sz="2000" b="0" baseline="0" dirty="0" smtClean="0">
                <a:latin typeface="Arial" charset="0"/>
              </a:rPr>
              <a:t>(</a:t>
            </a:r>
            <a:r>
              <a:rPr lang="pt-PT" sz="2000" baseline="0" dirty="0" smtClean="0">
                <a:latin typeface="Arial" charset="0"/>
              </a:rPr>
              <a:t>12</a:t>
            </a:r>
            <a:r>
              <a:rPr lang="pt-PT" sz="2000" b="0" baseline="0" dirty="0" smtClean="0">
                <a:latin typeface="Arial" charset="0"/>
              </a:rPr>
              <a:t>)</a:t>
            </a:r>
            <a:r>
              <a:rPr lang="pt-PT" sz="2000" baseline="0" dirty="0" smtClean="0">
                <a:latin typeface="Arial" charset="0"/>
              </a:rPr>
              <a:t>-13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4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0292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3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pic>
        <p:nvPicPr>
          <p:cNvPr id="14029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4143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41317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1318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1319" name="Raio 9"/>
          <p:cNvSpPr>
            <a:spLocks noChangeArrowheads="1"/>
          </p:cNvSpPr>
          <p:nvPr/>
        </p:nvSpPr>
        <p:spPr bwMode="auto">
          <a:xfrm rot="-5758268">
            <a:off x="800100" y="2171700"/>
            <a:ext cx="157163" cy="5699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132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1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662" y="439420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2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732912" cy="17517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3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7" y="1886309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4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5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2348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9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2352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53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8858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336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7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90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44393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58838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349500"/>
            <a:ext cx="4343400" cy="28289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71475" y="1554163"/>
            <a:ext cx="8569325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NÓS TEMOS FOME;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NÓS TEMOS SEDE…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UMA FOME DE PÃO, NÃO UMA SEDE DE ÁGUA!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SÃO RAZÕES DE VIVER, O QUE NOS FALTA!</a:t>
            </a:r>
          </a:p>
          <a:p>
            <a:pPr algn="l">
              <a:lnSpc>
                <a:spcPts val="1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lvl="1"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De um mar ao outro mar,</a:t>
            </a:r>
          </a:p>
          <a:p>
            <a:pPr lvl="1"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 um extremo ao outro extremo,</a:t>
            </a:r>
          </a:p>
          <a:p>
            <a:pPr lvl="1"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buscamos, Senhor, a Vossa Palavra</a:t>
            </a:r>
          </a:p>
          <a:p>
            <a:pPr lvl="1"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não a encontramos.</a:t>
            </a:r>
          </a:p>
          <a:p>
            <a:pPr algn="l">
              <a:lnSpc>
                <a:spcPts val="1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Ninguém fala de Ti,</a:t>
            </a:r>
          </a:p>
          <a:p>
            <a:pPr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ninguém nos pode ensinar:</a:t>
            </a:r>
          </a:p>
          <a:p>
            <a:pPr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queremos profetas </a:t>
            </a:r>
          </a:p>
          <a:p>
            <a:pPr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apontem caminhos</a:t>
            </a:r>
          </a:p>
          <a:p>
            <a:pPr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para nos guiarem.</a:t>
            </a:r>
          </a:p>
        </p:txBody>
      </p:sp>
      <p:pic>
        <p:nvPicPr>
          <p:cNvPr id="145414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5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755576" y="981546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45417" name="Line 4"/>
          <p:cNvSpPr>
            <a:spLocks noChangeShapeType="1"/>
          </p:cNvSpPr>
          <p:nvPr/>
        </p:nvSpPr>
        <p:spPr bwMode="auto">
          <a:xfrm flipH="1" flipV="1">
            <a:off x="755650" y="1484313"/>
            <a:ext cx="345598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" name="CaixaDeTexto 3"/>
          <p:cNvSpPr txBox="1"/>
          <p:nvPr/>
        </p:nvSpPr>
        <p:spPr>
          <a:xfrm>
            <a:off x="4211638" y="5078413"/>
            <a:ext cx="4697412" cy="1374775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 que nos falta é servir:</a:t>
            </a:r>
          </a:p>
          <a:p>
            <a:pPr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nem só de pão vive o homem,</a:t>
            </a:r>
          </a:p>
          <a:p>
            <a:pPr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mas vive também </a:t>
            </a:r>
          </a:p>
          <a:p>
            <a:pPr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de toda a Palavra</a:t>
            </a:r>
          </a:p>
          <a:p>
            <a:pPr algn="l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que lhe vem de Deus.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844675"/>
            <a:ext cx="8569325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2" indent="-984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O maravilhoso «hino do Amor» (ou “da Caridade”) que nos deixou Paulo na sua carta aos cristãos de Corinto, terá suscitado em nós um compromisso para levar o Amor verdadeiro à nossa vida, como a única solução para tudo.</a:t>
            </a:r>
          </a:p>
          <a:p>
            <a:pPr marL="457200" lvl="2" indent="-984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Reconhecemos, no fim desta Eucaristia, que devemos:</a:t>
            </a:r>
          </a:p>
          <a:p>
            <a:pPr marL="457200" lvl="2" indent="-98425" algn="l">
              <a:defRPr/>
            </a:pP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anunciar a Boa Nova do Evangelho de Jesus de Nazaré...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proclamar a libertação do coração pela força do Espírito…  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transmitir aos outros a Luz da Salvação que Jesus trouxe...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defender com coragem a paz e a justiça nascidas do Amor…</a:t>
            </a:r>
          </a:p>
        </p:txBody>
      </p:sp>
      <p:pic>
        <p:nvPicPr>
          <p:cNvPr id="14643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403648" y="1196901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401763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2019300" y="5084763"/>
            <a:ext cx="5426075" cy="11398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Só o amor de deus</a:t>
            </a:r>
          </a:p>
          <a:p>
            <a:pPr algn="l">
              <a:spcAft>
                <a:spcPts val="0"/>
              </a:spcAft>
              <a:defRPr/>
            </a:pPr>
            <a:r>
              <a:rPr lang="pt-PT" sz="3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pode tudo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2139950"/>
            <a:ext cx="3090863" cy="3089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71931" y="1664803"/>
            <a:ext cx="7892753" cy="48885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-98425"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SEI, Ó SENHOR, QUE ME AMAS;</a:t>
            </a:r>
          </a:p>
          <a:p>
            <a:pPr marL="0" lvl="1" indent="-98425"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OUÇO A TUA VOZ QUE ME CHAMA!</a:t>
            </a:r>
          </a:p>
          <a:p>
            <a:pPr marL="0" lvl="1" indent="-98425"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QUERO CANTAR, COM MARIA,</a:t>
            </a:r>
          </a:p>
          <a:p>
            <a:pPr marL="0" lvl="1" indent="-98425"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MEU SIM DE ALEGRIA, QUAL BELA CANÇÃO!</a:t>
            </a:r>
          </a:p>
          <a:p>
            <a:pPr marL="0" lvl="1" indent="-98425"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VOU PELO MUNDO, SENHOR,</a:t>
            </a:r>
          </a:p>
          <a:p>
            <a:pPr marL="0" lvl="1" indent="-98425" algn="l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VOU CANTAR TEU AMOR QUE ENCHE O MEU CORAÇÃO!</a:t>
            </a:r>
          </a:p>
          <a:p>
            <a:pPr marL="914400" lvl="3" indent="-98425" algn="l">
              <a:lnSpc>
                <a:spcPts val="25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Qual semente do campo</a:t>
            </a:r>
          </a:p>
          <a:p>
            <a:pPr marL="914400" lvl="3" indent="-98425" algn="l">
              <a:lnSpc>
                <a:spcPts val="25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que é lançada no chão,</a:t>
            </a:r>
          </a:p>
          <a:p>
            <a:pPr marL="914400" lvl="3" indent="-98425" algn="l">
              <a:lnSpc>
                <a:spcPts val="25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Palavra de Deus</a:t>
            </a:r>
          </a:p>
          <a:p>
            <a:pPr marL="914400" lvl="3" indent="-98425" algn="l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cai em meu coração.</a:t>
            </a:r>
          </a:p>
          <a:p>
            <a:pPr marL="2743200" lvl="7" indent="-98425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O Teu Reino é semente</a:t>
            </a:r>
          </a:p>
          <a:p>
            <a:pPr marL="2743200" lvl="7" indent="-98425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de justiça e de pão;</a:t>
            </a:r>
          </a:p>
          <a:p>
            <a:pPr marL="2743200" lvl="7" indent="-98425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é fermento na massa,</a:t>
            </a:r>
          </a:p>
          <a:p>
            <a:pPr marL="2743200" lvl="7" indent="-98425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Vida e Ressurreição.</a:t>
            </a:r>
          </a:p>
        </p:txBody>
      </p:sp>
      <p:pic>
        <p:nvPicPr>
          <p:cNvPr id="14746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15616" y="1052736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16013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59702"/>
            <a:ext cx="3560762" cy="3592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731838" y="2636838"/>
            <a:ext cx="643255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QUEREMOS SER CONSTRUTORES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VOSSO REINO, SENHOR!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ESTENDER AO MUNDO INTEIRO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VOSSA MENSAGEM DE AMOR.</a:t>
            </a:r>
          </a:p>
          <a:p>
            <a:pPr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No amor e na alegria,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 toda a parte se veja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todos sois um só corpo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construindo a mesma Igreja.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48485" name="Line 2"/>
          <p:cNvSpPr>
            <a:spLocks noChangeShapeType="1"/>
          </p:cNvSpPr>
          <p:nvPr/>
        </p:nvSpPr>
        <p:spPr bwMode="auto">
          <a:xfrm flipV="1">
            <a:off x="611188" y="989013"/>
            <a:ext cx="2808287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963" y="3797656"/>
            <a:ext cx="3762375" cy="2378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205093"/>
            <a:ext cx="3041650" cy="2090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4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3816350"/>
            <a:ext cx="1890713" cy="2636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5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275"/>
            <a:ext cx="3201987" cy="2359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04813"/>
            <a:ext cx="2808288" cy="2376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2374900" cy="2940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8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28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Rectângulo 8"/>
          <p:cNvSpPr/>
          <p:nvPr/>
        </p:nvSpPr>
        <p:spPr>
          <a:xfrm rot="21201125">
            <a:off x="365583" y="1429091"/>
            <a:ext cx="8655328" cy="34394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- tal como Jeremias e outros profetas - teve de “lutar” e sofrer para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levar, 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 qualquer limite, a Verdade do Amor que dá Vida e Salvação... Porque o Amor dá sentido a tudo…  E </a:t>
            </a:r>
            <a:r>
              <a:rPr lang="pt-BR" sz="29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 o Amor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nada tem valor na vida…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580112" y="5578813"/>
            <a:ext cx="309557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3615270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3859213"/>
            <a:ext cx="3762375" cy="2378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205093"/>
            <a:ext cx="3041650" cy="2090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4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3816350"/>
            <a:ext cx="1890713" cy="2636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5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275"/>
            <a:ext cx="3201987" cy="2359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04813"/>
            <a:ext cx="2808288" cy="2376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2374900" cy="2940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88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288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Rectângulo 8"/>
          <p:cNvSpPr/>
          <p:nvPr/>
        </p:nvSpPr>
        <p:spPr>
          <a:xfrm rot="21201125">
            <a:off x="365583" y="1429091"/>
            <a:ext cx="8655328" cy="34394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- tal como Jeremias e outros profetas - teve de “lutar” e sofrer para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levar, 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BR" sz="29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 qualquer limite, a Verdade do Amor que dá Vida e Salvação... Porque o Amor dá sentido a tudo…  E </a:t>
            </a:r>
            <a:r>
              <a:rPr lang="pt-BR" sz="29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 o Amor</a:t>
            </a:r>
            <a:r>
              <a:rPr lang="pt-BR" sz="29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nada tem valor na vida…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2192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90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59" y="3501008"/>
            <a:ext cx="3881008" cy="29120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381156" y="2564904"/>
            <a:ext cx="7267575" cy="32983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TU NOS CHAMASTE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NÓS VAMOS A TI.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TUA PALAVRA ALEGRA A NOSSA VIDA,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TUA PALAVRA ALEGRA A NOSSA VIDA.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Vamos todos partilhar 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fé que temos em nós.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trono da Tua glória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chegue a nossa voz. 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646456">
            <a:off x="113323" y="1217655"/>
            <a:ext cx="2804097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827088" y="620713"/>
            <a:ext cx="1873250" cy="2160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2595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8313" y="1052513"/>
            <a:ext cx="8424862" cy="4516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“No tempo de Josias, rei de Judá,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do Senhor foi-me dirigida nestes termos: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«Antes de te formar no ventre materno, Eu te escolhi;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antes que saísses do seio de tua mãe, Eu te consagrei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te constituí profeta entre as nações.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Cinge os teus rins e levanta-te,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ires dizer tudo o que Eu te ordenar.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temas diante deles,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senão serei Eu que te farei temer a sua presença.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Hoje mesmo faço de ti uma cidade fortificada,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coluna de ferro e uma muralha de bronze,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de todo este país, dos reis de Judá e dos seus chefes,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dos sacerdotes e do povo da terra.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combaterão contra ti, mas não poderão vencer-te,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Eu estou contigo para te salvar»”.     (Jr 1)</a:t>
            </a:r>
          </a:p>
        </p:txBody>
      </p:sp>
      <p:pic>
        <p:nvPicPr>
          <p:cNvPr id="12800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93180" y="836712"/>
            <a:ext cx="3898900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965325" y="5516563"/>
            <a:ext cx="6854825" cy="939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MINHA BOCA </a:t>
            </a:r>
          </a:p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          Proclamará</a:t>
            </a:r>
          </a:p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                    A VOSSA SALVAÇÃO!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465863">
            <a:off x="529532" y="5884939"/>
            <a:ext cx="1435681" cy="328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288" y="1125538"/>
            <a:ext cx="8497887" cy="5451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Aspirai com ardor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dons espirituais mais elevados.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Vou mostrar-vos um caminho de perfeição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ultrapassa tudo: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que eu fale as línguas dos homens e dos anjos, se não tiver caridade, sou como bronze que ressoa ou como címbalo que retine. Ainda que eu tenha o dom da profecia e conheça todos os mistérios e toda a ciência, ainda que eu possua a plenitude da fé, a ponto de transportar montanhas,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não tiver caridade, nada sou.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que distribua todos os meus bens aos famintos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entregue o meu corpo para ser queimado,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não tiver caridade, de nada me aproveita.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caridade é paciente, a caridade é benigna;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invejosa, não é altiva nem orgulhosa;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inconveniente, não procura o próprio interesse;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se irrita, não guarda ressentimento;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se alegra com a injustiça, mas alegra-se com a verdade;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desculpa, tudo crê, tudo espera, tudo suporta.</a:t>
            </a:r>
          </a:p>
        </p:txBody>
      </p:sp>
      <p:pic>
        <p:nvPicPr>
          <p:cNvPr id="12902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393180" y="836712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129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80438" y="6119813"/>
            <a:ext cx="225425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16493</TotalTime>
  <Words>2061</Words>
  <Application>Microsoft Office PowerPoint</Application>
  <PresentationFormat>Apresentação no Ecrã (4:3)</PresentationFormat>
  <Paragraphs>351</Paragraphs>
  <Slides>29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29</vt:i4>
      </vt:variant>
    </vt:vector>
  </HeadingPairs>
  <TitlesOfParts>
    <vt:vector size="45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8_Modelo de apresentação predefinido</vt:lpstr>
      <vt:lpstr>5_Modelo de apresentação predefinido</vt:lpstr>
      <vt:lpstr>13_Modelo de apresentação predefinido</vt:lpstr>
      <vt:lpstr>16_Modelo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1276</cp:revision>
  <dcterms:created xsi:type="dcterms:W3CDTF">2006-05-02T09:35:59Z</dcterms:created>
  <dcterms:modified xsi:type="dcterms:W3CDTF">2015-01-30T16:39:25Z</dcterms:modified>
</cp:coreProperties>
</file>