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88746" r:id="rId5"/>
    <p:sldMasterId id="2147488759" r:id="rId6"/>
    <p:sldMasterId id="2147490342" r:id="rId7"/>
    <p:sldMasterId id="2147491531" r:id="rId8"/>
    <p:sldMasterId id="2147491544" r:id="rId9"/>
  </p:sldMasterIdLst>
  <p:notesMasterIdLst>
    <p:notesMasterId r:id="rId40"/>
  </p:notesMasterIdLst>
  <p:sldIdLst>
    <p:sldId id="385" r:id="rId10"/>
    <p:sldId id="281" r:id="rId11"/>
    <p:sldId id="371" r:id="rId12"/>
    <p:sldId id="353" r:id="rId13"/>
    <p:sldId id="384" r:id="rId14"/>
    <p:sldId id="308" r:id="rId15"/>
    <p:sldId id="395" r:id="rId16"/>
    <p:sldId id="269" r:id="rId17"/>
    <p:sldId id="390" r:id="rId18"/>
    <p:sldId id="373" r:id="rId19"/>
    <p:sldId id="391" r:id="rId20"/>
    <p:sldId id="374" r:id="rId21"/>
    <p:sldId id="362" r:id="rId22"/>
    <p:sldId id="387" r:id="rId23"/>
    <p:sldId id="307" r:id="rId24"/>
    <p:sldId id="335" r:id="rId25"/>
    <p:sldId id="396" r:id="rId26"/>
    <p:sldId id="342" r:id="rId27"/>
    <p:sldId id="380" r:id="rId28"/>
    <p:sldId id="381" r:id="rId29"/>
    <p:sldId id="394" r:id="rId30"/>
    <p:sldId id="301" r:id="rId31"/>
    <p:sldId id="386" r:id="rId32"/>
    <p:sldId id="382" r:id="rId33"/>
    <p:sldId id="383" r:id="rId34"/>
    <p:sldId id="345" r:id="rId35"/>
    <p:sldId id="364" r:id="rId36"/>
    <p:sldId id="392" r:id="rId37"/>
    <p:sldId id="296" r:id="rId38"/>
    <p:sldId id="397" r:id="rId39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3300"/>
    <a:srgbClr val="33CC33"/>
    <a:srgbClr val="FF5050"/>
    <a:srgbClr val="FF6600"/>
    <a:srgbClr val="CCFFFF"/>
    <a:srgbClr val="FF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26" autoAdjust="0"/>
    <p:restoredTop sz="94065" autoAdjust="0"/>
  </p:normalViewPr>
  <p:slideViewPr>
    <p:cSldViewPr>
      <p:cViewPr varScale="1">
        <p:scale>
          <a:sx n="94" d="100"/>
          <a:sy n="94" d="100"/>
        </p:scale>
        <p:origin x="6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03FE35B-9633-4571-9E6A-B6C2BF87DE92}" type="datetimeFigureOut">
              <a:rPr lang="pt-PT"/>
              <a:pPr>
                <a:defRPr/>
              </a:pPr>
              <a:t>31/01/2015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6B052D8-EA11-4B29-A4F7-D4600D7ABB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798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25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B84FB5-8504-499F-806B-9FD338EFD5CF}" type="slidenum">
              <a:rPr lang="pt-PT" sz="1200" smtClean="0">
                <a:solidFill>
                  <a:srgbClr val="000000"/>
                </a:solidFill>
              </a:rPr>
              <a:pPr eaLnBrk="1" hangingPunct="1"/>
              <a:t>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448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4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3107AF4-FA39-4A0E-A7EC-C5BE61AF6D4E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679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36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367431-0E59-42B8-8460-6461CC268952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927659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4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3107AF4-FA39-4A0E-A7EC-C5BE61AF6D4E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17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5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68D7B10-0690-4238-A666-A97E6339F7A4}" type="slidenum">
              <a:rPr lang="pt-PT" sz="1200" smtClean="0"/>
              <a:pPr eaLnBrk="1" hangingPunct="1"/>
              <a:t>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787034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6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B4AC179-75AD-42A0-8140-BE0F70DCE91F}" type="slidenum">
              <a:rPr lang="pt-PT" sz="1200" smtClean="0">
                <a:solidFill>
                  <a:srgbClr val="000000"/>
                </a:solidFill>
              </a:rPr>
              <a:pPr eaLnBrk="1" hangingPunct="1"/>
              <a:t>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77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7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6CEFC38-0BF0-4D80-B1E3-2E1FEA1EF94A}" type="slidenum">
              <a:rPr lang="pt-PT" sz="1200" smtClean="0"/>
              <a:pPr eaLnBrk="1" hangingPunct="1"/>
              <a:t>22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065024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8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F417F02-0EE0-43A8-9BBA-6A0B0EE23A3C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971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2CE3057-33B1-495D-87B1-04CBB73E44EC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496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60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7014C76-FD5A-487D-8E02-BAAFCB4E0DED}" type="slidenum">
              <a:rPr lang="pt-PT" sz="1200" smtClean="0"/>
              <a:pPr eaLnBrk="1" hangingPunct="1"/>
              <a:t>29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539237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033CA-84F5-4E3A-A4EA-F8DD955151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87149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8FB2A-3958-40A0-B0DF-35B11BF32D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3388819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6DF26F-A281-42D2-9214-C2E982CA16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387668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6A854-EF56-412E-91C7-0932CE4B06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830739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CBB67B-BD8A-4375-8FB5-16E61BB241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084542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DEDF26-FC8F-4958-8D60-FF6ED27230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0469514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2E984D-795F-4437-B761-342AE3E5B1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52596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3C5160-9400-4297-A987-D21CD36E7D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720659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3D2370-CD05-42E9-B177-BF46BD790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738495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155CFA-EBFC-4C22-8DB7-A86766D2CD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5352431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9B902-E226-440E-B27B-275D371AAE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046148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5D162-D0FB-49ED-8272-76A63F4CC2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626968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B59E0-9AA8-46DA-BDED-25EE93B62A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39922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964D-7AC6-4CF7-9754-709B85DE6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56551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680CAB-AAB8-4DAE-8453-037C846F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589407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AF9333-50F4-4C2A-B76E-193E72683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336446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A31A39-88C3-48DD-B9A3-FDC1C3916B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748160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C9E90F-9EB4-466E-A053-50D575375A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742486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13583B-0DF3-4662-8C90-0F93FD3298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201599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25AE2E-CC9B-4E90-904E-43CC9C7E7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10704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D4484-CC78-4760-A2FE-049D939668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816026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1A0483-C4DD-4248-B7D7-96B12254E6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46638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8C9AF4-49F8-41A0-A078-5697B8703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512498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5C71-2765-4DCB-9BAC-215868659B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291869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E8F670-4B2D-4558-BB8E-42A723BA35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649295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BB8CEC-1FAE-433C-BA3A-30D1713627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51206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9F08B9-22DB-4E05-9343-FD7C89D855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34696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F33D04-727D-4DE9-BA52-1E31A71123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21881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DED1A3-84A2-4A0A-9A12-D4E299DF0A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326748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5F3119-E551-46FA-9FEF-C5A2E9DB40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869519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CB4E81-BF5D-4B0A-9EF1-B9814C9A38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166490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1BBD7-EC05-491B-AB6A-B8ADF2CBF2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897162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9D5F41-8EDA-4658-A9E0-EDEEB81FEE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651139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D1F36A-318A-4428-BCBB-9B6AEF439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180781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78B0C9-FCAF-49DC-9C19-CD88762CF9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043088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6E6E6B-5CD1-43BD-8C39-B4F5216D11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922977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ACF1D5-1A42-430B-A593-71F12A306D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04800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091EDD-5F0B-4728-948F-C6D2955F9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927035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1FC625-BA6B-4CC0-BC14-FD040F21C0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280026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26321B-585B-4BFA-9895-D0F8EF31D1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1984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B7812F-8015-4A77-BA23-9879366053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7758975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125905-9C8A-45C5-B835-E688329416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567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E5649-1D8E-49FC-86C7-EABEB1F5B4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931525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CB9B88-9E5B-4727-855E-C56F715CC9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844278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82A2D2-FAA9-4486-A53A-EB0EA0780B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884168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C838D9-7480-4ED3-902D-DB4198207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727902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CAC00C-F2BF-4776-A40B-AF85867C77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648403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C10846-0172-47DC-A2FA-98824ED242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792032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1A6D93-18ED-4A8F-A42E-3870D83A71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377254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52E937-02FA-4EF0-BF41-277A1F83C1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40624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8C2CD5-AB6B-4BA0-B907-80EC747113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673332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63C3B7-F431-4937-A8E4-16D9C31AB2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176963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319396-8F5B-43D4-8847-7237A0551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633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792A6-26F6-49A9-8508-82EB5F738F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270241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015D5E-DB3F-4912-A921-2743652A95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252217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0AD959-FA1D-4C32-BA05-235F3816A6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592644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F57A57-0C1B-463B-B4DB-72250906B8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728101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95D7FA-2C08-4074-A09A-4088C2C326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518433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6DEBFB-6B03-42F0-B61A-83C8391608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0234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EEABF9-60E2-49AD-902C-2D981A6774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558584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224D87-906E-481B-9428-23753ECC94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35483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8F40B3-A50E-4B06-8174-7408D892AB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094898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48D0E8-A091-4A03-84D0-FC4582A18A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923983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AB20B6-D1FB-4556-B2A3-146DE12E99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916049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5FD87-097A-48B1-A3C1-261AD1CCF7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055875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4F32C0-727E-41E4-9E9D-E42B458337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914211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D9718-8847-4D4C-968A-62D53205DF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0335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282BB-E26D-4E4C-8431-F0BBC1F369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311615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8D134-D27D-4562-A9FB-FFE64B308C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296202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96136-AFC3-463F-8F5F-57BA8D2042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187551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F20AE-CAB7-48B0-AF7F-E921819359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852045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09D1F-1562-46C5-A3C5-56543E8F9B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33219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A7A68-C091-4885-BBFC-CEE5901F1E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110176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42B99-929B-4FE1-8443-0BEBF1CD02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49350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979C-6D34-44DD-A6FA-951C91C18E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802626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F4170-792A-42CE-A3D4-816BF9E978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194542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E3DDF-ABD1-425E-8A22-D947254A9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500387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6C679-380F-4B9B-8555-00D3A7127E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11427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5B9C1-6F2D-4D26-9E76-13089BF21B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111573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A4E3FC-7EC0-4030-8770-6F54FC4140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9019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313BCB-2B96-48EE-9D51-5162A3DFEF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360919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E96B-5B8C-4D48-90A1-9436EAF761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390605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C4C6A3-0B7E-4231-82A4-28CA8B6F8A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31787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0A1808-5FDE-48F8-B4EA-14F20861C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113313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FBC869-904B-4A26-8305-BBCE5CA1D3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473114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5898D2-8C88-4D63-BA80-86B4804C85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04217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BD42A-97F9-46BF-A4E8-C957F64BEC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85236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40A630-EAAB-48D6-B176-60CF2B88D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6497922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DC57A7-9E9C-4DE8-9781-9D5A7C35BA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391526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5246F2-7CA5-454E-8875-6D2EA973BF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843602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A65012-9800-4E98-B9A4-FE56E6AF00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580299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26630A-2F9E-40E3-880D-9C705F0EA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215374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4632BF-DA74-4B78-92CF-A982A4A76D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63776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72578D-AE47-480A-A9E8-09A8BF3F2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076126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E7AE76-D84A-4D6F-9D5F-F14B537C6D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363560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90F80-06CE-4B04-8612-597946EED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7888321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18C9CA-E851-40C8-BC9F-388682442E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206428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53A80-D37D-490A-A3E3-066DEC69E3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941704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FA6FF4-F0D8-4955-B822-A894D6F7A1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5860367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7D28F-BD4B-477E-B57A-0BECB8FFC3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878713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5CD4A1-4E2D-4E3D-AE3D-4ACE9CC9C2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0322258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97F39-1BBC-4905-96D6-462729C76B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1906793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2245DE-B244-4908-8951-D409A2557F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3635520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FB05E8-DB12-4D09-9002-0747B7C0C3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13050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8F00EC-78ED-425B-A711-3BF03CF441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7855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6F8333-A7A2-43B4-B4AC-90FCDE5026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9554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9C1EFB-8CF0-492F-B086-36DBC78CF6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081997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7C989B-6AFF-4DAF-BA3C-B216150307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321504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FB415B59-2B5B-468D-8364-807BE33A0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81" r:id="rId1"/>
    <p:sldLayoutId id="2147491882" r:id="rId2"/>
    <p:sldLayoutId id="2147491883" r:id="rId3"/>
    <p:sldLayoutId id="2147491884" r:id="rId4"/>
    <p:sldLayoutId id="2147491885" r:id="rId5"/>
    <p:sldLayoutId id="2147491886" r:id="rId6"/>
    <p:sldLayoutId id="2147491887" r:id="rId7"/>
    <p:sldLayoutId id="2147491888" r:id="rId8"/>
    <p:sldLayoutId id="2147491889" r:id="rId9"/>
    <p:sldLayoutId id="2147491890" r:id="rId10"/>
    <p:sldLayoutId id="2147491891" r:id="rId11"/>
    <p:sldLayoutId id="21474918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676ECD-7BB6-40DA-9AE6-0BD40C8309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93" r:id="rId1"/>
    <p:sldLayoutId id="2147491894" r:id="rId2"/>
    <p:sldLayoutId id="2147491895" r:id="rId3"/>
    <p:sldLayoutId id="2147491896" r:id="rId4"/>
    <p:sldLayoutId id="2147491897" r:id="rId5"/>
    <p:sldLayoutId id="2147491898" r:id="rId6"/>
    <p:sldLayoutId id="2147491899" r:id="rId7"/>
    <p:sldLayoutId id="2147491900" r:id="rId8"/>
    <p:sldLayoutId id="2147491901" r:id="rId9"/>
    <p:sldLayoutId id="2147491902" r:id="rId10"/>
    <p:sldLayoutId id="2147491903" r:id="rId11"/>
    <p:sldLayoutId id="21474919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FD64A8-439E-4937-AD43-18A4B110A6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905" r:id="rId1"/>
    <p:sldLayoutId id="2147491906" r:id="rId2"/>
    <p:sldLayoutId id="2147491907" r:id="rId3"/>
    <p:sldLayoutId id="2147491908" r:id="rId4"/>
    <p:sldLayoutId id="2147491909" r:id="rId5"/>
    <p:sldLayoutId id="2147491910" r:id="rId6"/>
    <p:sldLayoutId id="2147491911" r:id="rId7"/>
    <p:sldLayoutId id="2147491912" r:id="rId8"/>
    <p:sldLayoutId id="2147491913" r:id="rId9"/>
    <p:sldLayoutId id="2147491914" r:id="rId10"/>
    <p:sldLayoutId id="2147491915" r:id="rId11"/>
    <p:sldLayoutId id="21474919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F8BF79-BE3B-4CC1-8C0E-8C4E39F99D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917" r:id="rId1"/>
    <p:sldLayoutId id="2147491918" r:id="rId2"/>
    <p:sldLayoutId id="2147491919" r:id="rId3"/>
    <p:sldLayoutId id="2147491920" r:id="rId4"/>
    <p:sldLayoutId id="2147491921" r:id="rId5"/>
    <p:sldLayoutId id="2147491922" r:id="rId6"/>
    <p:sldLayoutId id="2147491923" r:id="rId7"/>
    <p:sldLayoutId id="2147491924" r:id="rId8"/>
    <p:sldLayoutId id="2147491925" r:id="rId9"/>
    <p:sldLayoutId id="2147491926" r:id="rId10"/>
    <p:sldLayoutId id="2147491927" r:id="rId11"/>
    <p:sldLayoutId id="21474919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DE170C-20AC-4BA0-B575-7B7F7D434A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929" r:id="rId1"/>
    <p:sldLayoutId id="2147491930" r:id="rId2"/>
    <p:sldLayoutId id="2147491931" r:id="rId3"/>
    <p:sldLayoutId id="2147491932" r:id="rId4"/>
    <p:sldLayoutId id="2147491933" r:id="rId5"/>
    <p:sldLayoutId id="2147491934" r:id="rId6"/>
    <p:sldLayoutId id="2147491935" r:id="rId7"/>
    <p:sldLayoutId id="2147491936" r:id="rId8"/>
    <p:sldLayoutId id="2147491937" r:id="rId9"/>
    <p:sldLayoutId id="2147491938" r:id="rId10"/>
    <p:sldLayoutId id="2147491939" r:id="rId11"/>
    <p:sldLayoutId id="21474919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9A63D27-420F-4469-886E-1066487BD2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941" r:id="rId1"/>
    <p:sldLayoutId id="2147491942" r:id="rId2"/>
    <p:sldLayoutId id="2147491943" r:id="rId3"/>
    <p:sldLayoutId id="2147491944" r:id="rId4"/>
    <p:sldLayoutId id="2147491945" r:id="rId5"/>
    <p:sldLayoutId id="2147491946" r:id="rId6"/>
    <p:sldLayoutId id="2147491947" r:id="rId7"/>
    <p:sldLayoutId id="2147491948" r:id="rId8"/>
    <p:sldLayoutId id="2147491949" r:id="rId9"/>
    <p:sldLayoutId id="2147491950" r:id="rId10"/>
    <p:sldLayoutId id="2147491951" r:id="rId11"/>
    <p:sldLayoutId id="21474919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B53194-C2F5-4267-B829-9996D24E63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953" r:id="rId1"/>
    <p:sldLayoutId id="2147491954" r:id="rId2"/>
    <p:sldLayoutId id="2147491955" r:id="rId3"/>
    <p:sldLayoutId id="2147491956" r:id="rId4"/>
    <p:sldLayoutId id="2147491957" r:id="rId5"/>
    <p:sldLayoutId id="2147491958" r:id="rId6"/>
    <p:sldLayoutId id="2147491959" r:id="rId7"/>
    <p:sldLayoutId id="2147491960" r:id="rId8"/>
    <p:sldLayoutId id="2147491961" r:id="rId9"/>
    <p:sldLayoutId id="2147491962" r:id="rId10"/>
    <p:sldLayoutId id="2147491963" r:id="rId11"/>
    <p:sldLayoutId id="21474919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4F7FA1-2465-45E3-9421-0A504CFB5E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965" r:id="rId1"/>
    <p:sldLayoutId id="2147491966" r:id="rId2"/>
    <p:sldLayoutId id="2147491967" r:id="rId3"/>
    <p:sldLayoutId id="2147491968" r:id="rId4"/>
    <p:sldLayoutId id="2147491969" r:id="rId5"/>
    <p:sldLayoutId id="2147491970" r:id="rId6"/>
    <p:sldLayoutId id="2147491971" r:id="rId7"/>
    <p:sldLayoutId id="2147491972" r:id="rId8"/>
    <p:sldLayoutId id="2147491973" r:id="rId9"/>
    <p:sldLayoutId id="2147491974" r:id="rId10"/>
    <p:sldLayoutId id="2147491975" r:id="rId11"/>
    <p:sldLayoutId id="21474919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0F1197-A706-4BBB-A71D-6CA035236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977" r:id="rId1"/>
    <p:sldLayoutId id="2147491978" r:id="rId2"/>
    <p:sldLayoutId id="2147491979" r:id="rId3"/>
    <p:sldLayoutId id="2147491980" r:id="rId4"/>
    <p:sldLayoutId id="2147491981" r:id="rId5"/>
    <p:sldLayoutId id="2147491982" r:id="rId6"/>
    <p:sldLayoutId id="2147491983" r:id="rId7"/>
    <p:sldLayoutId id="2147491984" r:id="rId8"/>
    <p:sldLayoutId id="2147491985" r:id="rId9"/>
    <p:sldLayoutId id="2147491986" r:id="rId10"/>
    <p:sldLayoutId id="2147491987" r:id="rId11"/>
    <p:sldLayoutId id="21474919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0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7.png"/><Relationship Id="rId4" Type="http://schemas.openxmlformats.org/officeDocument/2006/relationships/image" Target="../media/image1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7.png"/><Relationship Id="rId4" Type="http://schemas.openxmlformats.org/officeDocument/2006/relationships/image" Target="../media/image19.jpeg"/><Relationship Id="rId9" Type="http://schemas.openxmlformats.org/officeDocument/2006/relationships/image" Target="../media/image1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083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2083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288" y="1211263"/>
            <a:ext cx="8497887" cy="5170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Assim como o corpo é um só e tem muitos membros,                               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todos os membros do corpo, apesar de numerosos,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constituem um só corpo, assim sucede também em Cristo.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todos nós – judeus e gregos, escravos e homens livres – fomos batizados num só Espírito, para constituirmos um só corpo, e a todos nos foi dado a beber um só Espírito.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facto, o corpo não é constituído por um só membro, mas por muitos. Se o pé dissesse: «Uma vez que não sou mão, não pertenço ao corpo», nem por isso deixaria de fazer parte do corpo. E se a orelha dissesse: «Uma vez que não sou olho, não pertenço ao corpo», nem por isso deixaria de fazer parte do corpo. Se o corpo inteiro fosse olho, onde estaria o ouvido? Se todo ele fosse ouvido, onde estaria o olfato?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Deus dispôs no corpo cada um dos membros, segundo a sua vontade. Se todo ele fosse um só membro, que seria do corpo? Há, portanto, muitos membros, mas um só corpo.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olho não pode dizer à mão: «Não preciso de ti»;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a cabeça dizer aos pés: «Não preciso de vós».</a:t>
            </a:r>
          </a:p>
        </p:txBody>
      </p:sp>
      <p:pic>
        <p:nvPicPr>
          <p:cNvPr id="13005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393180" y="885131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pic>
        <p:nvPicPr>
          <p:cNvPr id="130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67625" y="6038850"/>
            <a:ext cx="280988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288" y="1125538"/>
            <a:ext cx="8497887" cy="5503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contrário, os membros do corpo que parecem mais fracos são os mais necessários; os que nos parecem menos honrosos cuidamo-los com maior consideração; e os nossos membros menos decorosos são tratados com maior decência: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são mais decorosos não precisam de tais cuidados.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organizou o corpo, dispensando maior consideração ao que dela precisa, para que não haja divisão no corpo e os membros tenham a mesma solicitude uns com os outros.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Deste modo, se um membro sofre, todos os membros sofrem com ele; se um membro é honrado, todos os membros se alegram com ele. Vós sois corpo de Cristo e seus membros,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cada um por sua parte. Assim, Deus estabeleceu na Igreja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primeiro lugar apóstolos, em segundo profetas, em terceiro doutores. Vêm a seguir os dons dos milagres, das curas, da assistência, de governar, de falar diversas línguas.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Serão todos apóstolos? Todos profetas? Todos doutores?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farão milagres? Todos terão o poder de curar?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falarão línguas? Terão todos o dom de as interpretar?”.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              (1 Cor 12)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		</a:t>
            </a:r>
          </a:p>
        </p:txBody>
      </p:sp>
      <p:pic>
        <p:nvPicPr>
          <p:cNvPr id="131077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393180" y="836712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347864" y="6093296"/>
            <a:ext cx="309634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1080" name="Seta para baixo 10"/>
          <p:cNvSpPr>
            <a:spLocks noChangeArrowheads="1"/>
          </p:cNvSpPr>
          <p:nvPr/>
        </p:nvSpPr>
        <p:spPr bwMode="auto">
          <a:xfrm rot="-1879668">
            <a:off x="6578600" y="6127750"/>
            <a:ext cx="217488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pic>
        <p:nvPicPr>
          <p:cNvPr id="13108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81688" y="841375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32100" name="Picture 10" descr="http://3.bp.blogspot.com/_2SAPaN9oe1c/S1xC1MWQfVI/AAAAAAAADBM/NPbhmrAOLL0/s400/jesus+na+sinago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738" y="1773238"/>
            <a:ext cx="3341687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1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2103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514350" y="2566988"/>
            <a:ext cx="8450263" cy="3238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5000"/>
              </a:lnSpc>
              <a:spcAft>
                <a:spcPts val="0"/>
              </a:spcAft>
              <a:defRPr/>
            </a:pPr>
            <a:r>
              <a:rPr lang="pt-PT" sz="3600" i="1" cap="all" spc="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Times New Roman"/>
              </a:rPr>
              <a:t>O Senhor enviou-me </a:t>
            </a:r>
          </a:p>
          <a:p>
            <a:pPr algn="l">
              <a:lnSpc>
                <a:spcPts val="5000"/>
              </a:lnSpc>
              <a:spcAft>
                <a:spcPts val="0"/>
              </a:spcAft>
              <a:defRPr/>
            </a:pPr>
            <a:r>
              <a:rPr lang="pt-PT" sz="3600" i="1" cap="all" spc="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Times New Roman"/>
              </a:rPr>
              <a:t>	a anunciar </a:t>
            </a:r>
          </a:p>
          <a:p>
            <a:pPr algn="l">
              <a:lnSpc>
                <a:spcPts val="5000"/>
              </a:lnSpc>
              <a:spcAft>
                <a:spcPts val="0"/>
              </a:spcAft>
              <a:defRPr/>
            </a:pPr>
            <a:r>
              <a:rPr lang="pt-PT" sz="3600" i="1" cap="all" spc="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Times New Roman"/>
              </a:rPr>
              <a:t>a boa nova aos pobres,</a:t>
            </a:r>
          </a:p>
          <a:p>
            <a:pPr algn="l">
              <a:lnSpc>
                <a:spcPts val="5000"/>
              </a:lnSpc>
              <a:spcAft>
                <a:spcPts val="0"/>
              </a:spcAft>
              <a:defRPr/>
            </a:pPr>
            <a:r>
              <a:rPr lang="pt-PT" sz="3600" i="1" cap="all" spc="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Times New Roman"/>
              </a:rPr>
              <a:t>  a proclamar aos cativos </a:t>
            </a:r>
          </a:p>
          <a:p>
            <a:pPr algn="l">
              <a:lnSpc>
                <a:spcPts val="5000"/>
              </a:lnSpc>
              <a:spcAft>
                <a:spcPts val="0"/>
              </a:spcAft>
              <a:defRPr/>
            </a:pPr>
            <a:r>
              <a:rPr lang="pt-PT" sz="3600" i="1" cap="all" spc="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Times New Roman"/>
              </a:rPr>
              <a:t>	a redenção.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331913" y="1639888"/>
            <a:ext cx="6178550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“Já que muitos empreenderam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narrar os factos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 realizaram entre nós,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no-los transmitiram os que,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o início,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foram testemunhas oculares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ministros da palavra,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eu resolvi,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ter investigado cuidadosamente tudo desde as origens,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escrevê-las para ti, ilustre Teófilo,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tenhas conhecimento seguro do que te foi ensinado.</a:t>
            </a:r>
          </a:p>
        </p:txBody>
      </p:sp>
      <p:pic>
        <p:nvPicPr>
          <p:cNvPr id="133125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33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03750" y="5783263"/>
            <a:ext cx="280988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750" y="1196975"/>
            <a:ext cx="835342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Naquele tempo, Jesus voltou da Galileia, com a força do Espírito, e a sua fama propagou-se por toda a região.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Ensinava nas sinagogas e era elogiado por todos.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então a Nazaré, onde Se tinha criado.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Segundo o seu costume, entrou na sinagoga a um sábado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levantou-Se para fazer a leitura.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Entregaram-Lhe o livro do profeta Isaías e, ao abrir o livro,  encontrou a passagem em que estava escrito: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Espírito do Senhor está sobre mim, porque Ele me ungiu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anunciar a boa nova aos pobres.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me enviou a proclamar a redenção aos cativos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vista aos cegos, a restituir a liberdade aos oprimidos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proclamar o ano da graça do Senhor».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enrolou o livro, entregou-o ao ajudante e sentou-Se.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Estavam fixos em Jesus os olhos de toda a sinagoga.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Começou então a dizer-lhes: «Cumpriu-se hoje mesmo esta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passagem da Escritura que acabais de ouvir»”.  (Lc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1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4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 </a:t>
            </a:r>
          </a:p>
        </p:txBody>
      </p:sp>
      <p:pic>
        <p:nvPicPr>
          <p:cNvPr id="13414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34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53125" y="887413"/>
            <a:ext cx="280988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517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908050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44675"/>
            <a:ext cx="8569325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4863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Cabeça do Corpo total, </a:t>
            </a:r>
          </a:p>
          <a:p>
            <a:pPr marL="804863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todos os membros do Corpo nos sentimos unidos, para Lhe implorarmos, cheios de confiança. </a:t>
            </a:r>
          </a:p>
          <a:p>
            <a:pPr marL="804863" lvl="2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04863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 essa fé e certeza, suplicamos para que:</a:t>
            </a:r>
          </a:p>
          <a:p>
            <a:pPr marL="804863" lvl="2" algn="l">
              <a:defRPr/>
            </a:pP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a Igreja anuncie sempre o caminho da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Unidade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todos os que têm responsabilidades saibam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servir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  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que proclamam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Palavra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o façam na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</a:p>
          <a:p>
            <a:pPr indent="-109537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a nossa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Comunidade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saiba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partilhar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com os pobres…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36198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2052638" y="5108575"/>
            <a:ext cx="57594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GUIA-NOS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PARA A UNIDADE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7219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38243" name="Picture 12" descr="http://informusicgospel.files.wordpress.com/2010/09/adorado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688" y="3319463"/>
            <a:ext cx="3527425" cy="2125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824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38248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76632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8250" name="Imagem 11" descr="http://sol2611.files.wordpress.com/2011/04/eucaristia4.jpg?w=500&amp;h=3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844675"/>
            <a:ext cx="2520950" cy="1512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763321" y="2232421"/>
            <a:ext cx="7189787" cy="29765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AO ENCONTRO DO SENHOR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CÂNTICOS DE ALEGRIA, 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Aclamai o Senhor terra inteira,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servi o Senhor com alegria!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Terra inteira, cantai de alegria,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aclamai o Senhor, 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7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21859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56376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21862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1863" name="Text Box 16"/>
          <p:cNvSpPr txBox="1">
            <a:spLocks noChangeArrowheads="1"/>
          </p:cNvSpPr>
          <p:nvPr/>
        </p:nvSpPr>
        <p:spPr bwMode="auto">
          <a:xfrm>
            <a:off x="539750" y="3265488"/>
            <a:ext cx="6119813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</a:t>
            </a:r>
            <a:r>
              <a:rPr lang="pt-PT" sz="2400" i="1" baseline="0" dirty="0">
                <a:latin typeface="Arial" charset="0"/>
              </a:rPr>
              <a:t> </a:t>
            </a:r>
            <a:r>
              <a:rPr lang="pt-PT" sz="2400" i="1" baseline="0">
                <a:latin typeface="Arial" charset="0"/>
              </a:rPr>
              <a:t>Palavra </a:t>
            </a:r>
            <a:r>
              <a:rPr lang="pt-PT" sz="2400" i="1" baseline="0" smtClean="0">
                <a:latin typeface="Arial" charset="0"/>
              </a:rPr>
              <a:t>– </a:t>
            </a:r>
            <a:r>
              <a:rPr lang="pt-PT" sz="2400" baseline="0" smtClean="0">
                <a:latin typeface="Arial" charset="0"/>
              </a:rPr>
              <a:t>proclamada </a:t>
            </a:r>
            <a:r>
              <a:rPr lang="pt-PT" sz="2400" baseline="0">
                <a:latin typeface="Arial" charset="0"/>
              </a:rPr>
              <a:t>e </a:t>
            </a:r>
            <a:r>
              <a:rPr lang="pt-PT" sz="2400" baseline="0" smtClean="0">
                <a:latin typeface="Arial" charset="0"/>
              </a:rPr>
              <a:t>vivida – </a:t>
            </a:r>
            <a:r>
              <a:rPr lang="pt-PT" sz="2400" baseline="0" dirty="0">
                <a:latin typeface="Arial" charset="0"/>
              </a:rPr>
              <a:t>traz a Salvação </a:t>
            </a:r>
            <a:r>
              <a:rPr lang="pt-PT" sz="2400" i="1" baseline="0">
                <a:latin typeface="Arial" charset="0"/>
              </a:rPr>
              <a:t>em </a:t>
            </a:r>
            <a:r>
              <a:rPr lang="pt-PT" sz="2400" i="1" baseline="0" smtClean="0">
                <a:latin typeface="Arial" charset="0"/>
              </a:rPr>
              <a:t>Cristo</a:t>
            </a:r>
            <a:r>
              <a:rPr lang="pt-PT" sz="2400" baseline="0" dirty="0">
                <a:latin typeface="Arial" charset="0"/>
              </a:rPr>
              <a:t>.</a:t>
            </a:r>
            <a:r>
              <a:rPr lang="pt-PT" sz="2400" baseline="0" smtClean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[3ª L./Evang.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Lc 1 e 4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i="1" baseline="0" dirty="0">
                <a:latin typeface="Arial" charset="0"/>
              </a:rPr>
              <a:t>Escutar</a:t>
            </a:r>
            <a:r>
              <a:rPr lang="pt-PT" sz="2400" baseline="0" dirty="0">
                <a:latin typeface="Arial" charset="0"/>
              </a:rPr>
              <a:t> a Palavra e </a:t>
            </a:r>
            <a:r>
              <a:rPr lang="pt-PT" sz="2400" i="1" baseline="0" dirty="0">
                <a:latin typeface="Arial" charset="0"/>
              </a:rPr>
              <a:t>vivê-la</a:t>
            </a:r>
            <a:r>
              <a:rPr lang="pt-PT" sz="2400" baseline="0" dirty="0">
                <a:latin typeface="Arial" charset="0"/>
              </a:rPr>
              <a:t>  produz </a:t>
            </a:r>
            <a:r>
              <a:rPr lang="pt-PT" sz="2400" i="1" baseline="0" dirty="0">
                <a:latin typeface="Arial" charset="0"/>
              </a:rPr>
              <a:t>Alegria</a:t>
            </a:r>
            <a:r>
              <a:rPr lang="pt-PT" sz="2400" baseline="0" dirty="0">
                <a:latin typeface="Arial" charset="0"/>
              </a:rPr>
              <a:t> no Senhor…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Ne 8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Todos formamos </a:t>
            </a:r>
            <a:r>
              <a:rPr lang="pt-PT" sz="2400" i="1" baseline="0" dirty="0">
                <a:latin typeface="Arial" charset="0"/>
              </a:rPr>
              <a:t>um só Corpo</a:t>
            </a:r>
            <a:r>
              <a:rPr lang="pt-PT" sz="2400" baseline="0" dirty="0">
                <a:latin typeface="Arial" charset="0"/>
              </a:rPr>
              <a:t>, cuja Cabeça é </a:t>
            </a:r>
            <a:r>
              <a:rPr lang="pt-PT" sz="2400" i="1" baseline="0" dirty="0">
                <a:latin typeface="Arial" charset="0"/>
              </a:rPr>
              <a:t>Cristo</a:t>
            </a:r>
            <a:r>
              <a:rPr lang="pt-PT" sz="24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12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776864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3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02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02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02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029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1316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7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18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pic>
        <p:nvPicPr>
          <p:cNvPr id="14132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4143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42341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2342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2343" name="Raio 9"/>
          <p:cNvSpPr>
            <a:spLocks noChangeArrowheads="1"/>
          </p:cNvSpPr>
          <p:nvPr/>
        </p:nvSpPr>
        <p:spPr bwMode="auto">
          <a:xfrm rot="-5758268">
            <a:off x="800100" y="2171700"/>
            <a:ext cx="157163" cy="5699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3364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65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6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7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8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9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3372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73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3376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77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8858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8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8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8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5414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5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45417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58838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46435" name="Picture 13" descr="http://3.bp.blogspot.com/-yVmwwQWldf8/UNRFYaO9vVI/AAAAAAAAR3Q/L8fZCQ4psYw/s1600/205841_2316538434060_1267467325_32799056_381202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816350"/>
            <a:ext cx="266382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6" name="Imagem 9" descr="http://2.bp.blogspot.com/-KmM7RQnyOl0/TiGt8N9qqsI/AAAAAAAAALw/5-evvLirNU0/s1600/pan%2By%2Bvi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196975"/>
            <a:ext cx="3671888" cy="2592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288" y="1524000"/>
            <a:ext cx="8569325" cy="42608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 NÓS, QUE COMUNGAMOS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MESMO SENHOR,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 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Há um só Corpo e um só Espírito;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fostes chamados a uma só Esperança.</a:t>
            </a:r>
            <a:endParaRPr lang="pt-PT" sz="10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Há um só Senhor, uma só Fé, um só Batismo;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só Deus e Pai, que está acima de todos e em todos.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Esforçai-vos por manter 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unidade do Espírito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pelo vínculo da paz.</a:t>
            </a:r>
          </a:p>
        </p:txBody>
      </p:sp>
      <p:pic>
        <p:nvPicPr>
          <p:cNvPr id="146439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40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755576" y="981546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46442" name="Line 4"/>
          <p:cNvSpPr>
            <a:spLocks noChangeShapeType="1"/>
          </p:cNvSpPr>
          <p:nvPr/>
        </p:nvSpPr>
        <p:spPr bwMode="auto">
          <a:xfrm flipH="1" flipV="1">
            <a:off x="755650" y="1484313"/>
            <a:ext cx="345598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" name="CaixaDeTexto 3"/>
          <p:cNvSpPr txBox="1"/>
          <p:nvPr/>
        </p:nvSpPr>
        <p:spPr>
          <a:xfrm>
            <a:off x="4356100" y="5078413"/>
            <a:ext cx="4392613" cy="1374775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Com toda a humildade, 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doçura e paciência,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suportai-vos uns aos outros 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caridade.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50825" y="1844675"/>
            <a:ext cx="8713788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2" indent="-984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Com a mesma força do Espírito Santo que impeliu Jesus para iniciar a Sua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Missão Salvadora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 sentindo-nos, como Ele, responsáveis pela salvação dos outros, declaramos o nosso compromisso de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missão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</a:p>
          <a:p>
            <a:pPr marL="0" lvl="1" indent="-98425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984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manifestamos a alegria de viver sempre no Seu serviço...</a:t>
            </a:r>
          </a:p>
          <a:p>
            <a:pPr marL="0" lvl="1" indent="-984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imitamos Maria com o coração atento aos mais pobres...</a:t>
            </a:r>
          </a:p>
          <a:p>
            <a:pPr marL="0" lvl="1" indent="-984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guiados pelo Espírito, somos testemunhas do Evangelho...</a:t>
            </a:r>
          </a:p>
          <a:p>
            <a:pPr marL="0" lvl="1" indent="-984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sentimos que o Espírito é Quem edifica a nossa Comunidade.</a:t>
            </a:r>
          </a:p>
        </p:txBody>
      </p:sp>
      <p:pic>
        <p:nvPicPr>
          <p:cNvPr id="14746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403648" y="1196901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401763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449388" y="4868863"/>
            <a:ext cx="5786437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UM SÓ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UMA SÓ FÉ,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UM SÓ BATISMO!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48483" name="Picture 10" descr="http://midia.folhavitoria.com.br/img/lib/2012/11/oracao__ee383ad1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763" y="2492375"/>
            <a:ext cx="4560887" cy="3479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23888" y="2119313"/>
            <a:ext cx="7199312" cy="2678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lvl="3" indent="-98425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VÓS TENDES PALAVRAS,</a:t>
            </a:r>
          </a:p>
          <a:p>
            <a:pPr marL="914400" lvl="3" indent="-98425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PALAVRAS DE VIDA ETERNA.</a:t>
            </a:r>
          </a:p>
          <a:p>
            <a:pPr marL="0" lvl="1" indent="-98425" algn="l">
              <a:defRPr/>
            </a:pPr>
            <a:endParaRPr lang="pt-PT" sz="24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0" lvl="1" indent="-98425" algn="l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A Lei do Senhor é perfeita,</a:t>
            </a:r>
          </a:p>
          <a:p>
            <a:pPr marL="0" lvl="1" indent="-98425" algn="l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ela reconforta a alma.</a:t>
            </a:r>
          </a:p>
          <a:p>
            <a:pPr marL="0" lvl="1" indent="-98425" algn="l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O testemunho do Senhor é fiel,</a:t>
            </a:r>
          </a:p>
          <a:p>
            <a:pPr marL="0" lvl="1" indent="-98425" algn="l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é a sabedoria dos simples.</a:t>
            </a:r>
          </a:p>
        </p:txBody>
      </p:sp>
      <p:pic>
        <p:nvPicPr>
          <p:cNvPr id="14848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403648" y="1196901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401763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6" descr="http://perlbal.hi-pi.com/blog-images/733189/gd/129719284675/O-Ministerio-e-a-Palav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989138"/>
            <a:ext cx="4249738" cy="3186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07" name="Picture 8" descr="http://3.bp.blogspot.com/_VbJzde9DlD0/TESL9UrPodI/AAAAAAAAA4Y/O26G63kFtss/s1600/image0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75" y="839788"/>
            <a:ext cx="2978150" cy="2012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42913" y="2390775"/>
            <a:ext cx="7658100" cy="384651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TENS PALAVRAS DE VIDA ETERNA: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EM TI!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TEUS CAMINHOS DE JUSTIÇA,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SEGUIREI!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Ensina-me Senhor, os Teus decretos;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eles serei fiel em toda a vida.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Conduz-me sempre pelos Teus caminhos,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pois neles ponho todo o meu prazer.</a:t>
            </a:r>
          </a:p>
          <a:p>
            <a:pPr algn="l"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49510" name="Line 2"/>
          <p:cNvSpPr>
            <a:spLocks noChangeShapeType="1"/>
          </p:cNvSpPr>
          <p:nvPr/>
        </p:nvSpPr>
        <p:spPr bwMode="auto">
          <a:xfrm flipV="1">
            <a:off x="611188" y="989013"/>
            <a:ext cx="2808287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10" descr="http://www.redemaranatha.com.br/wp-content/uploads/2013/01/20-Jes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2113"/>
            <a:ext cx="5454650" cy="2605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3" name="Imagem 7" descr="http://4.bp.blogspot.com/-yMxOdqt1cGc/TyhMXuMjOzI/AAAAAAAAApI/Jcsh6ANypFw/s1600/O_QUE_%257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61950"/>
            <a:ext cx="3600450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4" name="Picture 8" descr="http://blog.cancaonova.com/fotosquefalam/files/2009/09/webmailcancaonovacom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998788"/>
            <a:ext cx="3168650" cy="3454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5" name="Picture 6" descr="http://www.excerptsofinri.com/images/315proclamati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75013"/>
            <a:ext cx="4392612" cy="3178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6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2887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Rectângulo 8"/>
          <p:cNvSpPr/>
          <p:nvPr/>
        </p:nvSpPr>
        <p:spPr>
          <a:xfrm rot="21201125">
            <a:off x="339111" y="1702649"/>
            <a:ext cx="8655986" cy="3469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Palavra de Deus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 ser assumida e encarnada em nós (cada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pessoa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como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Corpo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Unidade)… para ser proclamada com </a:t>
            </a: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eficácia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E Jesus dá-nos exemplo a partir da Palavra do Antigo Testamento (Isaías…).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10" descr="http://www.redemaranatha.com.br/wp-content/uploads/2013/01/20-Jes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2113"/>
            <a:ext cx="5454650" cy="2605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3" name="Imagem 7" descr="http://4.bp.blogspot.com/-yMxOdqt1cGc/TyhMXuMjOzI/AAAAAAAAApI/Jcsh6ANypFw/s1600/O_QUE_%257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61950"/>
            <a:ext cx="3600450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4" name="Picture 8" descr="http://blog.cancaonova.com/fotosquefalam/files/2009/09/webmailcancaonovacom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998788"/>
            <a:ext cx="3168650" cy="3454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5" name="Picture 6" descr="http://www.excerptsofinri.com/images/315proclamati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75013"/>
            <a:ext cx="4392612" cy="3178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6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2887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Rectângulo 8"/>
          <p:cNvSpPr/>
          <p:nvPr/>
        </p:nvSpPr>
        <p:spPr>
          <a:xfrm rot="21201125">
            <a:off x="339111" y="1702649"/>
            <a:ext cx="8655986" cy="3469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Palavra de Deus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 ser assumida e encarnada em nós (cada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pessoa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como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Corpo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Unidade)… para ser proclamada com </a:t>
            </a: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eficácia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E Jesus dá-nos exemplo a partir da Palavra do Antigo Testamento (Isaías…). 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6084168" y="5573807"/>
            <a:ext cx="2516311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7579553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8" descr="http://3.bp.blogspot.com/-u48L73W2QT4/TsJxsZvVSAI/AAAAAAAAAHc/TsK6b26f9HQ/s350/maos_mundo2266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933450"/>
            <a:ext cx="3744912" cy="4224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116013" y="2762250"/>
            <a:ext cx="7632700" cy="3619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SENHOR UM CÂNTICO NOVO,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SENHOR, TERRA INTEIRA!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GLÓRIA E PODER NA SUA PRESENÇA,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‘SPLENDOR E MAJESTADE NO SEU TEMPLO.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SENHOR, TERRA INTEIRA!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ao Senhor um cântico novo,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ao Senhor, terra inteira!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ao Senhor, bendizei o seu nome,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anunciai dia a dia a Sua Salvação!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Anunciai dia a dia a Sua Salvação!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646456">
            <a:off x="113323" y="1217655"/>
            <a:ext cx="2804097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827088" y="620713"/>
            <a:ext cx="1873250" cy="2160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2595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8313" y="1128713"/>
            <a:ext cx="842486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Naqueles dias, o sacerdote Esdras trouxe o Livro da Lei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perante a assembleia de homens e mulheres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todos os que eram capazes de compreender.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o primeiro dia do sétimo mês.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a aurora até ao meio dia, fez a leitura do Livro,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largo situado diante da Porta das Águas, diante dos homens e mulheres e todos os que eram capazes de compreender. Todo o povo ouvia atentamente a leitura do Livro da Lei. O escriba Esdras estava de pé num estrado de madeira feito de propósito. Estando assim em plano superior a todo o povo, Esdras abriu o Livro à vista de todos;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quando o abriu, todos se levantaram. Então Esdras bendisse o Senhor, o grande Deus, e todo o povo respondeu, erguendo as mãos: «Amen! Amen!». E prostrando-se de rosto por terra, adoraram o Senhor. Os levitas liam, clara e distintamente, o Livro da Lei de Deus e explicavam o seu sentido, de maneira que se pudesse compreender a leitura.</a:t>
            </a:r>
          </a:p>
        </p:txBody>
      </p:sp>
      <p:pic>
        <p:nvPicPr>
          <p:cNvPr id="12800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93180" y="836712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2800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91538" y="6070600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765175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84213" y="1352550"/>
            <a:ext cx="7916862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 governador Neemias,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sacerdote e escriba Esdras,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 como os levitas,  que ensinavam o povo,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 a todo o povo: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«Hoje é um dia consagrado ao Senhor, vosso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vos entristeçais nem choreis».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Porque todo o povo chorava, ao escutar as palavras da Lei –. Depois Neemias acrescentou: «Ide para vossas casas, comei uma boa refeição, tomai bebidas doces e reparti com aqueles que não têm nada preparado.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Hoje é um dia consagrado a nosso Senhor;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portanto, não vos entristeçais,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 alegria do Senhor é a vossa fortaleza»”.   (Ne 8)</a:t>
            </a:r>
          </a:p>
        </p:txBody>
      </p:sp>
      <p:pic>
        <p:nvPicPr>
          <p:cNvPr id="129029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9632" y="908720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274827">
            <a:off x="390932" y="5826077"/>
            <a:ext cx="1435681" cy="328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8" name="Rectângulo 7"/>
          <p:cNvSpPr/>
          <p:nvPr/>
        </p:nvSpPr>
        <p:spPr>
          <a:xfrm>
            <a:off x="1908175" y="5549900"/>
            <a:ext cx="6408738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AS VOSSAS PALAVRAS,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SÃO ESPÍRITO E VIDA!</a:t>
            </a:r>
          </a:p>
        </p:txBody>
      </p:sp>
      <p:pic>
        <p:nvPicPr>
          <p:cNvPr id="12903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45163" y="1103313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16198</TotalTime>
  <Words>2268</Words>
  <Application>Microsoft Office PowerPoint</Application>
  <PresentationFormat>Apresentação no Ecrã (4:3)</PresentationFormat>
  <Paragraphs>329</Paragraphs>
  <Slides>30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30</vt:i4>
      </vt:variant>
    </vt:vector>
  </HeadingPairs>
  <TitlesOfParts>
    <vt:vector size="46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8_Modelo de apresentação predefinido</vt:lpstr>
      <vt:lpstr>5_Modelo de apresentação predefinido</vt:lpstr>
      <vt:lpstr>13_Modelo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1249</cp:revision>
  <dcterms:created xsi:type="dcterms:W3CDTF">2006-05-02T09:35:59Z</dcterms:created>
  <dcterms:modified xsi:type="dcterms:W3CDTF">2015-01-31T11:36:58Z</dcterms:modified>
</cp:coreProperties>
</file>