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88746" r:id="rId5"/>
    <p:sldMasterId id="2147488759" r:id="rId6"/>
    <p:sldMasterId id="2147490342" r:id="rId7"/>
    <p:sldMasterId id="2147492707" r:id="rId8"/>
    <p:sldMasterId id="2147492720" r:id="rId9"/>
  </p:sldMasterIdLst>
  <p:notesMasterIdLst>
    <p:notesMasterId r:id="rId38"/>
  </p:notesMasterIdLst>
  <p:sldIdLst>
    <p:sldId id="385" r:id="rId10"/>
    <p:sldId id="281" r:id="rId11"/>
    <p:sldId id="399" r:id="rId12"/>
    <p:sldId id="353" r:id="rId13"/>
    <p:sldId id="384" r:id="rId14"/>
    <p:sldId id="308" r:id="rId15"/>
    <p:sldId id="398" r:id="rId16"/>
    <p:sldId id="269" r:id="rId17"/>
    <p:sldId id="391" r:id="rId18"/>
    <p:sldId id="374" r:id="rId19"/>
    <p:sldId id="362" r:id="rId20"/>
    <p:sldId id="387" r:id="rId21"/>
    <p:sldId id="307" r:id="rId22"/>
    <p:sldId id="335" r:id="rId23"/>
    <p:sldId id="397" r:id="rId24"/>
    <p:sldId id="342" r:id="rId25"/>
    <p:sldId id="380" r:id="rId26"/>
    <p:sldId id="381" r:id="rId27"/>
    <p:sldId id="394" r:id="rId28"/>
    <p:sldId id="301" r:id="rId29"/>
    <p:sldId id="386" r:id="rId30"/>
    <p:sldId id="382" r:id="rId31"/>
    <p:sldId id="383" r:id="rId32"/>
    <p:sldId id="345" r:id="rId33"/>
    <p:sldId id="364" r:id="rId34"/>
    <p:sldId id="392" r:id="rId35"/>
    <p:sldId id="296" r:id="rId36"/>
    <p:sldId id="400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33CC33"/>
    <a:srgbClr val="FF5050"/>
    <a:srgbClr val="FF6600"/>
    <a:srgbClr val="CCFFFF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065" autoAdjust="0"/>
  </p:normalViewPr>
  <p:slideViewPr>
    <p:cSldViewPr>
      <p:cViewPr varScale="1">
        <p:scale>
          <a:sx n="96" d="100"/>
          <a:sy n="96" d="100"/>
        </p:scale>
        <p:origin x="96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FA47B3-D1EA-462D-A182-D1032674BA00}" type="datetimeFigureOut">
              <a:rPr lang="pt-PT"/>
              <a:pPr>
                <a:defRPr/>
              </a:pPr>
              <a:t>19/02/2015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A4D9EC-548B-4E08-A2AB-542E6CA4D5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5067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05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822560-8FD6-404A-9CD0-7D2809B8E3BC}" type="slidenum">
              <a:rPr lang="pt-PT" sz="1200" smtClean="0">
                <a:solidFill>
                  <a:srgbClr val="000000"/>
                </a:solidFill>
              </a:rPr>
              <a:pPr eaLnBrk="1" hangingPunct="1"/>
              <a:t>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694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08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E97557-DDDA-4106-9FAC-D1A78DD03DFE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48926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82D42-F09F-4005-939E-95988EBF18A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97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2F0137-F21D-4E6F-A19B-0CB1DC9857C5}" type="slidenum">
              <a:rPr lang="pt-PT" sz="1200" smtClean="0"/>
              <a:pPr eaLnBrk="1" hangingPunct="1"/>
              <a:t>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203619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4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C50DCD-CD55-47DF-A659-3B3E20980777}" type="slidenum">
              <a:rPr lang="pt-PT" sz="1200" smtClean="0"/>
              <a:pPr eaLnBrk="1" hangingPunct="1"/>
              <a:t>16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123479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5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BEDBE74-70F0-427D-924E-F5A56202CF58}" type="slidenum">
              <a:rPr lang="pt-PT" sz="1200" smtClean="0"/>
              <a:pPr eaLnBrk="1" hangingPunct="1"/>
              <a:t>20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782700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6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A401EB3-4531-4CCD-A671-47C17C8F8A0A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52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7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E3CCAA-9A25-46B3-BA08-54C7589D7591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34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8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3F26380-B582-43C6-8C22-B7531980D34B}" type="slidenum">
              <a:rPr lang="pt-PT" sz="1200" smtClean="0"/>
              <a:pPr eaLnBrk="1" hangingPunct="1"/>
              <a:t>27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15087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54307-BCC5-4A7A-8477-D426B443D6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276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41E1-57FE-48AE-BD5C-878256206B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730212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CB29B5-FF68-44FD-8E2A-4901EA9E71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2096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62291F-98EC-46EB-9F10-869929DAF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20525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FB6B42-1BEE-4752-9A09-6C1CB4AEC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34203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02446-8B28-4153-B6C9-D74A76EEA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667524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C00B3B-871F-43B9-8FD0-71DF6A8945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351335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1FDC24-D30F-4728-B3AF-247B7577B7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93312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ECD97F-A5D3-4427-8EC6-45C10A847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285953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B300E4-B7CA-4726-9938-95B4A0408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029964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25E030-1D74-45FD-9E2F-66D7FF35C1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847772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7AD78-511B-4044-885F-77A888D823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73772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7DC01-EED3-491B-AF4D-1439419AC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59264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B857B3-EC6E-41B0-A748-2D00E0AC84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8728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C3AA49-18FB-4DAE-B5D8-0A2980397E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81036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8387D-6A06-4D1A-8DF5-677EF6FFA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647977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E946DD-BC4E-4100-8C3C-3BFEF87C9C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70282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394C6F-A904-415C-A25A-B7213E1EF8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913845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99C6A9-5A9E-4C26-9E84-49F28ACF06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95958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164962-622F-4B0F-9F1F-3334B6193A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40080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8CAA-CAC8-4881-8200-96F20ACB56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72433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B1936C-096C-426A-AE5A-76346F53B2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240691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7DA445-4B80-4AC3-B587-5A23AFCFD6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4954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E7B2DF-B60F-43A9-A08D-BB284D5888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9857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BA7C43-9732-46A3-B4BE-15FA48269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644216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06F011-B6EA-40EF-8E9C-8E727939D0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380572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ABAF80-489A-4B72-85C6-3BEC6E868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8712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048EB1-18E1-48E6-9F02-ABA7DBB348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46794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6ECD43-5F22-458A-BDF7-8B368419EE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12006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E93A0D-DE84-4873-B56F-AC41146EB5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375571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8FEDC-EC26-4205-BE50-BCB18AB737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013790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12514-73BE-458A-8A80-869F438EE2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77397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2133A6-E57E-4089-9786-A8339DD187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043200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9869A1-AD19-4CD5-B519-C85F6F5B4D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858368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188415-AFDC-49F7-B559-FC7C101757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234713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241888-43E7-4E8A-8B0E-914E9363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674324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614406-1912-495A-86A6-CE62C1368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078625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B24B1-A0C7-403B-BD8C-AE2C280192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7948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6C11BF-EC73-44DC-B0F5-6FF9ABBD5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34399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629813-44D3-4E25-80C9-3ECDF4197C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44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4C85D7-B802-4947-AFF5-5B0C3BEE0A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624872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C1467A-DF73-4509-8485-5224C24936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9611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B4B95-3514-40E2-9756-9D4E927EEA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439246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07EF00-6934-4053-A174-8BA0EFD693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079938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15E58-6527-476F-8D66-703E35F31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217524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2B4A08-8E55-4ECF-BDC6-3E7741ADF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62817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AB010-32CA-48C9-BCD4-D6AC69C5BF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63647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FEAC8E-C378-4D44-A6DE-77BD9AEC8C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040530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91ADDE-E0C6-44B3-ADDD-B027A8D9C8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65282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B436DA-E0DC-437D-B30A-9B605AEAB2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359419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A384B8-EEE8-4460-99B3-F15D5413F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81591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DAFBCF-D1A7-475A-9E02-ABD555086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90340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391A3B-5DA6-4ED6-8EDA-F8F6D78481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6730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AA61B-21C8-4854-BD83-4AAC996C1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805853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5F206-14D2-4D79-B985-23ABF9D41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22614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1314CC-C2B7-4D60-B7B8-54C6EE0D61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89254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DCBB35-E220-4A5B-B980-4C52774F02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199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3630FF-0D14-4A49-A762-28A22A1898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19923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4E3170-0768-459A-93DD-CBCE56C808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997239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F5C7C4-020B-415B-A4C0-6DB3065C21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93716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943D74-D0C5-4B8D-978D-F25384AAA2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5680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D9FAF5-75DA-4426-BEB5-8A6AC6DDF8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315708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7014F4-6E2E-41C2-94D9-733A035A1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958392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4811A8-1ED2-4B26-8AC8-ADBFA0646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382545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D21FA-D361-49D9-998C-7F579E8101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004311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385EDC-E7A8-42F5-A615-20AA9A5E80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098051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5939-79D6-4368-A3AD-FE4E124A32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39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74C96-7B77-4567-875F-61C0D7074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94397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76C01-1493-441E-B3FD-B204491BE1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11215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FF486-039C-41F3-AFB2-02252A88A4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435533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C93E-512D-4887-BD89-03A03ADFBB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93946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4E23-FD31-48DF-9368-D367CE6B0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93638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AF22B-98EE-4F71-8697-0731BE2641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736902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9965E-42A3-4B3F-B694-0C6F3ECD39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18799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A8F2A-5047-42F9-B88C-E30A40EEFF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07850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7A8EE-8482-4989-99AA-5F79C22F51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639348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9375B-C895-4EC5-B454-F25819EE19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311271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24839-DD53-4E47-8E84-EFCD99DA43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400725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BF9E9-9A31-435E-B240-66716AFA2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131836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DD732-BED7-49CD-9526-E3D75C99C2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938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FEB9B7-87FA-4346-A8CB-D3ADFAA53F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636708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4E8F1-94D1-4DB4-8B8E-9541479953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4321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27BFA7-764F-4A15-8C3A-BCFE769C1A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1189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39C595-5C7C-42FD-AB97-82A88A0594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01424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6D4A53-4872-4604-8D38-D2C4C6E436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34690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0DF0D9-3FFC-445B-99FF-E5E0515934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78168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91E9-99C7-42E3-BFE1-AF2C41BF88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58591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09439D-AD47-4431-B4F1-DE3DF81CF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846773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6A5776-2F31-4943-A935-8048C6B86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717048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AA2D2F-771B-4A8F-BB12-BD5D24B405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147827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E35494-3005-47A1-B8C3-19AB8F2CA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90488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57F341-2FA2-4A72-85E1-874D686978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64632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59DC6D-C30D-4784-8D64-F2478B1B9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471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54EF81-184F-4150-A4AB-FFCB505C0D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769804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BD8DE4-64C9-4F58-9EC2-4B014B4F27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53408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692D89-8BEB-460F-BAF7-F5324A46E4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036343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280BBB-11B3-4290-917A-47C8DDD89E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281759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915B9-5886-4E56-9892-4E9FEEAA3A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177015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A0E7C5-75A5-4687-9E19-77DE496F43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95997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203981-1EC9-44D6-BB89-4BFE0E2B54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294835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DA5269-A3D9-4BE6-BB0C-10B80A2E6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57073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C0B7B-3795-41E5-B86B-927722A188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327113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60612-B29B-482B-AB86-10275DF1D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09822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C32972-A281-4CD4-806F-64F9220E9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6866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4F0EBB-256D-433D-A71F-2CB62B56B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857421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D37AE4-AB5B-4986-8E98-79DCA71D9E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901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95EC60-4C7E-4C96-BDA8-FEC78BE695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032724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61E2D-973C-4B8D-9DC2-D83EC47989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16077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ED53BC-D180-427E-9171-CFE02A2F13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41" r:id="rId1"/>
    <p:sldLayoutId id="2147492842" r:id="rId2"/>
    <p:sldLayoutId id="2147492843" r:id="rId3"/>
    <p:sldLayoutId id="2147492844" r:id="rId4"/>
    <p:sldLayoutId id="2147492845" r:id="rId5"/>
    <p:sldLayoutId id="2147492846" r:id="rId6"/>
    <p:sldLayoutId id="2147492847" r:id="rId7"/>
    <p:sldLayoutId id="2147492848" r:id="rId8"/>
    <p:sldLayoutId id="2147492849" r:id="rId9"/>
    <p:sldLayoutId id="2147492850" r:id="rId10"/>
    <p:sldLayoutId id="2147492851" r:id="rId11"/>
    <p:sldLayoutId id="21474928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188148-63C4-4B4C-B44A-D67CC26B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53" r:id="rId1"/>
    <p:sldLayoutId id="2147492854" r:id="rId2"/>
    <p:sldLayoutId id="2147492855" r:id="rId3"/>
    <p:sldLayoutId id="2147492856" r:id="rId4"/>
    <p:sldLayoutId id="2147492857" r:id="rId5"/>
    <p:sldLayoutId id="2147492858" r:id="rId6"/>
    <p:sldLayoutId id="2147492859" r:id="rId7"/>
    <p:sldLayoutId id="2147492860" r:id="rId8"/>
    <p:sldLayoutId id="2147492861" r:id="rId9"/>
    <p:sldLayoutId id="2147492862" r:id="rId10"/>
    <p:sldLayoutId id="2147492863" r:id="rId11"/>
    <p:sldLayoutId id="21474928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483E2F-7D9D-4E15-83A2-0F517D90BB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65" r:id="rId1"/>
    <p:sldLayoutId id="2147492866" r:id="rId2"/>
    <p:sldLayoutId id="2147492867" r:id="rId3"/>
    <p:sldLayoutId id="2147492868" r:id="rId4"/>
    <p:sldLayoutId id="2147492869" r:id="rId5"/>
    <p:sldLayoutId id="2147492870" r:id="rId6"/>
    <p:sldLayoutId id="2147492871" r:id="rId7"/>
    <p:sldLayoutId id="2147492872" r:id="rId8"/>
    <p:sldLayoutId id="2147492873" r:id="rId9"/>
    <p:sldLayoutId id="2147492874" r:id="rId10"/>
    <p:sldLayoutId id="2147492875" r:id="rId11"/>
    <p:sldLayoutId id="21474928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350DC2-FBC4-4202-9BB4-92944F0DD4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77" r:id="rId1"/>
    <p:sldLayoutId id="2147492878" r:id="rId2"/>
    <p:sldLayoutId id="2147492879" r:id="rId3"/>
    <p:sldLayoutId id="2147492880" r:id="rId4"/>
    <p:sldLayoutId id="2147492881" r:id="rId5"/>
    <p:sldLayoutId id="2147492882" r:id="rId6"/>
    <p:sldLayoutId id="2147492883" r:id="rId7"/>
    <p:sldLayoutId id="2147492884" r:id="rId8"/>
    <p:sldLayoutId id="2147492885" r:id="rId9"/>
    <p:sldLayoutId id="2147492886" r:id="rId10"/>
    <p:sldLayoutId id="2147492887" r:id="rId11"/>
    <p:sldLayoutId id="21474928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1DC86A-49FD-4232-80EF-E2A4A8DF43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889" r:id="rId1"/>
    <p:sldLayoutId id="2147492890" r:id="rId2"/>
    <p:sldLayoutId id="2147492891" r:id="rId3"/>
    <p:sldLayoutId id="2147492892" r:id="rId4"/>
    <p:sldLayoutId id="2147492893" r:id="rId5"/>
    <p:sldLayoutId id="2147492894" r:id="rId6"/>
    <p:sldLayoutId id="2147492895" r:id="rId7"/>
    <p:sldLayoutId id="2147492896" r:id="rId8"/>
    <p:sldLayoutId id="2147492897" r:id="rId9"/>
    <p:sldLayoutId id="2147492898" r:id="rId10"/>
    <p:sldLayoutId id="2147492899" r:id="rId11"/>
    <p:sldLayoutId id="21474929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D02EDC6-BA73-40D7-959E-E958637D72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01" r:id="rId1"/>
    <p:sldLayoutId id="2147492902" r:id="rId2"/>
    <p:sldLayoutId id="2147492903" r:id="rId3"/>
    <p:sldLayoutId id="2147492904" r:id="rId4"/>
    <p:sldLayoutId id="2147492905" r:id="rId5"/>
    <p:sldLayoutId id="2147492906" r:id="rId6"/>
    <p:sldLayoutId id="2147492907" r:id="rId7"/>
    <p:sldLayoutId id="2147492908" r:id="rId8"/>
    <p:sldLayoutId id="2147492909" r:id="rId9"/>
    <p:sldLayoutId id="2147492910" r:id="rId10"/>
    <p:sldLayoutId id="2147492911" r:id="rId11"/>
    <p:sldLayoutId id="21474929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0DDC5E-2B88-4F64-87A1-053938EA2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13" r:id="rId1"/>
    <p:sldLayoutId id="2147492914" r:id="rId2"/>
    <p:sldLayoutId id="2147492915" r:id="rId3"/>
    <p:sldLayoutId id="2147492916" r:id="rId4"/>
    <p:sldLayoutId id="2147492917" r:id="rId5"/>
    <p:sldLayoutId id="2147492918" r:id="rId6"/>
    <p:sldLayoutId id="2147492919" r:id="rId7"/>
    <p:sldLayoutId id="2147492920" r:id="rId8"/>
    <p:sldLayoutId id="2147492921" r:id="rId9"/>
    <p:sldLayoutId id="2147492922" r:id="rId10"/>
    <p:sldLayoutId id="2147492923" r:id="rId11"/>
    <p:sldLayoutId id="21474929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8227D1-33A0-44B0-BEA6-777C08447A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25" r:id="rId1"/>
    <p:sldLayoutId id="2147492926" r:id="rId2"/>
    <p:sldLayoutId id="2147492927" r:id="rId3"/>
    <p:sldLayoutId id="2147492928" r:id="rId4"/>
    <p:sldLayoutId id="2147492929" r:id="rId5"/>
    <p:sldLayoutId id="2147492930" r:id="rId6"/>
    <p:sldLayoutId id="2147492931" r:id="rId7"/>
    <p:sldLayoutId id="2147492932" r:id="rId8"/>
    <p:sldLayoutId id="2147492933" r:id="rId9"/>
    <p:sldLayoutId id="2147492934" r:id="rId10"/>
    <p:sldLayoutId id="2147492935" r:id="rId11"/>
    <p:sldLayoutId id="21474929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2AA992-4B30-450D-AC09-2483BFB7F6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37" r:id="rId1"/>
    <p:sldLayoutId id="2147492938" r:id="rId2"/>
    <p:sldLayoutId id="2147492939" r:id="rId3"/>
    <p:sldLayoutId id="2147492940" r:id="rId4"/>
    <p:sldLayoutId id="2147492941" r:id="rId5"/>
    <p:sldLayoutId id="2147492942" r:id="rId6"/>
    <p:sldLayoutId id="2147492943" r:id="rId7"/>
    <p:sldLayoutId id="2147492944" r:id="rId8"/>
    <p:sldLayoutId id="2147492945" r:id="rId9"/>
    <p:sldLayoutId id="2147492946" r:id="rId10"/>
    <p:sldLayoutId id="2147492947" r:id="rId11"/>
    <p:sldLayoutId id="21474929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8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9.png"/><Relationship Id="rId4" Type="http://schemas.openxmlformats.org/officeDocument/2006/relationships/image" Target="../media/image20.jpeg"/><Relationship Id="rId9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4.wmf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083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2083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9" descr="http://1.bp.blogspot.com/-a7NDEQIMhNU/T1DNTmAKj2I/AAAAAAAAAYQ/oCHUh7Xzxa0/s1600/pescadores+de+home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773238"/>
            <a:ext cx="4705350" cy="331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924175"/>
            <a:ext cx="7483475" cy="295275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Vinde comigo, </a:t>
            </a:r>
            <a:endParaRPr lang="pt-PT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diz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o Senhor,</a:t>
            </a:r>
          </a:p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e farei de vós </a:t>
            </a:r>
            <a:endParaRPr lang="pt-PT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pescadores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de 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homens! </a:t>
            </a:r>
            <a:endParaRPr lang="pt-P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pic>
        <p:nvPicPr>
          <p:cNvPr id="130054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0056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188" y="1292225"/>
            <a:ext cx="82819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estava a multidão aglomerada em volta de Jesus, para ouvir a palavra de Deus. Ele encontrava-Se na margem do lago de Genesaré e viu dois barcos estacionados no lago. Os pescadores tinham deixado os barcos e estavam a lavar as redes.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subiu para um barco, que era de Simão,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pediu-lhe que se afastasse um pouco da terra.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sentou-Se e, do barco, pôs-Se a ensinar a multidão.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acabou de falar, disse a Simão: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«Faz-te ao largo e lançai as redes para a pesca».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 Simão: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«Mestre, andámos na faina toda a noite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apanhámos nada.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já que o dizes, lançarei as redes».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assim fizeram e apanharam tão grande quantidade de peixes que as redes começavam a romper-se.</a:t>
            </a:r>
          </a:p>
        </p:txBody>
      </p:sp>
      <p:pic>
        <p:nvPicPr>
          <p:cNvPr id="131077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31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302500" y="5999163"/>
            <a:ext cx="28098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55650" y="1341438"/>
            <a:ext cx="7920038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Fizeram sinal aos companheiros que estavam no outro barco, para os virem ajudar;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vieram e encheram ambos os barcos,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tal modo que quase se afundavam.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ver o sucedido,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Simão Pedro lançou-se aos pés de Jesus e disse-Lhe: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«Senhor, afasta-Te de mim, que sou um homem pecador».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o temor tinha-se apoderado dele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todos os seus companheiros,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causa da pesca realizada.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 mesmo sucedeu a Tiago e a João, filhos de Zebedeu,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eram companheiros de Simão.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 a Simão: «Não temas.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Daqui em diante serás pescador de homens».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Tendo conduzido os barcos para terra,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deixaram tudo e seguiram Jesus”.           (Lc 5) </a:t>
            </a:r>
          </a:p>
        </p:txBody>
      </p:sp>
      <p:pic>
        <p:nvPicPr>
          <p:cNvPr id="132101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32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46750" y="957263"/>
            <a:ext cx="280988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312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14338" y="908050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8424862" cy="30162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0961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que nos chama e envia</a:t>
            </a:r>
          </a:p>
          <a:p>
            <a:pPr marL="70961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sermos pescadores de homens, mensageiros do Seu Evangelho, apesar da nossa fragilidade.</a:t>
            </a:r>
          </a:p>
          <a:p>
            <a:pPr marL="1624013" lvl="4" algn="l">
              <a:spcBef>
                <a:spcPts val="0"/>
              </a:spcBef>
              <a:spcAft>
                <a:spcPts val="12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nossa oração é também de louvor a Deus,  três vezes Santo, porque nos dá: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forças e alegria na vida para continuar a missão de Pedro...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fé firme perante o cansaço e o possível desalento...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o génio necessário para animar os que andam sem rumo…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o gozo de vivermos o amor nas nossas comunidades…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34150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476375" y="5013325"/>
            <a:ext cx="61912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Santo é 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do universo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517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2048756" cy="23048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6197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8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6200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30316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202" name="Picture 18" descr="http://2.bp.blogspot.com/_3_78blYXNrk/TGsuPga47-I/AAAAAAAAAGc/Aj7Y5UOtV2g/s1600/JesusPescado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514" y="3140968"/>
            <a:ext cx="1746274" cy="2528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106436" y="2144287"/>
            <a:ext cx="7920235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Tu, que nas margens do lago,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não buscaste nem sábios nem ricos,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só quiseste que eu Te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seguisse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TU FIXASTE MEUS OLHOS,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TERNAMENTE MEU NOME DISSESTE: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NESSE LAGO, EU DEIXEI MINHA BARCA,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POIS EM TI ENCONTREI OUTRO MAR.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Tu, sabes bem o que eu tenho,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em meu barco: nem ouro, nem armas;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somente as redes e meu trabalho.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722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824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5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68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9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0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pic>
        <p:nvPicPr>
          <p:cNvPr id="13927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21859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5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21863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1864" name="Text Box 16"/>
          <p:cNvSpPr txBox="1">
            <a:spLocks noChangeArrowheads="1"/>
          </p:cNvSpPr>
          <p:nvPr/>
        </p:nvSpPr>
        <p:spPr bwMode="auto">
          <a:xfrm>
            <a:off x="395288" y="3265488"/>
            <a:ext cx="6337300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</a:t>
            </a:r>
            <a:r>
              <a:rPr lang="pt-PT" sz="2400" i="1" baseline="0" dirty="0" smtClean="0">
                <a:latin typeface="Arial" charset="0"/>
              </a:rPr>
              <a:t>Pesca </a:t>
            </a:r>
            <a:r>
              <a:rPr lang="pt-PT" sz="2400" i="1" baseline="0" dirty="0">
                <a:latin typeface="Arial" charset="0"/>
              </a:rPr>
              <a:t>abundante: pela Palavra de Jesus, e à Luz do dia...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Lc 5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</a:t>
            </a:r>
            <a:r>
              <a:rPr lang="pt-PT" sz="2400" i="1" baseline="0" dirty="0">
                <a:latin typeface="Arial" charset="0"/>
              </a:rPr>
              <a:t>vocação</a:t>
            </a:r>
            <a:r>
              <a:rPr lang="pt-PT" sz="2400" baseline="0" dirty="0">
                <a:latin typeface="Arial" charset="0"/>
              </a:rPr>
              <a:t> do profeta:  Isaías </a:t>
            </a:r>
            <a:r>
              <a:rPr lang="pt-PT" sz="2400" i="1" baseline="0" dirty="0">
                <a:latin typeface="Arial" charset="0"/>
              </a:rPr>
              <a:t>é enviado</a:t>
            </a:r>
            <a:r>
              <a:rPr lang="pt-PT" sz="2400" baseline="0" dirty="0">
                <a:latin typeface="Arial" charset="0"/>
              </a:rPr>
              <a:t> após ser </a:t>
            </a:r>
            <a:r>
              <a:rPr lang="pt-PT" sz="2400" i="1" baseline="0" dirty="0">
                <a:latin typeface="Arial" charset="0"/>
              </a:rPr>
              <a:t>“purificado”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6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</a:t>
            </a:r>
            <a:r>
              <a:rPr lang="pt-PT" sz="2400" i="1" baseline="0" dirty="0">
                <a:latin typeface="Arial" charset="0"/>
              </a:rPr>
              <a:t>“evangelho”</a:t>
            </a:r>
            <a:r>
              <a:rPr lang="pt-PT" sz="2400" baseline="0" dirty="0">
                <a:latin typeface="Arial" charset="0"/>
              </a:rPr>
              <a:t> de Paulo é a </a:t>
            </a:r>
            <a:r>
              <a:rPr lang="pt-PT" sz="2400" i="1" baseline="0" dirty="0">
                <a:latin typeface="Arial" charset="0"/>
              </a:rPr>
              <a:t>“Páscoa”</a:t>
            </a:r>
            <a:r>
              <a:rPr lang="pt-PT" sz="2400" baseline="0" dirty="0">
                <a:latin typeface="Arial" charset="0"/>
              </a:rPr>
              <a:t> de Jesus (</a:t>
            </a:r>
            <a:r>
              <a:rPr lang="pt-PT" sz="2400" i="1" baseline="0" dirty="0">
                <a:latin typeface="Arial" charset="0"/>
              </a:rPr>
              <a:t>morte e Vida</a:t>
            </a:r>
            <a:r>
              <a:rPr lang="pt-PT" sz="2400" baseline="0" dirty="0">
                <a:latin typeface="Arial" charset="0"/>
              </a:rPr>
              <a:t>)... </a:t>
            </a:r>
            <a:r>
              <a:rPr lang="pt-PT" sz="2000" b="0" i="1" baseline="0" dirty="0">
                <a:latin typeface="Arial" charset="0"/>
              </a:rPr>
              <a:t>[2ª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15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4143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4029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5" name="Raio 9"/>
          <p:cNvSpPr>
            <a:spLocks noChangeArrowheads="1"/>
          </p:cNvSpPr>
          <p:nvPr/>
        </p:nvSpPr>
        <p:spPr bwMode="auto">
          <a:xfrm rot="-5758268">
            <a:off x="800100" y="2171700"/>
            <a:ext cx="157163" cy="5699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029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1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31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1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132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132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1328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9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58838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43363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4337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11" descr="http://3.bp.blogspot.com/-t4q8ubI4N5A/Ta-mdql3ViI/AAAAAAAABzA/G5i6g6Z0I4U/s1600/ultimace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484313"/>
            <a:ext cx="4919663" cy="3025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8313" y="1484313"/>
            <a:ext cx="6191250" cy="45815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PÃO SAGRADO,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CORPO DE CRISTO,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 ESTÁS EM MIM!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Procurei-Te todo o dia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não Te encontrei.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Busquei-Te no irmão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não Te amei.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Convidas Teus filhos,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banquete divino.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mesa, Teu Pão;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mesa, Teu Vinho.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</p:txBody>
      </p:sp>
      <p:pic>
        <p:nvPicPr>
          <p:cNvPr id="144390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44393" name="Line 4"/>
          <p:cNvSpPr>
            <a:spLocks noChangeShapeType="1"/>
          </p:cNvSpPr>
          <p:nvPr/>
        </p:nvSpPr>
        <p:spPr bwMode="auto">
          <a:xfrm flipH="1" flipV="1">
            <a:off x="755650" y="1412875"/>
            <a:ext cx="345598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CaixaDeTexto 3"/>
          <p:cNvSpPr txBox="1"/>
          <p:nvPr/>
        </p:nvSpPr>
        <p:spPr>
          <a:xfrm>
            <a:off x="4140200" y="4797425"/>
            <a:ext cx="4600575" cy="1352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Busquei-Te em meu deserto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não Te encontrei.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Agora vens a mim,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mais Te deixarei.</a:t>
            </a:r>
            <a:endParaRPr lang="pt-PT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761197"/>
            <a:ext cx="8568952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71600" lvl="4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Perante o "apelo" do Senhor:</a:t>
            </a:r>
          </a:p>
          <a:p>
            <a:pPr marL="1371600" lvl="4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enviarei? Quem irá por Nós?»,</a:t>
            </a:r>
          </a:p>
          <a:p>
            <a:pPr marL="1371600" lvl="4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cada um de nós deveria responder:</a:t>
            </a:r>
          </a:p>
          <a:p>
            <a:pPr marL="1371600" lvl="4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«Eis-me aqui: podes enviar-me!». </a:t>
            </a:r>
          </a:p>
          <a:p>
            <a:pPr marL="1828800" lvl="5" indent="-98425">
              <a:spcAft>
                <a:spcPts val="12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então, o nosso compromisso é avançar:  </a:t>
            </a: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sem cobardia, pois quem nos envia é o Espírito de Jesus...</a:t>
            </a: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com os olhos cheios de luz para iluminar o irmão...</a:t>
            </a: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com um rosto de esperança para quem não vê o futuro…</a:t>
            </a:r>
          </a:p>
          <a:p>
            <a:pPr indent="-555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como profetas que se deixam guiar pela força do Espírito…</a:t>
            </a:r>
          </a:p>
        </p:txBody>
      </p:sp>
      <p:pic>
        <p:nvPicPr>
          <p:cNvPr id="14541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835150" y="4941888"/>
            <a:ext cx="5865813" cy="1138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Eis-me aqui,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Podes enviar-me!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7" descr="http://2.bp.blogspot.com/-QQTenDeRbqU/UHBjBkidaMI/AAAAAAAAAKk/4VQ6Idyys_0/s300/23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3" y="4005263"/>
            <a:ext cx="1879600" cy="2281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5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557338"/>
            <a:ext cx="2520950" cy="1881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088" y="1484313"/>
            <a:ext cx="7705725" cy="5043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TU, SENHOR, CHAMAS-TE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TU, SENHOR, CONVIDAS: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 E SEGUE-ME, VEM E SEGUE-ME!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SENHOR, IREI CONTIGO!</a:t>
            </a:r>
          </a:p>
          <a:p>
            <a:pPr marL="0" lvl="1" indent="-98425" algn="l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IREI CONTIGO!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Deixarei na praia as minhas redes,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pegarei no arado contigo, Senhor.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Guardarei o meu lugar nos Teus caminhos,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semearei a tua Palavra em meu redor…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e nascerá e crescerá.</a:t>
            </a:r>
          </a:p>
          <a:p>
            <a:pPr marL="0" lvl="1" indent="-98425" algn="l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Senhor, irei contigo! Senhor, irei contigo!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 Deixarei os meus bens e minha terra;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darei aos meus irmãos o meu tempo e cuidados;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assim saberão que Tu vives.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Com meu esforço abrirei mais caminhos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de unidade e fraternidade.</a:t>
            </a:r>
          </a:p>
          <a:p>
            <a:pPr marL="0" lvl="1" indent="-98425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Senhor, irei contigo! Senhor, irei contigo!</a:t>
            </a:r>
          </a:p>
        </p:txBody>
      </p:sp>
      <p:pic>
        <p:nvPicPr>
          <p:cNvPr id="146439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40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971550" y="1412875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7" descr="http://santuariosantaritadecassia.net/portal1/wp-content/uploads/2012/10/seguir-Jesus-300x1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838" y="1268413"/>
            <a:ext cx="5041900" cy="3211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00113" y="2071688"/>
            <a:ext cx="6105525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SOIS O CAMINHO,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 MEU SENHOR.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GUIAI NOSSOS PASSOS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PAZ E NO AMOR!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GUIAI NOSSOS PASSOS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PAZ E NO AMOR!</a:t>
            </a:r>
          </a:p>
          <a:p>
            <a:pPr algn="l">
              <a:spcAft>
                <a:spcPts val="0"/>
              </a:spcAft>
              <a:defRPr/>
            </a:pP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Vivamos em paz: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e o Deus do amor e da paz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estará connosco.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47461" name="Line 2"/>
          <p:cNvSpPr>
            <a:spLocks noChangeShapeType="1"/>
          </p:cNvSpPr>
          <p:nvPr/>
        </p:nvSpPr>
        <p:spPr bwMode="auto">
          <a:xfrm flipV="1">
            <a:off x="611188" y="989013"/>
            <a:ext cx="2808287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14" descr="http://mhid.com/13/Jesus%20en%20la%20Pesca%20milagros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573521"/>
            <a:ext cx="3990975" cy="2574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3" name="Picture 20" descr="https://encrypted-tbn1.gstatic.com/images?q=tbn:ANd9GcRb8I2eWpxS2XzPVU2P-YDWuPb4DBDAFOFnC_6PCzF5UxuAjIj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1" y="4203300"/>
            <a:ext cx="2886075" cy="218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4" name="Picture 6" descr="http://1.bp.blogspot.com/-b0QufHYg1sU/TqTIctvz4AI/AAAAAAAAAGc/z-JLJNzp6xc/s1600/la-pesca-milagros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58775"/>
            <a:ext cx="3046412" cy="2278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5" name="Picture 18" descr="http://2.bp.blogspot.com/_3_78blYXNrk/TGsuPga47-I/AAAAAAAAAGc/Aj7Y5UOtV2g/s1600/JesusPescado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3141663"/>
            <a:ext cx="2278062" cy="3298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6" name="Picture 16" descr="http://4.bp.blogspot.com/-AYJ6iGO8YTc/TW5u8D03osI/AAAAAAAABFk/5CdaT1_PBpQ/s1600/Jesus%2Be%2BPedro%2Bpescand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17513"/>
            <a:ext cx="2627312" cy="2497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7" name="Picture 12" descr="http://evangelioenlinea.org/images/jesusylabarc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404813"/>
            <a:ext cx="2376488" cy="2582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 rot="21201125">
            <a:off x="365583" y="1108159"/>
            <a:ext cx="8655328" cy="40261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Sermos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“pescadores de homens” (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enquanto </a:t>
            </a:r>
            <a:r>
              <a:rPr lang="pt-BR" sz="29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há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significa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estarmos a responder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à nossa Vocação… porque somos </a:t>
            </a:r>
            <a:r>
              <a:rPr lang="pt-BR" sz="29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enviados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tal como Isaías ou Paulo,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embora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sintamos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temos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“lábios </a:t>
            </a:r>
            <a:r>
              <a:rPr lang="pt-BR" sz="29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impuros”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É que, afinal, quem “salva” não somos nós, mas a graça de Deus em nós…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626848" y="5594096"/>
            <a:ext cx="308535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1601369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14" descr="http://mhid.com/13/Jesus%20en%20la%20Pesca%20milagros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573521"/>
            <a:ext cx="3990975" cy="2574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3" name="Picture 20" descr="https://encrypted-tbn1.gstatic.com/images?q=tbn:ANd9GcRb8I2eWpxS2XzPVU2P-YDWuPb4DBDAFOFnC_6PCzF5UxuAjIj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1" y="4203300"/>
            <a:ext cx="2886075" cy="218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4" name="Picture 6" descr="http://1.bp.blogspot.com/-b0QufHYg1sU/TqTIctvz4AI/AAAAAAAAAGc/z-JLJNzp6xc/s1600/la-pesca-milagros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58775"/>
            <a:ext cx="3046412" cy="2278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5" name="Picture 18" descr="http://2.bp.blogspot.com/_3_78blYXNrk/TGsuPga47-I/AAAAAAAAAGc/Aj7Y5UOtV2g/s1600/JesusPescado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3141663"/>
            <a:ext cx="2278062" cy="3298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6" name="Picture 16" descr="http://4.bp.blogspot.com/-AYJ6iGO8YTc/TW5u8D03osI/AAAAAAAABFk/5CdaT1_PBpQ/s1600/Jesus%2Be%2BPedro%2Bpescand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17513"/>
            <a:ext cx="2627312" cy="2497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7" name="Picture 12" descr="http://evangelioenlinea.org/images/jesusylabarc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404813"/>
            <a:ext cx="2376488" cy="2582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84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8"/>
          <p:cNvSpPr/>
          <p:nvPr/>
        </p:nvSpPr>
        <p:spPr>
          <a:xfrm rot="21201125">
            <a:off x="365583" y="1108159"/>
            <a:ext cx="8655328" cy="40261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Sermos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“pescadores de homens” (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enquanto </a:t>
            </a:r>
            <a:r>
              <a:rPr lang="pt-BR" sz="29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há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significa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estarmos a responder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à nossa Vocação… porque somos </a:t>
            </a:r>
            <a:r>
              <a:rPr lang="pt-BR" sz="29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enviados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tal como Isaías ou Paulo,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embora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sintamos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temos </a:t>
            </a:r>
            <a:r>
              <a:rPr lang="pt-BR" sz="29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“lábios </a:t>
            </a:r>
            <a:r>
              <a:rPr lang="pt-BR" sz="29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impuros”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É que, afinal, quem “salva” não somos nós, mas a graça de Deus em nós…</a:t>
            </a:r>
          </a:p>
        </p:txBody>
      </p:sp>
    </p:spTree>
    <p:extLst>
      <p:ext uri="{BB962C8B-B14F-4D97-AF65-F5344CB8AC3E}">
        <p14:creationId xmlns:p14="http://schemas.microsoft.com/office/powerpoint/2010/main" val="15058518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9" descr="http://www.franciscanos.org.br/wp-content/uploads/2012/11/42914_141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18" y="620713"/>
            <a:ext cx="3960813" cy="2974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23843" y="2781300"/>
            <a:ext cx="7372350" cy="2978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CRISTO, JESUS, TU ME CHAMASTE,</a:t>
            </a:r>
            <a:b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TE RESPONDO: “ESTOU AQUI!”.</a:t>
            </a:r>
            <a:b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ME CHAMASTE PELO MEU NOME</a:t>
            </a:r>
            <a:b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TE RESPONDO: “ESTOU AQUI!”.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Disse Jesus aos Apóstolos:</a:t>
            </a:r>
            <a:b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“Lançai as redes ao mar;</a:t>
            </a:r>
            <a:b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sereis pescadores de homens,</a:t>
            </a:r>
            <a:b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dos homens que Eu vim salvar”. 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646456">
            <a:off x="113323" y="1217655"/>
            <a:ext cx="2804097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827088" y="620713"/>
            <a:ext cx="1873250" cy="2160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482" y="604083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981075"/>
            <a:ext cx="8569325" cy="5105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ano em que morreu Ozias, rei de Judá, vi o Senhor, sentado num trono alto e sublime; a fímbria do seu manto enchia o templo. À sua volta estavam serafins de pé,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tinham seis asas cada um e clamavam alternadamente, dizendo: «Santo, santo, santo é o Senhor do Universo.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glória enche toda a terra!». Com estes brados as portas oscilavam nos seus gonzos e o templo enchia-se de fumo.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exclamei: «Ai de mim, que estou perdido, porque sou um homem de lábios impuros, moro no meio de um povo de lábios impuros e os meus olhos viram o Rei, Senhor do Universo». Um dos serafins voou ao meu encontro, tendo na mão um carvão ardente que tirara do altar com uma tenaz.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Tocou-me com ele na boca e disse-me: «Isto tocou os teus lábios: desapareceu o teu pecado, foi perdoada a tua culpa».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 então a voz do Senhor, que dizia: «Quem enviarei? Quem irá por nós?». Eu respondi: «Eis-me aqui: podeis enviar-me»”.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                   (Is 6)</a:t>
            </a:r>
          </a:p>
        </p:txBody>
      </p:sp>
      <p:pic>
        <p:nvPicPr>
          <p:cNvPr id="12800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93180" y="836712"/>
            <a:ext cx="3898900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09788" y="5732463"/>
            <a:ext cx="6854825" cy="7350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 presença dos Anjos,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eu Vos louvarei, Senhor!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465863">
            <a:off x="601540" y="5956947"/>
            <a:ext cx="1435681" cy="328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1100138"/>
            <a:ext cx="8569325" cy="52085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“Recordo-vos, irmãos, o Evangelho que vos anunciei e que recebestes, no qual permaneceis e pelo qual sereis salvos,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conservais como eu vo-lo anunciei; aliás teríeis abraçado a fé em vão. Transmiti-vos em primeiro lugar o que eu mesmo recebi: Cristo morreu pelos nossos pecados, segundo as Escrituras; foi sepultado e ressuscitou ao terceiro dia, segundo as Escrituras, e apareceu a Pedro e depois aos Doze.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seguida apareceu a mais de quinhentos irmãos de uma só vez, dos quais a maior parte ainda vive, enquanto alguns já faleceram. Posteriormente apareceu a Tiago e depois a todos os Apóstolos. Em último lugar, apareceu-me também a mim,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abortivo. Porque eu sou o menor dos Apóstolos e não sou digno de ser chamado Apóstolo, por ter perseguido a Igreja de Deus. Mas pela graça de Deus sou aquilo que sou,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graça que Ele me deu não foi inútil. Pelo contrário, tenho trabalhado mais que todos eles, não eu, mas a graça de Deus, que está comigo. Por conseguinte, tanto eu como eles, é assim que pregamos; e foi assim que vós acreditastes”.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(1 Cor 15)	</a:t>
            </a:r>
          </a:p>
        </p:txBody>
      </p:sp>
      <p:pic>
        <p:nvPicPr>
          <p:cNvPr id="12902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93296"/>
            <a:ext cx="309634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9031" name="Seta para baixo 10"/>
          <p:cNvSpPr>
            <a:spLocks noChangeArrowheads="1"/>
          </p:cNvSpPr>
          <p:nvPr/>
        </p:nvSpPr>
        <p:spPr bwMode="auto">
          <a:xfrm rot="-1879668">
            <a:off x="7316788" y="6127750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393180" y="836712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17258</TotalTime>
  <Words>1931</Words>
  <Application>Microsoft Office PowerPoint</Application>
  <PresentationFormat>Apresentação no Ecrã (4:3)</PresentationFormat>
  <Paragraphs>307</Paragraphs>
  <Slides>28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4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8_Modelo de apresentação predefinido</vt:lpstr>
      <vt:lpstr>5_Modelo de apresentação predefinido</vt:lpstr>
      <vt:lpstr>13_Modelo de apresentação predefinido</vt:lpstr>
      <vt:lpstr>16_Modelo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1313</cp:revision>
  <dcterms:created xsi:type="dcterms:W3CDTF">2006-05-02T09:35:59Z</dcterms:created>
  <dcterms:modified xsi:type="dcterms:W3CDTF">2015-02-19T12:40:00Z</dcterms:modified>
</cp:coreProperties>
</file>