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5"/>
  </p:notesMasterIdLst>
  <p:sldIdLst>
    <p:sldId id="391" r:id="rId16"/>
    <p:sldId id="425" r:id="rId17"/>
    <p:sldId id="424" r:id="rId18"/>
    <p:sldId id="353" r:id="rId19"/>
    <p:sldId id="386" r:id="rId20"/>
    <p:sldId id="393" r:id="rId21"/>
    <p:sldId id="426" r:id="rId22"/>
    <p:sldId id="408" r:id="rId23"/>
    <p:sldId id="428" r:id="rId24"/>
    <p:sldId id="363" r:id="rId25"/>
    <p:sldId id="429" r:id="rId26"/>
    <p:sldId id="354" r:id="rId27"/>
    <p:sldId id="420" r:id="rId28"/>
    <p:sldId id="307" r:id="rId29"/>
    <p:sldId id="383" r:id="rId30"/>
    <p:sldId id="427" r:id="rId31"/>
    <p:sldId id="342" r:id="rId32"/>
    <p:sldId id="387" r:id="rId33"/>
    <p:sldId id="388" r:id="rId34"/>
    <p:sldId id="398" r:id="rId35"/>
    <p:sldId id="301" r:id="rId36"/>
    <p:sldId id="395" r:id="rId37"/>
    <p:sldId id="389" r:id="rId38"/>
    <p:sldId id="390" r:id="rId39"/>
    <p:sldId id="345" r:id="rId40"/>
    <p:sldId id="400" r:id="rId41"/>
    <p:sldId id="381" r:id="rId42"/>
    <p:sldId id="397" r:id="rId43"/>
    <p:sldId id="431" r:id="rId4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B5BC69F-DA93-4ED9-859B-54ECA8D37EC1}" type="datetimeFigureOut">
              <a:rPr lang="pt-PT"/>
              <a:pPr>
                <a:defRPr/>
              </a:pPr>
              <a:t>03/02/2015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C2D95F9-ED8C-46F9-BB96-88ABB843E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3558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6D1CC26E-2ADD-4D45-8207-7BEA760F5AE9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847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75835F5E-F5C8-483A-BE5A-4673D95D37A5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501865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0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333360E-CCC0-49F6-A7A5-F98C1369BF8F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94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1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E341857-CDE0-4D68-9374-D6CE87FEEDB0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734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44280-ABEB-4276-952D-3D481E5238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8426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AA6BF-D26F-4D69-979E-B184B68316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67646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C8311F-5E73-4661-A787-9D40ADFBA8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748038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3357A2-6E56-4FE3-961A-475EB5710A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990404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17DA45-D67C-4CA2-9491-BA849FCC2F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094773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194F15-033A-444D-AAF9-ACDC26EFF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196296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8AEDFC-961A-4FA7-9C3A-81B6F2B1E8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48743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40F5B2-5DC9-481B-8F1D-A10E8F85D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847795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1F74E9-6611-48B2-B007-6AC6073BC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782853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E04F12-32F5-42C1-86AA-C43BE8A39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2061051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0467AF-EA62-4A14-8223-DC5E0BABB3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1176489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2FFC23-8EE5-47C9-8692-8FD608F4D1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437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5B94E-7CEE-4022-8916-961A364180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520248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A0D598-29F2-4B3C-B1AC-36708284E3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508521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F875B1-DD30-43BB-99B7-F305F06A39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3127523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2C66F0-94D9-446B-B78A-5FB958D577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991999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A65EE9-C19F-4F30-B7CF-E0981A60A3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255037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9B463D-74A0-4D99-80DF-0AFBAEB094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6006969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E4F138-B958-4BE4-8859-20425A1756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3614772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EA7229-12F3-4C87-9784-21049878EE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7687692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769C34-C118-4DAD-BE8C-4710163BF5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521578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FFD047-B93E-4515-B984-1B4E556A47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958673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86E365-EA03-453E-9B1D-A07C45CAA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9781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C9B8E-8511-4DE2-8426-AFFDF8A815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084770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B7522-DAE6-4DD1-BF9D-E05E708ED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657095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98E09F-6F8F-4E45-B4AD-DBC7A460C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9318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2328C4-9DD3-48B0-9A1F-94F63E21F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0562785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3CF963-E923-4F59-8D64-9CD58C697E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1887322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49F130-784A-49E2-808B-55FB02F601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2572111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4F0BC-F526-43D9-BE48-EE8096A2B1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24582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74161B-6102-4290-B820-F05406E83C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5269415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5E86BD-6A4B-442C-9816-43A90EF93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067451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1F733D-FCF2-4EE8-81AA-E1067986EB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78216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703137-CC0D-4B17-A4B5-7677BF323D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582260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0321FC-E74D-4229-B2A5-8D5B0A2FFF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1320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DFB50D-3FD9-4EDA-B6DE-6A646BB46E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45006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D136C6-81E0-4FA1-A57E-207DEE77AD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273387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7E8B6-189F-4859-98CF-620DDE9F0F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2267841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CE79D-A6AB-4161-8FB7-525A236A0D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9110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9EBF6-D41E-4185-A170-749861865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365125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DEE5D-AF62-4812-99DB-BA6A1FE6E8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609484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78B75-C2E3-45E5-965C-AD8F034AC4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295959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E17D5-0F5B-46AF-91D9-7E1F5FF234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6577300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6C8FB-6C37-476D-B098-00663C64D1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786300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D36D-8A43-45BE-A6C1-FC99E15E1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04297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1016BC-D5EF-4D10-A4F4-16E67F427C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2931898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49A16-C873-4C52-A61E-9C870320E8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706657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BDD36-FF83-400B-946E-6CE4C318E6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044982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E9CF7-443A-4B27-B908-87F29F1D4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8523575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713C9-6A52-4A6E-AE30-DC646CDAAC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039368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DAAD2-9FD4-4961-80E0-05AEAAD07D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93010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FAD891-B362-4E83-9906-D0AC372568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9900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848E7C-4CAB-4166-95FB-ABA120235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7522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58CE99-22EA-4D1D-96BC-56AE311EB2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3230659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D6678A-DD0E-4893-84A1-E47ADF4E48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134007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BFEE79-51F3-4AAA-B626-3C83EC822A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967971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134B51-B129-464B-A26E-0FCF45327B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6139594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0EEABC-7D85-442C-8A33-22BEC387CD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6496455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972DD1-3FE0-4F49-AFFF-12571060E3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5814746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D20056-7BF4-44E8-ADFA-B65732DCA3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117237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A3011A-2F28-4D43-9844-4F1EB0DABE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513632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F20FBF-8367-46B9-A208-3C02AFE20A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2513681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2DA842-CC2D-4373-AFA6-A3AB2DDC0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697392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20441D-4090-4413-9AAE-1E1C70A5CB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685175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21C7BF-7AB6-4D9B-982A-CC2664A5A9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4544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5E7A8D-F435-470E-ACE8-298099B9E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1717066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D09BF1-8A8D-469C-B4B6-59B1842752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950673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83059F-732F-4DB7-B63C-A18E0FAFFA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382647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B2E38-DC4B-4F2F-91AD-492F30EFAA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28090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F98C74-A1EC-48D9-8109-D5AD55A688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78298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348567-6178-4C7E-8D01-3D6400CEEC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0174720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2F7E43-BAB8-4E6E-ACFF-0A30F4D764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722500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37D86D-5083-4530-9467-4149FE11B5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6568270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A028DE-8980-44C2-A80A-755BC92114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491796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65A46A-809C-4FE8-BD10-C5EB14AED9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3715245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4B7144-FFEA-43A6-A41E-9CDD65A00F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4965589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5051CD-7E63-4CBA-BF09-F7D28F5847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0677932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E404FF-174E-4EE7-9C51-F3C77BA13D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92660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D4EF7F-9067-42FB-9544-CB1EF3AD07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2280347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751A32-1C30-4318-BF9E-15CCB901B1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0341274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752BDE-7008-4844-BA26-F946306761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9086397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E0C598-8943-4BEC-8781-48A436B2DF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3057516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DA1B0-D095-486A-86F4-179E6AD53A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6685101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719C2A-08CF-4F73-AC76-1AE39744D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8351564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558338-DEDC-4E11-A758-FD510F546D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292330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FD86D0-F1AD-4823-80B2-176337D42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1296642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99CFFD-F521-4D29-B8EE-9945DA036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353023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EB26E1-D48A-4EF1-A1CB-13F823DA2C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527302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A41F0C-89F9-4C07-8EDE-69C164431D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44547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EC5667-FE68-4C48-AADA-A9640F6400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30966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6A89B6-D021-4873-8660-62E9FBD96A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95606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6BEACF-491F-4346-BB0C-824D45F8E6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675558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FF49A-B286-4361-8438-E75BC504E6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777227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52388D-EE84-48B8-B7CB-AFA3042D35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62578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E83AF6-465B-498B-8455-95700707F5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19779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F69DCF-5C55-4569-A4E5-6DC754C02B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354056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FF10A1-5E6F-405D-9CF3-86C105FBCF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15780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98CA66-83C2-4C6C-BA72-860CEB274C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26639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2A9DFF-B22D-4D04-A91E-708BF81A2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9801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A670DA-AD93-4BF0-BA2D-149627026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113677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DA6EB8-3079-4EAB-BA6E-8427AD6D2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910510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BAAD50-D255-4824-AB6F-3FD501B0A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97739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A789D0-910E-43EE-8640-9932167406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86687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F6D30-6A30-43AD-9BA0-6E2837BA5B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464122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3A90D-1C71-4159-979F-2C0CF9E4B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790487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F0374B-AFDC-4DD2-A46C-99E027702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06012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D76571-60C8-45A7-B932-99D060AAD2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500810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E940C-8249-400C-9AC8-DA7BFFB121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13378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EC4ABA-0433-4652-9A0F-7143814A2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746875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5D3DA3-F2B9-4DA6-9029-83AD1B5B7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872289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8F121D-2F23-494C-86FA-54092F4B7D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54761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3E15F0-837E-402F-93FA-96E5B9736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1910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6D5DB7-FDAE-4A47-8414-EA5E292FF1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49725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7DB11C-427D-4B73-BA50-F184685C83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228333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189F7-025C-46CC-8466-1D601265D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36190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3DD467-6633-4A01-8048-35F1592ED9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91894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3E4AAC-AD6C-4485-B903-146A0B80D5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886678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9C9DED-78A6-428F-B9DC-A653C3D418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11683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C91830-9DD9-4ABE-8493-117E06ED8F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876534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B7A18B-4BDD-4FEC-BFC5-5BE8763BFC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53153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408588-ADBB-47AD-8B54-7B52F09FDF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737419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9520EC-A8BE-46CE-B778-88DB295B0D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651862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0BA6C0-9F50-4AFC-8486-C4BD9574C2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763752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309FF8-A6C8-4AC9-8F40-F409A88FB8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43808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382E15-C7CF-41E3-A4C5-9BDAB73BF9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5545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0CF9-D2CE-473C-8479-8DDB4AE885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3216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26F380-81A8-4E33-8317-D348F49B9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628399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55EE7A-4F01-4AA0-B214-9AADCC3662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408362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F0EE0-1091-4A41-833D-AB6B1DF0BE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40476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DB019-A694-4520-8075-0D4C2A0BE5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235259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2F2FA1-4214-4643-8954-931104DE36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181907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E118F1-5C10-4A52-BC23-38983A5BBF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43954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3D99C0-FB96-4BAA-B649-974D10804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57288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D6D853-3779-4BA7-91CC-A1DFA6A86F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44673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641189-D8ED-4B82-9EA7-BAD1C2CB75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0376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72C884-61F3-4D0A-AC61-C6FA5CA50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0384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65CB1-FE6F-4018-83B5-609B61349B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508832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53AB58-C7F2-4AF4-AA04-3EA277BF5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142270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94BBC7-5EEE-4797-BF46-0221AD7DD1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3038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76EA5F-8D1D-4877-93A5-C1A3337950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224309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D452B3-91B7-4A70-B70C-2462D9CFC5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475867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FF6369-222E-40B9-8F16-12A1991B8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10967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FC4EE7-B334-446B-BFC5-6D1F98B578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75423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2789DE-12A2-4985-9C21-7BB4269995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298860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57F4E8-9D01-4C05-BDC9-71FF98C286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16333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E4D3B9-037B-4786-B0BC-33E456951C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13560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1CA511-5DAB-4811-9D9D-DC33E65082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594079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25188-FB7F-4E7B-BF65-CCF3B9457C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449525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66FACE-FC66-4B98-A516-B0B0EBE749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682628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78ED95-F3EA-4306-9AE5-3E890B79E8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754556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DD083-1035-4F3C-8DE4-D623F16A1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78228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F67D0E-84E1-46B8-8A83-DAEFF3B7C6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659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EABABD-30B2-40E9-8AFF-FA17E43EC8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534870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FAE122-C64C-4E3E-9820-12A2B98D9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995027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862F09-A4F2-4291-8600-D5CCFF3A8F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056673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9B03F3-F9CF-4758-9348-08064648E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304586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BE51ED-5621-45A8-A6B4-980F43E21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83332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BD9E49-55B6-46DB-9B5C-592BD947B3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32489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886C6-654D-436E-8D2F-39D5F0BE73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67279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25B432-5D59-4011-AA9B-A3FC18F4C7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825214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2CAAE8-07D7-4F2C-A57D-127C8207CA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48711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10D0A6-F7D9-4331-AD19-84033A4F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957427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73502E-3437-4EDB-8E42-FC9403DBA0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332983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C4F5B4-8612-4155-9EE9-1F5340974F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361364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3076F8-0914-4042-ABE5-009F28B8CE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054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19FCBA-94DC-4FC9-95F4-A18A1AD99C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797287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11ECF-7998-4AEC-8B3A-90AF3AE321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991369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D380BD-E9DA-4E65-89D0-2AF03EEBF7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956990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C82C3E-7480-491A-987A-8DF4FE3291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986646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7DC0F-E708-40DC-8296-447C58CF3F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341034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03B5DA-D8CD-4D0F-B960-7E087DA36A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55462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50D51D-BCDD-4EED-8AD3-5505DD3E88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552231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5C339E-2D48-4EC9-A89C-06E571E78E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68198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47E0B2-6C65-419C-B4B5-C2F21CF499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318250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E696F9-7DC3-40C6-9D16-9D084DE0C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328345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C65D32-D541-448D-8FBB-8DDE6EF9DB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355884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7454A6-2670-4C14-8351-5AD72E21D9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26414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AB0462-AE9C-4CF2-A9E6-C6FF1BBE1B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8037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2295B4-1076-4FE6-A36A-7D4D5F03EE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14948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98D8C-EBE5-461A-BB60-0ECB36FCB1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21050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902E61-F67F-439F-B09C-24C5AA23B4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671" r:id="rId1"/>
    <p:sldLayoutId id="2147507649" r:id="rId2"/>
    <p:sldLayoutId id="2147507650" r:id="rId3"/>
    <p:sldLayoutId id="2147507651" r:id="rId4"/>
    <p:sldLayoutId id="2147507652" r:id="rId5"/>
    <p:sldLayoutId id="2147507653" r:id="rId6"/>
    <p:sldLayoutId id="2147507654" r:id="rId7"/>
    <p:sldLayoutId id="2147507655" r:id="rId8"/>
    <p:sldLayoutId id="2147507656" r:id="rId9"/>
    <p:sldLayoutId id="2147507657" r:id="rId10"/>
    <p:sldLayoutId id="2147507658" r:id="rId11"/>
    <p:sldLayoutId id="21475076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0CE4F5-1D45-4CDC-B445-0704C9385F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68" r:id="rId1"/>
    <p:sldLayoutId id="2147507769" r:id="rId2"/>
    <p:sldLayoutId id="2147507770" r:id="rId3"/>
    <p:sldLayoutId id="2147507771" r:id="rId4"/>
    <p:sldLayoutId id="2147507772" r:id="rId5"/>
    <p:sldLayoutId id="2147507773" r:id="rId6"/>
    <p:sldLayoutId id="2147507774" r:id="rId7"/>
    <p:sldLayoutId id="2147507775" r:id="rId8"/>
    <p:sldLayoutId id="2147507776" r:id="rId9"/>
    <p:sldLayoutId id="2147507777" r:id="rId10"/>
    <p:sldLayoutId id="2147507778" r:id="rId11"/>
    <p:sldLayoutId id="21475077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18F56B-B5C9-408E-A19F-B678576D14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80" r:id="rId1"/>
    <p:sldLayoutId id="2147507781" r:id="rId2"/>
    <p:sldLayoutId id="2147507782" r:id="rId3"/>
    <p:sldLayoutId id="2147507783" r:id="rId4"/>
    <p:sldLayoutId id="2147507784" r:id="rId5"/>
    <p:sldLayoutId id="2147507785" r:id="rId6"/>
    <p:sldLayoutId id="2147507786" r:id="rId7"/>
    <p:sldLayoutId id="2147507787" r:id="rId8"/>
    <p:sldLayoutId id="2147507788" r:id="rId9"/>
    <p:sldLayoutId id="2147507789" r:id="rId10"/>
    <p:sldLayoutId id="2147507790" r:id="rId11"/>
    <p:sldLayoutId id="21475077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FAAF01-D86C-4DC0-A05A-87FA90E896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92" r:id="rId1"/>
    <p:sldLayoutId id="2147507660" r:id="rId2"/>
    <p:sldLayoutId id="2147507661" r:id="rId3"/>
    <p:sldLayoutId id="2147507662" r:id="rId4"/>
    <p:sldLayoutId id="2147507663" r:id="rId5"/>
    <p:sldLayoutId id="2147507664" r:id="rId6"/>
    <p:sldLayoutId id="2147507665" r:id="rId7"/>
    <p:sldLayoutId id="2147507666" r:id="rId8"/>
    <p:sldLayoutId id="2147507667" r:id="rId9"/>
    <p:sldLayoutId id="2147507668" r:id="rId10"/>
    <p:sldLayoutId id="2147507669" r:id="rId11"/>
    <p:sldLayoutId id="21475076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0F84A7-96CC-4245-A91F-C27FA9C50D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93" r:id="rId1"/>
    <p:sldLayoutId id="2147507794" r:id="rId2"/>
    <p:sldLayoutId id="2147507795" r:id="rId3"/>
    <p:sldLayoutId id="2147507796" r:id="rId4"/>
    <p:sldLayoutId id="2147507797" r:id="rId5"/>
    <p:sldLayoutId id="2147507798" r:id="rId6"/>
    <p:sldLayoutId id="2147507799" r:id="rId7"/>
    <p:sldLayoutId id="2147507800" r:id="rId8"/>
    <p:sldLayoutId id="2147507801" r:id="rId9"/>
    <p:sldLayoutId id="2147507802" r:id="rId10"/>
    <p:sldLayoutId id="2147507803" r:id="rId11"/>
    <p:sldLayoutId id="21475078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E84D78-41D3-49BC-B6E1-2D20E7FAD7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805" r:id="rId1"/>
    <p:sldLayoutId id="2147507806" r:id="rId2"/>
    <p:sldLayoutId id="2147507807" r:id="rId3"/>
    <p:sldLayoutId id="2147507808" r:id="rId4"/>
    <p:sldLayoutId id="2147507809" r:id="rId5"/>
    <p:sldLayoutId id="2147507810" r:id="rId6"/>
    <p:sldLayoutId id="2147507811" r:id="rId7"/>
    <p:sldLayoutId id="2147507812" r:id="rId8"/>
    <p:sldLayoutId id="2147507813" r:id="rId9"/>
    <p:sldLayoutId id="2147507814" r:id="rId10"/>
    <p:sldLayoutId id="2147507815" r:id="rId11"/>
    <p:sldLayoutId id="21475078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AFF66A-EE63-474B-8970-6C54172A9C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817" r:id="rId1"/>
    <p:sldLayoutId id="2147507818" r:id="rId2"/>
    <p:sldLayoutId id="2147507819" r:id="rId3"/>
    <p:sldLayoutId id="2147507820" r:id="rId4"/>
    <p:sldLayoutId id="2147507821" r:id="rId5"/>
    <p:sldLayoutId id="2147507822" r:id="rId6"/>
    <p:sldLayoutId id="2147507823" r:id="rId7"/>
    <p:sldLayoutId id="2147507824" r:id="rId8"/>
    <p:sldLayoutId id="2147507825" r:id="rId9"/>
    <p:sldLayoutId id="2147507826" r:id="rId10"/>
    <p:sldLayoutId id="2147507827" r:id="rId11"/>
    <p:sldLayoutId id="21475078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D8B6CA-97DB-4FC6-854A-09FA03DF99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672" r:id="rId1"/>
    <p:sldLayoutId id="2147507673" r:id="rId2"/>
    <p:sldLayoutId id="2147507674" r:id="rId3"/>
    <p:sldLayoutId id="2147507675" r:id="rId4"/>
    <p:sldLayoutId id="2147507676" r:id="rId5"/>
    <p:sldLayoutId id="2147507677" r:id="rId6"/>
    <p:sldLayoutId id="2147507678" r:id="rId7"/>
    <p:sldLayoutId id="2147507679" r:id="rId8"/>
    <p:sldLayoutId id="2147507680" r:id="rId9"/>
    <p:sldLayoutId id="2147507681" r:id="rId10"/>
    <p:sldLayoutId id="2147507682" r:id="rId11"/>
    <p:sldLayoutId id="21475076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A9E3B4-4256-4212-A70D-2B7B685C88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684" r:id="rId1"/>
    <p:sldLayoutId id="2147507685" r:id="rId2"/>
    <p:sldLayoutId id="2147507686" r:id="rId3"/>
    <p:sldLayoutId id="2147507687" r:id="rId4"/>
    <p:sldLayoutId id="2147507688" r:id="rId5"/>
    <p:sldLayoutId id="2147507689" r:id="rId6"/>
    <p:sldLayoutId id="2147507690" r:id="rId7"/>
    <p:sldLayoutId id="2147507691" r:id="rId8"/>
    <p:sldLayoutId id="2147507692" r:id="rId9"/>
    <p:sldLayoutId id="2147507693" r:id="rId10"/>
    <p:sldLayoutId id="2147507694" r:id="rId11"/>
    <p:sldLayoutId id="21475076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5A9115-E29A-4C25-A844-4D538FA61F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696" r:id="rId1"/>
    <p:sldLayoutId id="2147507697" r:id="rId2"/>
    <p:sldLayoutId id="2147507698" r:id="rId3"/>
    <p:sldLayoutId id="2147507699" r:id="rId4"/>
    <p:sldLayoutId id="2147507700" r:id="rId5"/>
    <p:sldLayoutId id="2147507701" r:id="rId6"/>
    <p:sldLayoutId id="2147507702" r:id="rId7"/>
    <p:sldLayoutId id="2147507703" r:id="rId8"/>
    <p:sldLayoutId id="2147507704" r:id="rId9"/>
    <p:sldLayoutId id="2147507705" r:id="rId10"/>
    <p:sldLayoutId id="2147507706" r:id="rId11"/>
    <p:sldLayoutId id="21475077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81B164-BB3B-4C76-B12A-044B3C41D1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08" r:id="rId1"/>
    <p:sldLayoutId id="2147507709" r:id="rId2"/>
    <p:sldLayoutId id="2147507710" r:id="rId3"/>
    <p:sldLayoutId id="2147507711" r:id="rId4"/>
    <p:sldLayoutId id="2147507712" r:id="rId5"/>
    <p:sldLayoutId id="2147507713" r:id="rId6"/>
    <p:sldLayoutId id="2147507714" r:id="rId7"/>
    <p:sldLayoutId id="2147507715" r:id="rId8"/>
    <p:sldLayoutId id="2147507716" r:id="rId9"/>
    <p:sldLayoutId id="2147507717" r:id="rId10"/>
    <p:sldLayoutId id="2147507718" r:id="rId11"/>
    <p:sldLayoutId id="21475077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E8E0-7ADA-433C-9C54-C64430B838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20" r:id="rId1"/>
    <p:sldLayoutId id="2147507721" r:id="rId2"/>
    <p:sldLayoutId id="2147507722" r:id="rId3"/>
    <p:sldLayoutId id="2147507723" r:id="rId4"/>
    <p:sldLayoutId id="2147507724" r:id="rId5"/>
    <p:sldLayoutId id="2147507725" r:id="rId6"/>
    <p:sldLayoutId id="2147507726" r:id="rId7"/>
    <p:sldLayoutId id="2147507727" r:id="rId8"/>
    <p:sldLayoutId id="2147507728" r:id="rId9"/>
    <p:sldLayoutId id="2147507729" r:id="rId10"/>
    <p:sldLayoutId id="2147507730" r:id="rId11"/>
    <p:sldLayoutId id="21475077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D9A699-628B-4F75-87B7-1EBEB43DA9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32" r:id="rId1"/>
    <p:sldLayoutId id="2147507733" r:id="rId2"/>
    <p:sldLayoutId id="2147507734" r:id="rId3"/>
    <p:sldLayoutId id="2147507735" r:id="rId4"/>
    <p:sldLayoutId id="2147507736" r:id="rId5"/>
    <p:sldLayoutId id="2147507737" r:id="rId6"/>
    <p:sldLayoutId id="2147507738" r:id="rId7"/>
    <p:sldLayoutId id="2147507739" r:id="rId8"/>
    <p:sldLayoutId id="2147507740" r:id="rId9"/>
    <p:sldLayoutId id="2147507741" r:id="rId10"/>
    <p:sldLayoutId id="2147507742" r:id="rId11"/>
    <p:sldLayoutId id="21475077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2CA39C-E458-4C1F-A9D6-C9083DB29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44" r:id="rId1"/>
    <p:sldLayoutId id="2147507745" r:id="rId2"/>
    <p:sldLayoutId id="2147507746" r:id="rId3"/>
    <p:sldLayoutId id="2147507747" r:id="rId4"/>
    <p:sldLayoutId id="2147507748" r:id="rId5"/>
    <p:sldLayoutId id="2147507749" r:id="rId6"/>
    <p:sldLayoutId id="2147507750" r:id="rId7"/>
    <p:sldLayoutId id="2147507751" r:id="rId8"/>
    <p:sldLayoutId id="2147507752" r:id="rId9"/>
    <p:sldLayoutId id="2147507753" r:id="rId10"/>
    <p:sldLayoutId id="2147507754" r:id="rId11"/>
    <p:sldLayoutId id="21475077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140D09-1522-44EC-B6BA-D7B5203D56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7756" r:id="rId1"/>
    <p:sldLayoutId id="2147507757" r:id="rId2"/>
    <p:sldLayoutId id="2147507758" r:id="rId3"/>
    <p:sldLayoutId id="2147507759" r:id="rId4"/>
    <p:sldLayoutId id="2147507760" r:id="rId5"/>
    <p:sldLayoutId id="2147507761" r:id="rId6"/>
    <p:sldLayoutId id="2147507762" r:id="rId7"/>
    <p:sldLayoutId id="2147507763" r:id="rId8"/>
    <p:sldLayoutId id="2147507764" r:id="rId9"/>
    <p:sldLayoutId id="2147507765" r:id="rId10"/>
    <p:sldLayoutId id="2147507766" r:id="rId11"/>
    <p:sldLayoutId id="21475077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7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6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951038"/>
            <a:ext cx="8308975" cy="3925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“Quero que saibais, irmãos: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Evangelho anunciado por mim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é de inspiração humana,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não o recebi ou aprendi de nenhum homem,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por uma revelação de Jesus Cristo.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Certamente ouvistes falar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 meu proceder outrora no judaísmo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como perseguia terrivelmente a Igreja de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procurava destruí-la.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Fazia mais progressos no judaísmo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 que muitos dos meus compatriotas da mesma idade,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ser extremamente zeloso das tradições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dos meus pais.						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126876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39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8054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8419" name="Seta para baixo 10"/>
          <p:cNvSpPr>
            <a:spLocks noChangeArrowheads="1"/>
          </p:cNvSpPr>
          <p:nvPr/>
        </p:nvSpPr>
        <p:spPr bwMode="auto">
          <a:xfrm rot="-1879668">
            <a:off x="6884988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06438" y="1341438"/>
            <a:ext cx="8113712" cy="4810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quando Aquele que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 destinou desde o seio materno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me chamou pela sua graça,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dignou revelar em mim o seu Filho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que eu O anunciasse aos gentios,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decididamente não consultei a carne e o sangue,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nem subi a Jerusalém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ir ter com os que foram Apóstolos antes de mim;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retirei-me para a Arábia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depois voltei novamente a Damasco.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Três anos mais tarde,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subi a Jerusalém para ir conhecer Pedro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fiquei junto dele quinze dias.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vi mais nenhum dos Apóstolos,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não ser Tiago, irmão do Senhor”.        (Gl 1)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		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9937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557338"/>
            <a:ext cx="3027363" cy="3240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490788"/>
            <a:ext cx="6945312" cy="3025775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Apareceu no meio de nós um grande profeta: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visitou o seu povo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 </a:t>
            </a:r>
            <a:endParaRPr lang="pt-PT" sz="4200" b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9445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8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14350" y="1238250"/>
            <a:ext cx="8450263" cy="58626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 dirigia-Se Jesus para uma cidade chamada Naim; iam com Ele os seus discípulos e uma grande multidão. Quando chegou à porta da cidade,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levavam um defunto a sepultar, filho único de sua mãe, que era viúva. Vinha com ela muita gente da cidade.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 vê-la, o Senhor compadeceu-Se dela e disse-lhe: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«Não chores». Jesus aproximou-Se e tocou no caixão;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os que o transportavam pararam. Disse Jesus: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«Jovem, Eu te ordeno: levanta-te!».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morto sentou-se e começou a falar;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Jesus entregou-o à sua mãe.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se encheram de temor e davam glória a Deus, dizendo: «Apareceu no meio de nós um grande profeta;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Deus visitou o seu povo».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 fama deste acontecimento espalhou-se por toda a Judeia e pelas regiões vizinhas”.         (Lc 7)</a:t>
            </a:r>
          </a:p>
          <a:p>
            <a:pPr>
              <a:lnSpc>
                <a:spcPts val="2500"/>
              </a:lnSpc>
              <a:defRPr/>
            </a:pP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9047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149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2515" name="Line 12"/>
          <p:cNvSpPr>
            <a:spLocks noChangeShapeType="1"/>
          </p:cNvSpPr>
          <p:nvPr/>
        </p:nvSpPr>
        <p:spPr bwMode="auto">
          <a:xfrm>
            <a:off x="2916238" y="14843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2516" name="Rectângulo 1"/>
          <p:cNvSpPr>
            <a:spLocks noChangeArrowheads="1"/>
          </p:cNvSpPr>
          <p:nvPr/>
        </p:nvSpPr>
        <p:spPr bwMode="auto">
          <a:xfrm>
            <a:off x="252413" y="1773238"/>
            <a:ext cx="8496300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03288" lvl="3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Oramos... ao Senhor, que está sempre da parte dos mais pobres e humildes, e quer dar a todos a Salvação e a Vida. 		</a:t>
            </a:r>
          </a:p>
          <a:p>
            <a:pPr marL="903288" lvl="3">
              <a:spcAft>
                <a:spcPts val="60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			E suplicamos hoje para que:</a:t>
            </a:r>
          </a:p>
          <a:p>
            <a:pPr marL="903288" lvl="3">
              <a:spcAft>
                <a:spcPts val="600"/>
              </a:spcAft>
              <a:defRPr/>
            </a:pPr>
            <a:r>
              <a:rPr lang="pt-PT" sz="300" baseline="0" dirty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 marL="457200" lvl="2" indent="-11112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as várias Igrejas cristãs caminhem, na fé, para a unidade…</a:t>
            </a:r>
          </a:p>
          <a:p>
            <a:pPr marL="457200" lvl="2" indent="-11112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os abandonados, órfãos e viúvas sintam a força de Jesus…</a:t>
            </a:r>
          </a:p>
          <a:p>
            <a:pPr lvl="2" indent="-466725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as comunidades de batizados vivam a presença de Deus...</a:t>
            </a:r>
          </a:p>
          <a:p>
            <a:pPr lvl="2" indent="-466725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os que partem deste mundo passem da morte para a Vida...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6924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971550" y="5013325"/>
            <a:ext cx="74168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senhor, escuta-nos,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Tu que és luz e salvação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2336800"/>
            <a:ext cx="3032125" cy="2892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4564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4565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823913" y="1700213"/>
            <a:ext cx="7851775" cy="48879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 Ti, meu Deus, elevo o meu coração,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elevo as minhas mãos, meu olhar, minha voz.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Ti, meu Deus, eu quero oferecer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meus passos e meu viver,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meus caminhos, meu sofrer.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TUA TERNURA, SENHOR, VEM ABRAÇAR-ME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A TUA BONDADE INFINITA VEM PERDOAR-ME.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VOU SER O TEU SEGUIDOR E DAR-TE O MEU CORAÇÃO: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QUERO SENTIR O CALOR DAS TUAS MÃOS.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A Ti, meu Deus, que és bom e que tens amor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ao pobre e ao sofredor, vou servir e esperar!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Em Ti, Senhor, humildes se alegrarão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cantando a nova canção de esperança e de paz.</a:t>
            </a:r>
          </a:p>
        </p:txBody>
      </p:sp>
      <p:sp>
        <p:nvSpPr>
          <p:cNvPr id="194567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42571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559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10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337300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O filho da viúva </a:t>
            </a:r>
            <a:r>
              <a:rPr lang="pt-PT" sz="2400" i="1" baseline="0">
                <a:latin typeface="Arial" charset="0"/>
              </a:rPr>
              <a:t>volta à vida</a:t>
            </a:r>
            <a:r>
              <a:rPr lang="pt-PT" sz="2400" baseline="0">
                <a:latin typeface="Arial" charset="0"/>
              </a:rPr>
              <a:t> pelo Amor compassivo de Jesus… </a:t>
            </a:r>
            <a:r>
              <a:rPr lang="pt-PT" sz="2000" b="0" i="1" baseline="0">
                <a:latin typeface="Arial" charset="0"/>
              </a:rPr>
              <a:t>[ 3ª L./ Evang.</a:t>
            </a:r>
            <a:r>
              <a:rPr lang="pt-PT" sz="2000" b="0" baseline="0">
                <a:latin typeface="Arial" charset="0"/>
              </a:rPr>
              <a:t>- </a:t>
            </a:r>
            <a:r>
              <a:rPr lang="pt-PT" sz="2000" baseline="0">
                <a:latin typeface="Arial" charset="0"/>
              </a:rPr>
              <a:t>Lc 7 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O profeta Elias, pela Oração, faz </a:t>
            </a:r>
            <a:r>
              <a:rPr lang="pt-PT" sz="2400" i="1" baseline="0">
                <a:latin typeface="Arial" charset="0"/>
              </a:rPr>
              <a:t>voltar à vida</a:t>
            </a:r>
            <a:r>
              <a:rPr lang="pt-PT" sz="2400" baseline="0">
                <a:latin typeface="Arial" charset="0"/>
              </a:rPr>
              <a:t> o filho doutra viúva… </a:t>
            </a:r>
            <a:r>
              <a:rPr lang="pt-PT" sz="2000" b="0" i="1" baseline="0">
                <a:latin typeface="Arial" charset="0"/>
              </a:rPr>
              <a:t>[ 1ª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1 Rs 17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Paulo diz que </a:t>
            </a:r>
            <a:r>
              <a:rPr lang="pt-PT" sz="2400" i="1" baseline="0">
                <a:latin typeface="Arial" charset="0"/>
              </a:rPr>
              <a:t>o Evangelho </a:t>
            </a:r>
            <a:r>
              <a:rPr lang="pt-PT" sz="2400" baseline="0">
                <a:latin typeface="Arial" charset="0"/>
              </a:rPr>
              <a:t>que ele prega foi-lhe revelado por Cristo… </a:t>
            </a:r>
            <a:r>
              <a:rPr lang="pt-PT" sz="2000" b="0" i="1" baseline="0">
                <a:latin typeface="Arial" charset="0"/>
              </a:rPr>
              <a:t>[ 2ª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Gl 1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6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764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8661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8666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7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968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684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049" y="4509120"/>
            <a:ext cx="3679113" cy="1944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5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4726407"/>
            <a:ext cx="2693987" cy="1726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6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7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688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9691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9692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969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969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1733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4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173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21" descr="https://encrypted-tbn0.gstatic.com/images?q=tbn:ANd9GcT5935taMTKcTew9MxlthSVD_P3caLpiIkb6X8SPkFy00w3fYh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99" y="1837531"/>
            <a:ext cx="3168601" cy="41907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6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275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38138" y="1484313"/>
            <a:ext cx="8555037" cy="4900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QUE SOIS O SALVADOR DO MUNDO.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toda a hora bendirei o Senhor,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louvor estará sempre na minha boca.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Senhor: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ouçam e alegrem-se os humildes.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Enaltecei comigo ao Senhor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exaltemos juntos o seu nome.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atendeu-me,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libertou-me de toda a ansiedade.</a:t>
            </a:r>
          </a:p>
        </p:txBody>
      </p:sp>
      <p:sp>
        <p:nvSpPr>
          <p:cNvPr id="20275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20276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276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737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765" name="AutoShape 13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2766" name="AutoShape 15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603" y="1054237"/>
            <a:ext cx="2558185" cy="32398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3780" name="Line 4"/>
          <p:cNvSpPr>
            <a:spLocks noChangeShapeType="1"/>
          </p:cNvSpPr>
          <p:nvPr/>
        </p:nvSpPr>
        <p:spPr bwMode="auto">
          <a:xfrm flipH="1" flipV="1">
            <a:off x="900113" y="1484313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378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2781300"/>
            <a:ext cx="8462962" cy="3298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QUE SOIS O SALVADOR DO MUNDO.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Voltai-vos para Ele e ficareis radiantes,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vosso rosto não se cobrirá de vergonha.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ouviu,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salvou-o de todas as angústias.</a:t>
            </a:r>
          </a:p>
        </p:txBody>
      </p:sp>
      <p:sp>
        <p:nvSpPr>
          <p:cNvPr id="20378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0378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378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11382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480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204805" name="Rectângulo 1"/>
          <p:cNvSpPr>
            <a:spLocks noChangeArrowheads="1"/>
          </p:cNvSpPr>
          <p:nvPr/>
        </p:nvSpPr>
        <p:spPr bwMode="auto">
          <a:xfrm>
            <a:off x="355600" y="2022475"/>
            <a:ext cx="8537575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89013" lvl="3">
              <a:spcAft>
                <a:spcPts val="12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Ao despedirmo-nos, proclamamos agora a certeza de que temos em nós e connosco a força do Espírito,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para sermos capazes de seguir os passos: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do profeta Elias, pela sua fé na oração que devolve a vida… 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do apóstolo Paulo, na sua incansável evangelização...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de Jesus de Nazaré, que entrega a vida para dar a Vida...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de todos os que se deixam guiar pelo Espírito de Jesus...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20480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0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187450" y="5084763"/>
            <a:ext cx="74168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Temos em nós 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o espírito de Amor.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565275"/>
            <a:ext cx="4464050" cy="3014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49275" y="2636838"/>
            <a:ext cx="7983538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CONFIAREI NO MEU DEUS, 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CONFIAREI NO MEU DEUS,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ELE CONDUZ-ME, NÃO TEMO: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VAI COMIGO A CAMINHAR.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Nem que eu sem luz, caminhe pela noite,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nem que o temor me impeça de avançar.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7" descr="https://encrypted-tbn1.gstatic.com/images?q=tbn:ANd9GcQxgduPoEJiMREd_FfBhl2eySRufjEuFkSBPQ6_OoNkxmnVcmaaf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348" y="717244"/>
            <a:ext cx="6239238" cy="524571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21" descr="https://encrypted-tbn0.gstatic.com/images?q=tbn:ANd9GcT5935taMTKcTew9MxlthSVD_P3caLpiIkb6X8SPkFy00w3fYh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87973"/>
            <a:ext cx="2231480" cy="285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5" descr="http://upload.wikimedia.org/wikipedia/commons/thumb/c/c8/ElijahByLouisHersent.JPG/200px-ElijahByLouisHerse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57" y="312738"/>
            <a:ext cx="2287587" cy="2722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40656" y="1709595"/>
            <a:ext cx="8828546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PAI DEUS está sempre do lado dos mais débeis e indefesos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(neste </a:t>
            </a:r>
            <a:r>
              <a:rPr lang="pt-PT" sz="38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caso,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representados pelas “viúvas”)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... Ele manifestou-o através dos profetas e santos… Mas </a:t>
            </a:r>
            <a:r>
              <a:rPr lang="pt-PT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sobretudo, através do 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Seu Filho Amado, JESUS CRISTO… </a:t>
            </a:r>
            <a:endParaRPr lang="pt-PT" sz="32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4" name="AutoShape 9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5" name="AutoShape 11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6" name="AutoShape 13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7" name="AutoShape 19" descr="data:image/jpeg;base64,/9j/4AAQSkZJRgABAQAAAQABAAD/2wCEAAkGBhQSERUUExQWFRQVGBoYGBgVGBcYGxgaGhkXGB0YGB0XHCYeGBsjGxwYIC8gIygpLCwsGB4xNTAqNSYrLCkBCQoKDgwOGg8PGiwkHyQqLCksLCwsKSksLCwsLCwsLCwsKSwsLCwsLCwsLCksLCksLCwsLCwsLCwsLCwsLCwsKf/AABEIAQIAwwMBIgACEQEDEQH/xAAcAAACAgMBAQAAAAAAAAAAAAAEBQMGAAIHAQj/xABBEAABAwIDBQYDBgUEAgEFAAABAgMRACEEEjEFBkFRYRMicYGRsTKhwQcjQlLR8BRicoLhJDOS8bLCFUNToqOz/8QAGgEAAwEBAQEAAAAAAAAAAAAAAgMEAQUABv/EACwRAAICAgIABQMDBQEAAAAAAAABAhEDIRIxBBMiQVEygfBhcZEjobHR4RT/2gAMAwEAAhEDEQA/AKrtHabq1B1YGQgCfzAAAklRObTnGlHY7EYVRBZXlC06ZXIPAhQSCUkKjQq4EVX8M5aJVKdBPdN9OHXqaIfbt3U91NjcEi8nKCBHM87acInGnokpod4xmBkbWIIEhYSJ17wz3SZnzi5rFrUBkU4IREQCQYSCM03I1T8NvfV3FKDGVwkrQZGhUUFU5irNJGhAIIv0oM4q33gy/lVlg8NYiY0v9IpasfielYRicM2UEpcE2hBQpMdJKjIsR6UpfgHTpafcU0GBzAqS63YAwVXvFgCNb8SNKDdwykkTeeMR08D5VRB+1nQg01pghUDMzHWdfrUedCeBn+6fSicS2QkGZgj3qTKqJKe7OWeAMTHjEUYdAjZEmZgc5+tTrxGYC6sscz9K2e1Ex0ozZWCW6spSBlSMy1flEhIt+IkkACRJ5AEjx4HbCihahm7NoJKlXiVqypTfibn+2tE4vqfUirJvq6lltrBtDKkZXnTN1LIIAUR8RAuZGuWAIFVsFUW+Zrxm2FYDahRIClAdCRzt0qwbubfSt4JecXl0BC44RHLSqhmUFKmOF/KpW3xGhrJRvoKL9jqWGDRI7y1KbVIVnTJ1iQUmbH2rbDbR7RaSp3KhCzl+HvfEgBUC+vAC8VX9k43tWgj4FJI7qQBnSIkSRJkWmrHhmgGiEhKRqmAAJ+IadYNIsJxH5xSk5rylIBBCDPGdVCfL51A7mzBQCuM9xJm2phYv60ScU2WgpSkpStM94gRI0vyquPb1sAZlYhvN2ZtnkXE6aZrUPIBRbLAXFqShSU8jBtaD+WSDfSpcNjkqmVJBMwLyYOtwCfKoUbSaDRUHEGE6yNYAAtzMV4pSEoCAQVQEgHUmIEzevOVA8bDniop7uXWOJMceAvFAntNI1toeutorbDsRZBUmOpIt0VY/u9bPYxxuSQCjWQR3Y58h1rykDRultsat5STHwyVRYHuzwpZtnZbLgKi0S5KYISsmAoG3LnaKcIeJhQIIIm4nUDSCPrQ2IxCilRskJNyL8vDnR2ZF09HqmGOXqlc/OsrQbPWbkwTz/wC6ys5G7OH9kgghKM6VQDlSqTYq46WvqR4xRGBwloQpKge82krVnnkUKygTPHWJnmJhClPfBUDMJyE/EJlSYhaZBOk6nnYlWHUDnWFOJCUqm5GUm4OuYaJkzE3Fq1pq0mctRd6GDKUuQhZCOzSoKVKiCBJCYUNdRIyg2HjolskZgpsoFjKQECfh4ExxtB9K8RtAH/dIUhSCQkWyrmwMJgi98vK16FxK8Vh1EFBbQTISUd0iOBVM+HDiARZfFvoZDG5vQe/iQCvMO+RCik5RwMKAHeEHjczM2pVisWFABQTI4hITPidDz6SaGTiVrPeNk2SP5bmOgkmpVotT4w47Z0MWFR7ds8SlHEjTnGlGbK2sWlkt5VJXCVoWM6Fpm6VJJvF4OoPiZDweJITBBt4UQh+TlAiZGvOmD6VFoYb2Y85OROHULqSsqyT/ACqSqAOhAmmuz9r4Bt5TbSWxKkkli6XFhMazCLkgJHdBJ4k1RkPAXA1FuFMNn7xhkqzMhwFMQVZYMgzoeQrNguCDN+NlvZxiH0pQHV5AErCiISYBiw7o4cuFV1bQjw687U62zvEvFZAQEoROVAkiTqST8SuvD1lPjXbAWk6THrXmbFV2LMS4YITrxJv5VJgXIHXjNepwBGlxckcb1A8uIg3H7itjIxqhvgdrBlYUQZSRli0if2KIxu+j60qSkhCCpRAABUAokwT5nyiq72nnW01jgm7DU1RL/GLIuSfG+t/eaggkzW4VWpNFwPeaSh24J4adKbbM3ieQsKS4rumRJkTBBMKkaGkwXW5E9KW4B+ZfZ1Pd37RiTlfSAkCMyBc3FyJ4DlT9G20OkKQZZNs2mbXneAbG155VxRDisp1icpI5kTl8YvR+z94HMN3UnMg6pNwBOovZVJlH4AeOL2jrmPZiCyVBRuoA90C5zX0J5DX1NSMMIW3l7QpUspzgkXMCQQbjQCLULsjaba2k9l3i4AoAfFNrqnTqTR7eBUhanCZUUiUgWET8JP4up1AFLUm9C2qDHHgDBWB41lLoSbhYM8TF+teUYs4UhuPhATwIPH9Ol4+dM1rQ9+BKSLpKY1IKe8Jtc+N+gFSYXD9quFgKGUkLQY0ggOpTmAN5B7vHnFCoBSqyQCBBvroqIiQSRNNk7IJ5IyokZfIQAHAF6FsCAbAAwlISqwAM3kTeaalwSrDOKzpPwnOtsIUAfiC0j2jhPEB/wyS3IVCjKkgZTBBJsVAKiNfWDUO0sW+32aXkk8UFXxQIFiQTGnoOlZdsOC5aj/39ydewUrA7JxKln/6Sc2bU3TAIXbW8iNL0msCZVBEggkyOFwdDPCnAQkwoGHAUqIHd7oiZIUAnvQJgTzBFRv4sKBGQAzMx3j0J/FxMm8k86OLZVilLpoXwmwSRxm/h/mtVBJuVG3IxU7qZHw6Ry/WpChJ6jwo7KKB2MUCoCZ1nS/KiHFgCbeNerZTBFgLEeotXjQCTAFeNVo2aeHSvFpSohRGlgen7JrZ15PED06VuENxAtEC1YwkrIMS4UJKjcAefSkvalRk8aYbVBgJFx+4oFWGUnUGP0rYJIXklujAK9CqJ2Zst3ELyMpzHidAkcyTpVwwX2Y2++evybTp5q19Kcot9CJTS7ZRwqvSavzv2Yo/C8vzCT7RVa27uuvClIUoKCpgi2nMHx615prtGRlGT0xO3J0BPgCfarJu7ui5iFDtA4ygwQpSD3xMFKMxEKPBRBE1WU4lbSgpC1oUNChRSfVJBo9zenFOZc+IcWEkKAUo6pMieJv1pclfQxOux1vrthorbw2GSEs4aUxckuE97MTckRBJ1ObkKryXLedS7x7wOYx8vOBKVFISAgGAkSQL6m5vS9tyg4jIzouG5W8K8M6IPcWYWDxA0jlXV1uLMHRKuHGON5uSDwrgbTkaG1dt3ZxH8RhWlKJ0y2PKxvre1TZY07Cm1Vgz7jaVEIUAkaAC2nCspwNlN8EWrK9yEHDdn7QzggymBBMCCLjQx6z11vTRgrUsJK82UZm3E5VpEH8XdMwbd42twqs4RxfCLjStw6tKgABbSb/I1RWxM8F/Tr7FlwLrbilqzdi5BkBBUlafxJKCbWgkaRNq1d2d/EAuBTaijuZW5CrWCgnUCINwnWYoLBPWuuFIBIECFXSMs84zcx0qZCMyg6mAEKupGohQggK01A5GNBS2mhShkT+H+a+4sUyptapzBQtexFoggiRW5UZur2ojHOOPOFa8gKonIkAaATHzod3DRPdkA8hpMTTlsvjdW0YcypBVbpE2qRxJSkwrTmBxisQhMfCPSvMRhwBKbRy4+MV4J9Hqm8wjOfIjhzrRLQBkqJjrpw9qjyj8oPjUgQFR3R6D6149ZjqMwyhWvhU6mF2SgDMohIPjxqJJhQ7oSDyjh4eVMcJigkhSpISZPMetDJ60alYXgdw1LIK3Y5wLzzk0v27sr+CcCc2ZKriQLHlyq0Mb1hHZkNLUh34F3yn0BPyoLfpCXmO0ywpJkG86wRePao4ZZ8kp9Moy4YcW8a6DtwtoIKVtpQEn4yQIzaAzHEW9atwTNcl3TxKsNimSslCHDCp/IbH5/MV1/amLbCAhCQFE3VxAHCdb10lnUI0zlTwuUjBAtx6CT6CqDv9sN/KcUtf3aCEBBTBTmUE5gZvmJHAaVdTtANlH3GcZLrTEhWZtMcyCFKVP8lV/fzaSHcI8hBVa5IuO4QrLfXThSJ+Jc2klodiwOLs5TinJqFtdDvuSK3bmAedNbG8fYIUusCqFUuDUmFfSlxJWJTmTmHNIIJB6ESK9ZnGi6bqblnGBIU8GVLSVtpUnMVoSQCv4hAk25i+ldM3f3OXhWg32+YJUVDuQQTqJJNqpWN2qtvEqdRAWhxSkjgcpICdO73O7bgYiuq7L2mjEtIeQe4tIUB15HqDIjmKllJyFzUokStkqn/dUPIVlMO1rKDy4iucj5y2XtDLZJIvPdt8xem5xpUMqoUOSiD70HgtmrSYIAjW59dKc4LBJcRnS8gp48I6TJopyS2fSYXicakl/BVXWUoWU94xpc6V5hMVlkDMASYBk29KJxzSw6oWAmIF7fpx86hdCxAF51qi7RyJpc3x6sJTigRrPkatW7O4LmLHaPrU00YUAMudQPeBvOURGtz01KrdLYJffSkiW095Yj8PLzNvCa6dtfb7WCazLMlR7qRGZavyoH10FJyTa9MQJMBxf2Z4QNqhbiIE5yoECOJzCI9PKuebf3UewhBV942qAhxAlKyqAkAC4JJEC8zYmj9v4/aGPTdISzYhltYj+9RI7QjrA0hM1YPs+xzysO9hHgoFnIW8wiEKzDKDxyKEg3iRyFejJpd2A+a7Qhwm4aQ1mxmILR4oaydzota+7miLRbmaU4/dxLcrwTwxASDmQSkrA/MOzsvyAPjTA7dXlbUBCnIyEg5sh0INyiR3soIAm+YySp2ntkh68BSD8dgtJHGRcjnM20itjKTYyWKXHkxcH8+RQsOnlTFtHiax7Bqdd+5b4gqCRYKMFXQd4mjUbKcmTCYn92o3JIyL+QrCbwLW0lCGjDVpMEFQm0C4oDePbxfbSgCCY7vuPEGg8at1pyUyZHDTkbehorYOyCpwLXrqBy6nrU7jCHrKlklkjwQg2lP8SvMScpQL8gBAHIa+tdDwWOzAEGZAqmb1YNSXyqLKSDboI+g9aYbpY6QUz3gbDy4U1+qCaJGnGbTLs/tHIAgXUALDhal7zSAxLwJSVZSlJIK1KM5QU3CQLki4GnMK8TtQCcpBkzIOp8eNR7X2j/AKjDMhSkqQ12isqsv3jpSUifzBCR/wAqTGGxuSdR9PZaN3sGziQpnGs4VxyVKaLYSQWpsgd1KklAMaaRQm8n2TYdTZVhszTguElSlIV0OYlQ8jbkdKBcxuIQUvpCnCyQoyiXIHxAlBNimRfnXRXcQlaErSZSoAiORE0xunaJITlW+z5txWAW26ptxOVaT3gf3pyPGtP4a55XrqX2j7BQ432wEONxccUkxlPQEyOV+ZrnXY09O0UwlyVl2DefFBSRZ1tClzoDkTIvaJnznnTbcDb38LjXMGtUMurCm5NkuEd5Ingr3B4mkO1mezQw6HCFKaaVlKtTlBVAUSb6wBFVbbeMLiyoKIVYggwUkXBHncdb0iMXy2Nz8ZYqR9PKa8ayqJu/9ruFVhmi+6G3soDiSFWULHQGxiR0IrKLi/g5YI/sRxDyuzb7RKjI0168BS4bOXC0uMq7y8pESmcpvIkZb1c9oO50FtCy0bSURI6C2sa1Fs7YDWHzKbsHYKgQLmRcxqep6Uh41Z0Y+Kko0cTRiSFqngT8jROCUp1WRKSpatEjUk+1Pd793AjFKSyn4oUE/wBXADxmiNkYRnZKVPPkLxCh3W03yg8CRoTx+nGpzVa7E37lhw7rWy8LLhCnV/hButXIT+FPP/qqJhccrGYpTuIVdQITybE2SnkB89aT7S2+7i3i66bxAHBI5DkPet9i49KXu9ZJtfTzoHjai/k9imnkTZc9nbJKO1LL4U4EgD8IKrRmmbwdRa45U43ExSztB9pxUlDLc3mFKUtRBMCbZaqePxScOhIUQpa4SnKrMpQkQVKJJSgDkAZjXiw+zB0pxry1qkrBUozf8R9o8qSounJlPiJquCBtobQUyS1CgEEoCkiTbuiZHw9aq2KxXaZpMmT3oi3HThTnauOU+32qASVrCkga/eKJiR1UOljzqXdPYH8ZjEsgfdou4r+RETfmpVv7p4U3GkldBZptKr9ix7pbBW12S1kpBUB/WVKEg9BbzFXHEbJQSQUjh8yam2q1nW0UCG2iDYQLKCYomZVPMJ+RNS5fqshg7Qow+5WHeK86IywAUqKSLTwsR48qI2buA0iT2jpnnkEDlZPhThgQXDzCPdX0pimw6/U02EVKOwXmnB1Fid7dhjsyjICVWlVz5co1tyqnbd+yxHe7FSkyJte5IChHEZSox0gaxXREKzOH+UfM1u8bU6K46QuWSTdtnz47spbWIRhnIkFIJFgpOpUPETW+B2g29jX3FiQtSVWE2TIAAHgnTlVr33QgrOIGrYIPmkx6E/OuW4PEpQ4CsnKQQbT1BjyouPJMphlppl02q23944lSkKVbLyOluQOtP/sy2steDW2uSGnClCiSSQe+QZ4AqgdLcK5w9tNKzCSVAeP1rom4bXZ4JJ4uKK/ImB8gD50PGo7CzTjLaHm3sN2jK0/mSpPqDFciZYKuB0rtD4lBqkYPZaW3kNZnFF0ZiA4tsIkkAJ7NSSTCZJM15OkDgd2hfvggoDI/K0gDxCRVJedJN+cmOk/9V0bfFSH3B2ZkIETwJ6c4586U7O3Qz/F3U9NY19aZEU5629FKUb1ldRw25mGSkBTaFKGqlG5vxrKPfwJ8yJ0VoIkERwF+EmtNr7TSgEEi3Dj5UsfxzeVa80JIjkfPrNK0uDES9coRZPUgxPWL+fhUzG/uHYXZ+Zxx9XxkDKD+FI08zrNOcTg0OIyrAI0k6g8weBrxCgSCNFIAr3FrCG1kkAJAJJtEcTXkgXJlG3i3Lw+HZW6hHeCkwSSYkxppVWw+x2FGVHKZkjh/imm9v2kpfaLTKO7IlS5lWUgygDhI1PpVNTtRyZk6gkdOWlN8tuPdBwzOL+SzHdxp94JCgFqSUpUkggKSJTIGoNx50Xh93nsEw/iO0TIYcEQfiUnKDmnWSBEcagw0gJWAQoQtM9DINtRaujYIpebOZIU26gKCTxCviSeoPpPSgacYpXaNlk5ybqjlOCc7NtsG1k/IWron2ZbKU3hVqAAcxLhgxcNI7snpmzxzkVRV7quYnaf8LJCUrIKjr2YAWV+OQi/Miu44NtKCUIQEhKUi2kCyUjkIrKr7jM+XkuKANsYpKGUtoOi0JI42M38SAagZfkpPRI+ZpZt9ZDyQUFFpnNmSoTAIPAzw/WpdnmxPUVLl+oDH0WBi6wOGXMf7Sf1op/E5U5vP6Uv2Ye85yCAPUrP6ULtvFwygfmv6U/CvShM+xpsY5kqUeJ/z9aKfRINAbHxCUtJBtPvp9BTFy6THKmC2cI+0DaWRxxmdTmPnpVGL9oj5fWui724ecW9mQFJzDurAIICRe/wjrrVfd3cYP/3WirQAhST1BWCfKVeVFdFEaoQIf58Z1Gvnr51f909tpcwwbFi0ACP5Rofp/wB1V392l5czRQuO7BIBm1pkpBI4KKT0qTdhh5l7vJKUqCknN0Ex8hQt2hj2jpezsfIIJqqPrI2itUSUMgI5JUcwzDyJqdjEkGQaAxu1Qp5ZQO8IQTzKR+pIrIfAh2toMwOHSBA0HnYcyas+zMF3ErUIBBV/baPp41WQCQhofG8oJJ5AkT6Aj1FWje3Flhp06ANkj0gKPXkmnwXuTSK4t9TqlLQO6VGONgSPpWVXsFvoWG0NhkKypTeCZKgFG44yTXtbX5+M9RJ/8gHXDnJygZlAcQI+ZmrZsPfNhbYaKOxvlTN0kRz4HxrmacRkOZJ5g9QbEUeNoBICRrx6eHMzQcCqTOx4DGtWQlYJuQJvHGPCqP8Aa9tU5GWQYS4StXXsyI+awfECq3gMf2T7Ski6FhUDXrMQLgmfGnv2kbKLzaH0XLWYEDihRScw/pj0J5VkY8ZKwHs50lRm1TpcIIM3EChqN2amXWyEhZC0nKfxQoHLfnEedUt0rBjtpHQd28McTgkAKCnG1qTfgkaCeUQf2asm6WLhoIP4Hlt+ozR/yJoXYzDaAVspyZzKkhJTeTEjgqDfnArfDILbiyYhT4cEfzJgz1ma5cMvJuP3On4nBwjGf2Yw2WEodcxJEr7MNA8QVEqPyj0FW7CrKUpQNcoJ8eJ/fSud7JfC4V+BazmPTNHyFWPbW8yMK4tV1SISAYkxZPQcSaeQU5OhlvNs4uMhSUSps2jUJkZvGwnyqvbKxMpIPBKf/KKjXvhiL5lpAASCkJTEqE3mYEEamlKNpJQBz0jQ6+1SZJKT0Wx8LkiqZfcAqC5/SPkVfrS7a+CcdQnIkqypvHU0DunvSh14tLjMpJy9YuR6CfKrs04n4RAH7tVGPUSTLFxlTEatlultJSBYXBN/0onZrbqUqKzCQNNZPTlW5bcbVEy2dCeHQ+FSbUehkxyp6J2zm+12W3sSs2KdDYXULFQPhA8qrLWEebdWhTiloSUoBhMkqE/EUlRgczFWTagCXZkSrvQBEcPcVOxlmVXkRH18ahnklCTO9hx4544ujmOJ2y+hShnyqFicqB5ERBHQ2o9vEh0S9AKsoyiYMqQmSZkAFYIN4vpU2+Wx8uLzWCVArv0ECYue9fwoPbr6FZw3dJgnoLR8wn0FW46nFM5mZcJNBexdkuoXmUVBptsuqJJg27iJ5lRAI6HpWmxWSVIzcRmPVRMn5286hZ2msYXsjMFQjqhMkDwzKH/GttjYwHEOJKoImBy0k/2gk+VHT2TyLTsFPaYxE6JBWY0AE6eJ+lNt/Hi/gcQkfG0nOOqR8fiUpBjrSjdV1tt5anFhGdBDYUQJkpyJE6qyjTlNLd88WpJygLUVSCEAklGmg4GjWoie5Eu76T/DNw0pUiZEakkkeRkeVZVz2QyplhttMHKkSQLFRusjpmKqymeU3sB5Ujiba+8PEVM4/EqF8t/E8KJ3l2EvCPqbVpqhXBSeY6jQjn4igGlykf1X8opUWmrRXNNOmHq1Enh6nmaZbO2+62CgEFqCIVJ1sQL2/dqRrc1517NgJ5VtWAFYzZSSlTja0QCPuyTnE/lt3h+/Hbd3CEvoVoEkGtCIAFxTXZ+HNqVkm+LRVixLmmzorj6lMKCCM4ByzpMW+dKcNgMQ3hyFoX2gWVEWWSmVQQUkg2jSocLiyAATblVhwO1IsRXLxzeNNUdXPhWammVXcDaX+ndSsx2bhCRxgpB/8s1Cb07YHaNoi0KJjUZoA/fWrnjthsurLqRkdIgqT+Iclj8XjqK55vFg1oxI7QRaQToQIuDx+lX48sMv+jlzwzwyv+5bNi4rOFqUACq0C4gAJGuthQW1cO4pag0iBEKdWoGANQkSVc/E0Nsx/KRyIrzbe1i0FDXtCI53gnyn3qWEf6rR0MuV+TGa+5JsPBobdS6kS42cwUSdYINpiCCR4Guh4bb18wulUeP/AHXKMDtQpcSSISTB6DnVvwGKglJ8RVkb9zk5N7OiM7QC06etAbWchuJ0pNgMUSY0j3qTaWP7sGBGp/WnKOyZsp2921EttSr4pOXqTw8P0qu7vY995ZURKRAtIv04ERr5Vm0kqxj5I+GYTOgSOPnVl2Ls9JKWUd1CdSOXE+J96Vm411srwTnCt6RttbZKsU2Etslx3TNBgJGonSf80lf3SCMyHUZVmPiKk59NLjQ+2tdZ2ZlKghAEJtfpr4ge9N9obMbebyOJChwnUHmnkakjGUVUWVvxMXL1xTOPbW+z+MKnEYdwleROVt3Qm5ypUPxE5okXPEVStkbAdOMaTiQ7h0vT3wkd7NYBJMpvI5+FdY2jh3sPg3MyZVhHw4gpAIW0FBcidJQpaSDoQq+hpjsJhh7DJDakutgygQo5YMpEWykWrpxtxTOVOSUml0UjDfZSkFTbj7jmHzZgjIkLCgb/AHhskG8xrPq921uey6hpCc6C2oAFK1FUGEnMpRvz6xFWRtkkRPfEwCQM19LTlAofG4V4CxSOgkAnoNVeJplWJtlfb3TdbGQYpcJ0kIJj+2B8q8pqp/E9B/cB8uFe1tA2JdrYJGPw5SYDibpVHwn6g8RXLncEppwoWMpSe8PqDxGhmrvsXbgMKQfEfQ9ac7b2A3jWpTAdAlKv/VXT2rkYsrwvjLr/AAfQ5sKzLlDv/Jyl9u9ROq4UTisKpCihYIUkwQeFbYHBZje966N+5y69i07BwiXE95AWQ2AkG14B9SeND4V6PHiOR4j1pvscBDomwNh48Pr8qWbz4Ts8QXEaLuR/NxPnr61PXNFKfl5KYdh8SFdDNWXAjMnhNc+ZxfEV0HcVjtDnX8KbhP5vH+X3qWeFt6OhHPGEbZ4xtjKrKsFKuShHpzHUUwW+y+gocSlaTwUAR/g9atOIYw+PQpLiAClUA2kflUk9Rw6VT9t7mP4fvNHtUctFCseD3gxUfGJvjlQCvdxtsjsicv5SSSPA8fOg9o7nu4tSSyElSB3sxIsCDa3jbrR2HbxCSAppzn8JPnbSrbuulSVOyFJIAJ7vG9jNBjWRZU2O8RLH/wCdqH5s5ZjdgPtp7zSoHFIzD5TW+yNoGAlVlp0nWOHpXanUgm4EfKOVLtu4HCIaLz4QG0XkiYJtAgTmJMQL1fo43Kyn4PEKVBTdR+RFZt11SGAlz4llRMcjb2n1pTjt7sMlw/w4cI1nKAPLMQflSvbW8iXk2CkqAygKjTU6E07loX5buwbBP5W54rJA6JHLxPvVo3fdCMOtzr8k1UXRCgPyIA89T71bt2sF2rbbWidVTaZPw+ZPpNImvcbZddz8KQntV6lMJHTUq8VH5AVZkLkUBgmcqQDw5Ua2qlIyQr2iylRWkgEERFzaIOnnXLNobNd2e6S2pRbUbQVG3Ig8RXRNo47KtJ5urRoTzPA/yx51rtHBB1spMwbj4x+tX4ncSXIqkVDBbxFYAXKTw1T6iLmjE7xu/CkBXD8vkT8RoVzdlxKgc5yAzcH5Eke1MWMGBoAOvH29qbH9RT70a9s8bl0J/lATA9b1lTdkkWyqP/Ee96yt/gH+TkeF2Q8lUoJB/pVB8bVcN3NqLC1IUIMX5T0m9BHfDDAf7qR6z8hUOO22lWV1lwLy6hJm2sHlXJycsmpRPocPHFuMi3Y7YrOKEOJGYWkWV5Hl8qp7m6zrD2QJK0A5goAkxcgGBEzVgw+2BkBJGkzx5R50Ft3aqE5MyvhKk34/D7EkUnG8kfSijNHHJc32B7S2c6puEoUDYggGxBBn5US/g1vNpzhKFkd4KUkX56+dJDtxudR8/wBKFxm1gpKg2rvGw1p8eaVUSZeE3djfB7tupXmUWlhIPcCxM8JkC2vHhV2wjjbTYUWD2pGWGlyk26Ei/ITQid4WZlOFWQReXECesZYJofFYtt7uNYbKQbFeU36BCZ+dNc2xCx/o/wC4RsLba0vKDikplIyjQjXUEQeHPTpTTGb2OsoOaVJIgLAKome9aST06Vzja+y3WVq76RHeEqRMHWwN/CjNg73mezMwLTqknlP60lxkm5R2Vf051GWjpuJ32ZlKELkqSAhaZsYmFyJTyqDD76rcSpvIouIIgpBhdxOtpikmGYZdIVAkCyCSEE8yka+1S4vFFHc/2yAMoSAkCNIi0eFYs6+NgS8JT70WHFb5tAgLZcHPuqkW5xBri+9W8a8XiFLVGVJUltI0SjNbXiQBJ6VfxtUPIIJuQUm8wSIJvVBZ2ICyDfP2ik8YBTNlCLTEzP4gKfjmvcBeHd0htuTg4WFHUi2mnnVv29u01iWwpGVKxPeAF7aEg8+N6D2DgkSAe6MsSDBFuY0phkCAW21KzLMoUrMQTyzHXXieFRSm3PkjprClBROcKzZilXxhRQrxBirTgHlBxpIHdzyT/SJA8NfWq0Ek4pYOvaLKvEKM/OnaE5lJTJAmTBjyq6fSOK16mdXxO2GmmwpxxCBzUoD3qbZO2Gn0nsV5wDCiAqBx1IidNOdci29hGnsVhhlT2mcHNAnKiVR8qum6+IdacxAMdhlQUADRw5gryIA9KGlVgtewJv7ii3glvA/DiUkEW+JwDh40x2PtdLrKCbKyiQAvlfjGtLN/2kObJfaKiFIT2sxYlBCgJ6mBVf3SxqlMokHKoDKQJ14G/wA6owfST5y34/Htp1IHv8iTSfGbw3yoED0J+tKN4salkKUogAC8R6Wt5Uiw+IK14df53CAOQhVh6VTpCUrRansTJnnWVmJb7x8vYVlULrslaVnE3NaebvOd1Y5H6UmWmmmxyUoUeZ+lQyVo6aJsfjlgwFEDkDQD2MUs94k+NTYoyZoM15KjW2eqdqRhfeFDLNTsTINEYdvweBxPYt5cW1lyJICmwSAQLXQZrYbAcUPvMbA/KygpJ8YyiPGal2ar7lu89xPnYURnmuY8rXR01iVdsSO7s4QKENKI5qcVJ/4wKo+3NjhnEOIbBCAErSL2kc/leulLTJNJnGQp9yRMpy35RXo5Ze4TxRXQj2HtAlBJNkxfj/mrfhca282EuQRwM+x4VzPEIXh3FAHuzBFE4THKTdCiJ9PSjnh5bRsM1LjItON3dW3K2lZkzJTxjpzpU29GIWEuSh5AUpNxCkwCCCLGIv48qa7vbdLhKTYjh9RUm09mguFYFzQKTVxmNUValFhOzSDIJiQY8YpTsd3FNqc/iHQWmk5irmTcAAWGhtHnXmGDmdIb+KdP1qy7Q3dQ42lDqiZgkoOWFfWOs0D9Gn7j+fJWu0c+2S6XHlLOqipR/uJNOcC594TwFEY7dkYMd1ecKFibHwMW5XFLFOZGzzVVLantHGacZbCtkOdrjFOcEpMfID61b9loCyty57MZTBsZOh5wZqo7DAQhajyHpV82DheybVAzMvJCweKVFICkqHLMLHhWyoVsV77bQQNnvgaqaWPUQPmaq32b41tbCm1rbSpnULKQSgkkKBKSSALGK832xhOHdA0SUo8SXB/muc4VBViEAcx7xVGF0hM48tFq35xHa5FCcpUcok6C0meJ+VM1NBLezyLfep+aHTQG9GFyNtTqflqaPx9sPgujjY//AErHuRTU9sW+lRcH2iTYcB7Csolu4HgK9ovMoTxODuotTHCJ+786EU3NMsKn7s0tliAnqEUKIfVeoYrwRCpM1Lhj3orQ6160SFTyrQTuWxe6w2OSE+wotIg0uYV3UxyHtR7WgmuS1Z2UtHqk3NKEXdURpTZ5dj1FK2G4UaxI8yo70s98nnFIWnIFWzeVu4qqYgoGpq+G4ojm6kM9iuEPpI/Yg10DDrCgOdc32G6S6m0Jv46Gr1sxZ0FS+I+pFfh9wY3bbAMpjrRD7gyyeAmgsKqazHN5m1BViQY6HgalatlFgW8YK8NI1QQry0PyM+VVHELmCqAlNWbAYjtcMRxUgx5ptSXAYVCkKzjNKTA6wSKpxypbJc2G3aH+7+w+2bUVghJbUUdTolXgJkeApxu7iirBuND42wY5x+/em+CQC2CNOy+Xd/Sq5gCWniU9QfA2pro527KpvXh/9Fm5upJ//Ie5FU3d5IVjW+hH6/Susb+YEf8AxzpAHdGYeXermm5mHBxSVRefoaqh0Jlod79D4B5egA+tGbca/wBIwoWCX2vSUJrTfRoEJjXMv5EU121hQcERrCwf+LzX0pvuxK6Q1bxsCKyq9/8AIH5n3rKw1QOeimOHMNnrQKkQaPQfu6xjloWuJqPLRSkVHlrwQLkrZtF6nLdYlGtaYdaw6wG240yJ9hzo5jEFQsD5VVXsfighIDTKUwIPdmIHNf0qVp59aQF4oIH5WR3j45I+ZNQcP1OosutItOJUECXFobHNagn/ACaUP7wYVKvjU6eTYVfoCQJ8qTqawyT8JcX/ADqKz/xaEeRNbt4sj4Gggn+VLc+mZZ9KNQitiZTlLV1+wBvHjHXIlAYa1CNVnqqb+sedVpzmB63/AMCrBtnDmQXCEn8tk+cElR8/SlIBNm0z1Og9dTT49CJaZmxye1QTzj1Bq87OeiqGgoacRmUVLzAQngSeNXHDqgE9Kl8Qtot8K/S0WXCYgRXmOc7tKmHjRCcyyEgEk1FWyvoSbt4nSPhBKfQkfSocTgFdsGwe4XgoeF/oqK0wmzl4Z9xpd4VmBGhCgFWnlMetOEpnENH+YH5f4qyqmS5J8sKki57Hf+58EfpSgAdoTUuwSQhaTwEe9ClULIGtEc16Jt4+/gnk8ClX/ia5fuMn/UJ/fA10vbjmXCOTwQo+gNc93Cb+/HT/AK+tU41oVN6G29I+Af1H1WR9KM2xtDLhF8TC/wD+if0pbvS530j+X3Uo0DtJ+cKsc0K+a6bYtLSJ2sZb986yl7LndFZRUghXjk97xrY/CBUDr8jrUoXHUx6Hn40Ax02auoN8okX06VCBamAfWE5AABEaRxTJ84FDOMnXmaGzWiJKajXIM8qYsMDjQ77Ymtsyi4N7LWpCSpaRIBk9iNRzKpitlssoELeSocgpTnyQAn1rfYjWBUhAUHC7klQvlkCVeVbo2/h0KT2WFQSSBmcvHWL+9IaRT5jrokwzxcEYfDLcH5l91HoiE/OpntlYhKczjrOGRyRCT/yN/RVQO7x4txbqC5kCULKQ2kCSBKYzSQD41WVIKmHXHCpagpuFKUTElUi5ryqwXKXyEbSOFbMJKnCblU6npoTSh7aRVCUDIk+E39q9cH3KVflWR5ET7g0E8qFHxpqFNe5Js/DkutCL9qj/AM0k11c7CCpglM8NR+/OuXbLZz4hpEwC4CfAHN7Cuu4TDyDK1dL1Pl20h8ZOG4sjY2IlHxLzDpCfXWmuHSltPcSkJOsEzx1N7cpM9K1weAmJVP8AaDHmqb0wXhRzJjQGwB8Bb5UukujJ5JS+pnOttuKONdKiD3kEQZhJQEx0uNOtHYBY7donQKHzn9aA3khGNdJm4bN/ST71qziu1CSmxCikn+k0UltMpx1LDJF72cyJeA4kj5f5pDnIcJPCney1QkqOpJNI9vYxKFzzoktEPbI9vuAsKH5kK/8AE1TdxXIdnx90032jjczaoP4T7Gq1u07Anjf3FU4wMiC948TLieNh7GoxdlQ5oHzk0vxr0qE9PYUdg/gPiB8jRrsDpA7CTlT4CsrfDJ7ifAVlMQLEk1M09JE86ibRYHnUyUUpjEGJxxJFhaOegM+9bv4rMIgR0EVA2zep22bxQsJMiCjXmS96ZnCpod5qfKhsKhpu2ACSeUetjQM/eX4KP1rTDvlOh/etRqJmaxLZ5yLH2o7cq5JIPmT+tK86f4d9JPxRH9pzCge3VzvEfMGoVM5q3gZzI38WC2EAQB8zKj9aDdFTuMxUahR0gG37hG7LZOMa6En0Sr6113CDujqY/U1yHYb5RiWo4rSPImD8q6dhdoHQnQWqbN9SHQ3EsWFdgk6gUzw+IzXIiq02/Ma86a/xeVBoKMZSd9Wc2KI/O0R6ZqA2EpPioJST4n3Nqzb2KJxYUeAt6/5r3YbMPPdQj/2pr6CUmlourL0NTVU2yC6fCnD+NMFNAkCK1IX0VrEz2bgGuVUehpZsD/bJp8+3C1eFV/ZCwG1eP606AuYA+r7z99Kb4Yd2P5vZNJjdz1p03p5q9qNAsibVAjlPvWUMXrnxPuayts9QG2NPCpkisrKAMLZFTo1r2soWbHsmqFVZWUA0jFecK8rKJCmZXrdeVlEzEDv0OqvKytR6QRsMf6lr+sV0NjjWVlTZe0Oh0N8GL1PtCsrKFdmMo23f95Pn7ijNgf77n9Kf/asrKYzz+kYvfEqtHeFZWUaEirHaK8Kqmz/9s+JrKymQMl0BJ+M+dNgfr7VlZRIxgC9T4n3NZWVlYwkf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4283967" y="5517232"/>
            <a:ext cx="3320753" cy="8145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0137115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7" descr="https://encrypted-tbn1.gstatic.com/images?q=tbn:ANd9GcQxgduPoEJiMREd_FfBhl2eySRufjEuFkSBPQ6_OoNkxmnVcmaaf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71788"/>
            <a:ext cx="6239238" cy="524571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21" descr="https://encrypted-tbn0.gstatic.com/images?q=tbn:ANd9GcT5935taMTKcTew9MxlthSVD_P3caLpiIkb6X8SPkFy00w3fYh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87973"/>
            <a:ext cx="2231480" cy="285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5" descr="http://upload.wikimedia.org/wikipedia/commons/thumb/c/c8/ElijahByLouisHersent.JPG/200px-ElijahByLouisHerse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57" y="312738"/>
            <a:ext cx="2287587" cy="2722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40656" y="1709595"/>
            <a:ext cx="8828546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PAI DEUS está sempre do lado dos mais débeis e indefesos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(neste </a:t>
            </a:r>
            <a:r>
              <a:rPr lang="pt-PT" sz="38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caso,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representados pelas “viúvas”)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... Ele manifestou-o através dos profetas e santos… Mas </a:t>
            </a:r>
            <a:r>
              <a:rPr lang="pt-PT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sobretudo, através do 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Seu Filho Amado, JESUS CRISTO… </a:t>
            </a:r>
            <a:endParaRPr lang="pt-PT" sz="32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34" name="AutoShape 9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35" name="AutoShape 11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36" name="AutoShape 13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37" name="AutoShape 19" descr="data:image/jpeg;base64,/9j/4AAQSkZJRgABAQAAAQABAAD/2wCEAAkGBhQSERUUExQWFRQVGBoYGBgVGBcYGxgaGhkXGB0YGB0XHCYeGBsjGxwYIC8gIygpLCwsGB4xNTAqNSYrLCkBCQoKDgwOGg8PGiwkHyQqLCksLCwsKSksLCwsLCwsLCwsKSwsLCwsLCwsLCksLCksLCwsLCwsLCwsLCwsLCwsKf/AABEIAQIAwwMBIgACEQEDEQH/xAAcAAACAgMBAQAAAAAAAAAAAAAEBQMGAAIHAQj/xABBEAABAwIDBQYDBgUEAgEFAAABAgMRACEEEjEFBkFRYRMicYGRsTKhwQcjQlLR8BRicoLhJDOS8bLCFUNToqOz/8QAGgEAAwEBAQEAAAAAAAAAAAAAAgMEAQUABv/EACwRAAICAgIABQMDBQEAAAAAAAABAhEDIRIxBBMiQVEygfBhcZEjobHR4RT/2gAMAwEAAhEDEQA/AKrtHabq1B1YGQgCfzAAAklRObTnGlHY7EYVRBZXlC06ZXIPAhQSCUkKjQq4EVX8M5aJVKdBPdN9OHXqaIfbt3U91NjcEi8nKCBHM87acInGnokpod4xmBkbWIIEhYSJ17wz3SZnzi5rFrUBkU4IREQCQYSCM03I1T8NvfV3FKDGVwkrQZGhUUFU5irNJGhAIIv0oM4q33gy/lVlg8NYiY0v9IpasfielYRicM2UEpcE2hBQpMdJKjIsR6UpfgHTpafcU0GBzAqS63YAwVXvFgCNb8SNKDdwykkTeeMR08D5VRB+1nQg01pghUDMzHWdfrUedCeBn+6fSicS2QkGZgj3qTKqJKe7OWeAMTHjEUYdAjZEmZgc5+tTrxGYC6sscz9K2e1Ex0ozZWCW6spSBlSMy1flEhIt+IkkACRJ5AEjx4HbCihahm7NoJKlXiVqypTfibn+2tE4vqfUirJvq6lltrBtDKkZXnTN1LIIAUR8RAuZGuWAIFVsFUW+Zrxm2FYDahRIClAdCRzt0qwbubfSt4JecXl0BC44RHLSqhmUFKmOF/KpW3xGhrJRvoKL9jqWGDRI7y1KbVIVnTJ1iQUmbH2rbDbR7RaSp3KhCzl+HvfEgBUC+vAC8VX9k43tWgj4FJI7qQBnSIkSRJkWmrHhmgGiEhKRqmAAJ+IadYNIsJxH5xSk5rylIBBCDPGdVCfL51A7mzBQCuM9xJm2phYv60ScU2WgpSkpStM94gRI0vyquPb1sAZlYhvN2ZtnkXE6aZrUPIBRbLAXFqShSU8jBtaD+WSDfSpcNjkqmVJBMwLyYOtwCfKoUbSaDRUHEGE6yNYAAtzMV4pSEoCAQVQEgHUmIEzevOVA8bDniop7uXWOJMceAvFAntNI1toeutorbDsRZBUmOpIt0VY/u9bPYxxuSQCjWQR3Y58h1rykDRultsat5STHwyVRYHuzwpZtnZbLgKi0S5KYISsmAoG3LnaKcIeJhQIIIm4nUDSCPrQ2IxCilRskJNyL8vDnR2ZF09HqmGOXqlc/OsrQbPWbkwTz/wC6ys5G7OH9kgghKM6VQDlSqTYq46WvqR4xRGBwloQpKge82krVnnkUKygTPHWJnmJhClPfBUDMJyE/EJlSYhaZBOk6nnYlWHUDnWFOJCUqm5GUm4OuYaJkzE3Fq1pq0mctRd6GDKUuQhZCOzSoKVKiCBJCYUNdRIyg2HjolskZgpsoFjKQECfh4ExxtB9K8RtAH/dIUhSCQkWyrmwMJgi98vK16FxK8Vh1EFBbQTISUd0iOBVM+HDiARZfFvoZDG5vQe/iQCvMO+RCik5RwMKAHeEHjczM2pVisWFABQTI4hITPidDz6SaGTiVrPeNk2SP5bmOgkmpVotT4w47Z0MWFR7ds8SlHEjTnGlGbK2sWlkt5VJXCVoWM6Fpm6VJJvF4OoPiZDweJITBBt4UQh+TlAiZGvOmD6VFoYb2Y85OROHULqSsqyT/ACqSqAOhAmmuz9r4Bt5TbSWxKkkli6XFhMazCLkgJHdBJ4k1RkPAXA1FuFMNn7xhkqzMhwFMQVZYMgzoeQrNguCDN+NlvZxiH0pQHV5AErCiISYBiw7o4cuFV1bQjw687U62zvEvFZAQEoROVAkiTqST8SuvD1lPjXbAWk6THrXmbFV2LMS4YITrxJv5VJgXIHXjNepwBGlxckcb1A8uIg3H7itjIxqhvgdrBlYUQZSRli0if2KIxu+j60qSkhCCpRAABUAokwT5nyiq72nnW01jgm7DU1RL/GLIuSfG+t/eaggkzW4VWpNFwPeaSh24J4adKbbM3ieQsKS4rumRJkTBBMKkaGkwXW5E9KW4B+ZfZ1Pd37RiTlfSAkCMyBc3FyJ4DlT9G20OkKQZZNs2mbXneAbG155VxRDisp1icpI5kTl8YvR+z94HMN3UnMg6pNwBOovZVJlH4AeOL2jrmPZiCyVBRuoA90C5zX0J5DX1NSMMIW3l7QpUspzgkXMCQQbjQCLULsjaba2k9l3i4AoAfFNrqnTqTR7eBUhanCZUUiUgWET8JP4up1AFLUm9C2qDHHgDBWB41lLoSbhYM8TF+teUYs4UhuPhATwIPH9Ol4+dM1rQ9+BKSLpKY1IKe8Jtc+N+gFSYXD9quFgKGUkLQY0ggOpTmAN5B7vHnFCoBSqyQCBBvroqIiQSRNNk7IJ5IyokZfIQAHAF6FsCAbAAwlISqwAM3kTeaalwSrDOKzpPwnOtsIUAfiC0j2jhPEB/wyS3IVCjKkgZTBBJsVAKiNfWDUO0sW+32aXkk8UFXxQIFiQTGnoOlZdsOC5aj/39ydewUrA7JxKln/6Sc2bU3TAIXbW8iNL0msCZVBEggkyOFwdDPCnAQkwoGHAUqIHd7oiZIUAnvQJgTzBFRv4sKBGQAzMx3j0J/FxMm8k86OLZVilLpoXwmwSRxm/h/mtVBJuVG3IxU7qZHw6Ry/WpChJ6jwo7KKB2MUCoCZ1nS/KiHFgCbeNerZTBFgLEeotXjQCTAFeNVo2aeHSvFpSohRGlgen7JrZ15PED06VuENxAtEC1YwkrIMS4UJKjcAefSkvalRk8aYbVBgJFx+4oFWGUnUGP0rYJIXklujAK9CqJ2Zst3ELyMpzHidAkcyTpVwwX2Y2++evybTp5q19Kcot9CJTS7ZRwqvSavzv2Yo/C8vzCT7RVa27uuvClIUoKCpgi2nMHx615prtGRlGT0xO3J0BPgCfarJu7ui5iFDtA4ygwQpSD3xMFKMxEKPBRBE1WU4lbSgpC1oUNChRSfVJBo9zenFOZc+IcWEkKAUo6pMieJv1pclfQxOux1vrthorbw2GSEs4aUxckuE97MTckRBJ1ObkKryXLedS7x7wOYx8vOBKVFISAgGAkSQL6m5vS9tyg4jIzouG5W8K8M6IPcWYWDxA0jlXV1uLMHRKuHGON5uSDwrgbTkaG1dt3ZxH8RhWlKJ0y2PKxvre1TZY07Cm1Vgz7jaVEIUAkaAC2nCspwNlN8EWrK9yEHDdn7QzggymBBMCCLjQx6z11vTRgrUsJK82UZm3E5VpEH8XdMwbd42twqs4RxfCLjStw6tKgABbSb/I1RWxM8F/Tr7FlwLrbilqzdi5BkBBUlafxJKCbWgkaRNq1d2d/EAuBTaijuZW5CrWCgnUCINwnWYoLBPWuuFIBIECFXSMs84zcx0qZCMyg6mAEKupGohQggK01A5GNBS2mhShkT+H+a+4sUyptapzBQtexFoggiRW5UZur2ojHOOPOFa8gKonIkAaATHzod3DRPdkA8hpMTTlsvjdW0YcypBVbpE2qRxJSkwrTmBxisQhMfCPSvMRhwBKbRy4+MV4J9Hqm8wjOfIjhzrRLQBkqJjrpw9qjyj8oPjUgQFR3R6D6149ZjqMwyhWvhU6mF2SgDMohIPjxqJJhQ7oSDyjh4eVMcJigkhSpISZPMetDJ60alYXgdw1LIK3Y5wLzzk0v27sr+CcCc2ZKriQLHlyq0Mb1hHZkNLUh34F3yn0BPyoLfpCXmO0ywpJkG86wRePao4ZZ8kp9Moy4YcW8a6DtwtoIKVtpQEn4yQIzaAzHEW9atwTNcl3TxKsNimSslCHDCp/IbH5/MV1/amLbCAhCQFE3VxAHCdb10lnUI0zlTwuUjBAtx6CT6CqDv9sN/KcUtf3aCEBBTBTmUE5gZvmJHAaVdTtANlH3GcZLrTEhWZtMcyCFKVP8lV/fzaSHcI8hBVa5IuO4QrLfXThSJ+Jc2klodiwOLs5TinJqFtdDvuSK3bmAedNbG8fYIUusCqFUuDUmFfSlxJWJTmTmHNIIJB6ESK9ZnGi6bqblnGBIU8GVLSVtpUnMVoSQCv4hAk25i+ldM3f3OXhWg32+YJUVDuQQTqJJNqpWN2qtvEqdRAWhxSkjgcpICdO73O7bgYiuq7L2mjEtIeQe4tIUB15HqDIjmKllJyFzUokStkqn/dUPIVlMO1rKDy4iucj5y2XtDLZJIvPdt8xem5xpUMqoUOSiD70HgtmrSYIAjW59dKc4LBJcRnS8gp48I6TJopyS2fSYXicakl/BVXWUoWU94xpc6V5hMVlkDMASYBk29KJxzSw6oWAmIF7fpx86hdCxAF51qi7RyJpc3x6sJTigRrPkatW7O4LmLHaPrU00YUAMudQPeBvOURGtz01KrdLYJffSkiW095Yj8PLzNvCa6dtfb7WCazLMlR7qRGZavyoH10FJyTa9MQJMBxf2Z4QNqhbiIE5yoECOJzCI9PKuebf3UewhBV942qAhxAlKyqAkAC4JJEC8zYmj9v4/aGPTdISzYhltYj+9RI7QjrA0hM1YPs+xzysO9hHgoFnIW8wiEKzDKDxyKEg3iRyFejJpd2A+a7Qhwm4aQ1mxmILR4oaydzota+7miLRbmaU4/dxLcrwTwxASDmQSkrA/MOzsvyAPjTA7dXlbUBCnIyEg5sh0INyiR3soIAm+YySp2ntkh68BSD8dgtJHGRcjnM20itjKTYyWKXHkxcH8+RQsOnlTFtHiax7Bqdd+5b4gqCRYKMFXQd4mjUbKcmTCYn92o3JIyL+QrCbwLW0lCGjDVpMEFQm0C4oDePbxfbSgCCY7vuPEGg8at1pyUyZHDTkbehorYOyCpwLXrqBy6nrU7jCHrKlklkjwQg2lP8SvMScpQL8gBAHIa+tdDwWOzAEGZAqmb1YNSXyqLKSDboI+g9aYbpY6QUz3gbDy4U1+qCaJGnGbTLs/tHIAgXUALDhal7zSAxLwJSVZSlJIK1KM5QU3CQLki4GnMK8TtQCcpBkzIOp8eNR7X2j/AKjDMhSkqQ12isqsv3jpSUifzBCR/wAqTGGxuSdR9PZaN3sGziQpnGs4VxyVKaLYSQWpsgd1KklAMaaRQm8n2TYdTZVhszTguElSlIV0OYlQ8jbkdKBcxuIQUvpCnCyQoyiXIHxAlBNimRfnXRXcQlaErSZSoAiORE0xunaJITlW+z5txWAW26ptxOVaT3gf3pyPGtP4a55XrqX2j7BQ432wEONxccUkxlPQEyOV+ZrnXY09O0UwlyVl2DefFBSRZ1tClzoDkTIvaJnznnTbcDb38LjXMGtUMurCm5NkuEd5Ingr3B4mkO1mezQw6HCFKaaVlKtTlBVAUSb6wBFVbbeMLiyoKIVYggwUkXBHncdb0iMXy2Nz8ZYqR9PKa8ayqJu/9ruFVhmi+6G3soDiSFWULHQGxiR0IrKLi/g5YI/sRxDyuzb7RKjI0168BS4bOXC0uMq7y8pESmcpvIkZb1c9oO50FtCy0bSURI6C2sa1Fs7YDWHzKbsHYKgQLmRcxqep6Uh41Z0Y+Kko0cTRiSFqngT8jROCUp1WRKSpatEjUk+1Pd793AjFKSyn4oUE/wBXADxmiNkYRnZKVPPkLxCh3W03yg8CRoTx+nGpzVa7E37lhw7rWy8LLhCnV/hButXIT+FPP/qqJhccrGYpTuIVdQITybE2SnkB89aT7S2+7i3i66bxAHBI5DkPet9i49KXu9ZJtfTzoHjai/k9imnkTZc9nbJKO1LL4U4EgD8IKrRmmbwdRa45U43ExSztB9pxUlDLc3mFKUtRBMCbZaqePxScOhIUQpa4SnKrMpQkQVKJJSgDkAZjXiw+zB0pxry1qkrBUozf8R9o8qSounJlPiJquCBtobQUyS1CgEEoCkiTbuiZHw9aq2KxXaZpMmT3oi3HThTnauOU+32qASVrCkga/eKJiR1UOljzqXdPYH8ZjEsgfdou4r+RETfmpVv7p4U3GkldBZptKr9ix7pbBW12S1kpBUB/WVKEg9BbzFXHEbJQSQUjh8yam2q1nW0UCG2iDYQLKCYomZVPMJ+RNS5fqshg7Qow+5WHeK86IywAUqKSLTwsR48qI2buA0iT2jpnnkEDlZPhThgQXDzCPdX0pimw6/U02EVKOwXmnB1Fid7dhjsyjICVWlVz5co1tyqnbd+yxHe7FSkyJte5IChHEZSox0gaxXREKzOH+UfM1u8bU6K46QuWSTdtnz47spbWIRhnIkFIJFgpOpUPETW+B2g29jX3FiQtSVWE2TIAAHgnTlVr33QgrOIGrYIPmkx6E/OuW4PEpQ4CsnKQQbT1BjyouPJMphlppl02q23944lSkKVbLyOluQOtP/sy2steDW2uSGnClCiSSQe+QZ4AqgdLcK5w9tNKzCSVAeP1rom4bXZ4JJ4uKK/ImB8gD50PGo7CzTjLaHm3sN2jK0/mSpPqDFciZYKuB0rtD4lBqkYPZaW3kNZnFF0ZiA4tsIkkAJ7NSSTCZJM15OkDgd2hfvggoDI/K0gDxCRVJedJN+cmOk/9V0bfFSH3B2ZkIETwJ6c4586U7O3Qz/F3U9NY19aZEU5629FKUb1ldRw25mGSkBTaFKGqlG5vxrKPfwJ8yJ0VoIkERwF+EmtNr7TSgEEi3Dj5UsfxzeVa80JIjkfPrNK0uDES9coRZPUgxPWL+fhUzG/uHYXZ+Zxx9XxkDKD+FI08zrNOcTg0OIyrAI0k6g8weBrxCgSCNFIAr3FrCG1kkAJAJJtEcTXkgXJlG3i3Lw+HZW6hHeCkwSSYkxppVWw+x2FGVHKZkjh/imm9v2kpfaLTKO7IlS5lWUgygDhI1PpVNTtRyZk6gkdOWlN8tuPdBwzOL+SzHdxp94JCgFqSUpUkggKSJTIGoNx50Xh93nsEw/iO0TIYcEQfiUnKDmnWSBEcagw0gJWAQoQtM9DINtRaujYIpebOZIU26gKCTxCviSeoPpPSgacYpXaNlk5ybqjlOCc7NtsG1k/IWron2ZbKU3hVqAAcxLhgxcNI7snpmzxzkVRV7quYnaf8LJCUrIKjr2YAWV+OQi/Miu44NtKCUIQEhKUi2kCyUjkIrKr7jM+XkuKANsYpKGUtoOi0JI42M38SAagZfkpPRI+ZpZt9ZDyQUFFpnNmSoTAIPAzw/WpdnmxPUVLl+oDH0WBi6wOGXMf7Sf1op/E5U5vP6Uv2Ye85yCAPUrP6ULtvFwygfmv6U/CvShM+xpsY5kqUeJ/z9aKfRINAbHxCUtJBtPvp9BTFy6THKmC2cI+0DaWRxxmdTmPnpVGL9oj5fWui724ecW9mQFJzDurAIICRe/wjrrVfd3cYP/3WirQAhST1BWCfKVeVFdFEaoQIf58Z1Gvnr51f909tpcwwbFi0ACP5Rofp/wB1V392l5czRQuO7BIBm1pkpBI4KKT0qTdhh5l7vJKUqCknN0Ex8hQt2hj2jpezsfIIJqqPrI2itUSUMgI5JUcwzDyJqdjEkGQaAxu1Qp5ZQO8IQTzKR+pIrIfAh2toMwOHSBA0HnYcyas+zMF3ErUIBBV/baPp41WQCQhofG8oJJ5AkT6Aj1FWje3Flhp06ANkj0gKPXkmnwXuTSK4t9TqlLQO6VGONgSPpWVXsFvoWG0NhkKypTeCZKgFG44yTXtbX5+M9RJ/8gHXDnJygZlAcQI+ZmrZsPfNhbYaKOxvlTN0kRz4HxrmacRkOZJ5g9QbEUeNoBICRrx6eHMzQcCqTOx4DGtWQlYJuQJvHGPCqP8Aa9tU5GWQYS4StXXsyI+awfECq3gMf2T7Ski6FhUDXrMQLgmfGnv2kbKLzaH0XLWYEDihRScw/pj0J5VkY8ZKwHs50lRm1TpcIIM3EChqN2amXWyEhZC0nKfxQoHLfnEedUt0rBjtpHQd28McTgkAKCnG1qTfgkaCeUQf2asm6WLhoIP4Hlt+ozR/yJoXYzDaAVspyZzKkhJTeTEjgqDfnArfDILbiyYhT4cEfzJgz1ma5cMvJuP3On4nBwjGf2Yw2WEodcxJEr7MNA8QVEqPyj0FW7CrKUpQNcoJ8eJ/fSud7JfC4V+BazmPTNHyFWPbW8yMK4tV1SISAYkxZPQcSaeQU5OhlvNs4uMhSUSps2jUJkZvGwnyqvbKxMpIPBKf/KKjXvhiL5lpAASCkJTEqE3mYEEamlKNpJQBz0jQ6+1SZJKT0Wx8LkiqZfcAqC5/SPkVfrS7a+CcdQnIkqypvHU0DunvSh14tLjMpJy9YuR6CfKrs04n4RAH7tVGPUSTLFxlTEatlultJSBYXBN/0onZrbqUqKzCQNNZPTlW5bcbVEy2dCeHQ+FSbUehkxyp6J2zm+12W3sSs2KdDYXULFQPhA8qrLWEebdWhTiloSUoBhMkqE/EUlRgczFWTagCXZkSrvQBEcPcVOxlmVXkRH18ahnklCTO9hx4544ujmOJ2y+hShnyqFicqB5ERBHQ2o9vEh0S9AKsoyiYMqQmSZkAFYIN4vpU2+Wx8uLzWCVArv0ECYue9fwoPbr6FZw3dJgnoLR8wn0FW46nFM5mZcJNBexdkuoXmUVBptsuqJJg27iJ5lRAI6HpWmxWSVIzcRmPVRMn5286hZ2msYXsjMFQjqhMkDwzKH/GttjYwHEOJKoImBy0k/2gk+VHT2TyLTsFPaYxE6JBWY0AE6eJ+lNt/Hi/gcQkfG0nOOqR8fiUpBjrSjdV1tt5anFhGdBDYUQJkpyJE6qyjTlNLd88WpJygLUVSCEAklGmg4GjWoie5Eu76T/DNw0pUiZEakkkeRkeVZVz2QyplhttMHKkSQLFRusjpmKqymeU3sB5Ujiba+8PEVM4/EqF8t/E8KJ3l2EvCPqbVpqhXBSeY6jQjn4igGlykf1X8opUWmrRXNNOmHq1Enh6nmaZbO2+62CgEFqCIVJ1sQL2/dqRrc1517NgJ5VtWAFYzZSSlTja0QCPuyTnE/lt3h+/Hbd3CEvoVoEkGtCIAFxTXZ+HNqVkm+LRVixLmmzorj6lMKCCM4ByzpMW+dKcNgMQ3hyFoX2gWVEWWSmVQQUkg2jSocLiyAATblVhwO1IsRXLxzeNNUdXPhWammVXcDaX+ndSsx2bhCRxgpB/8s1Cb07YHaNoi0KJjUZoA/fWrnjthsurLqRkdIgqT+Iclj8XjqK55vFg1oxI7QRaQToQIuDx+lX48sMv+jlzwzwyv+5bNi4rOFqUACq0C4gAJGuthQW1cO4pag0iBEKdWoGANQkSVc/E0Nsx/KRyIrzbe1i0FDXtCI53gnyn3qWEf6rR0MuV+TGa+5JsPBobdS6kS42cwUSdYINpiCCR4Guh4bb18wulUeP/AHXKMDtQpcSSISTB6DnVvwGKglJ8RVkb9zk5N7OiM7QC06etAbWchuJ0pNgMUSY0j3qTaWP7sGBGp/WnKOyZsp2921EttSr4pOXqTw8P0qu7vY995ZURKRAtIv04ERr5Vm0kqxj5I+GYTOgSOPnVl2Ls9JKWUd1CdSOXE+J96Vm411srwTnCt6RttbZKsU2Etslx3TNBgJGonSf80lf3SCMyHUZVmPiKk59NLjQ+2tdZ2ZlKghAEJtfpr4ge9N9obMbebyOJChwnUHmnkakjGUVUWVvxMXL1xTOPbW+z+MKnEYdwleROVt3Qm5ypUPxE5okXPEVStkbAdOMaTiQ7h0vT3wkd7NYBJMpvI5+FdY2jh3sPg3MyZVhHw4gpAIW0FBcidJQpaSDoQq+hpjsJhh7DJDakutgygQo5YMpEWykWrpxtxTOVOSUml0UjDfZSkFTbj7jmHzZgjIkLCgb/AHhskG8xrPq921uey6hpCc6C2oAFK1FUGEnMpRvz6xFWRtkkRPfEwCQM19LTlAofG4V4CxSOgkAnoNVeJplWJtlfb3TdbGQYpcJ0kIJj+2B8q8pqp/E9B/cB8uFe1tA2JdrYJGPw5SYDibpVHwn6g8RXLncEppwoWMpSe8PqDxGhmrvsXbgMKQfEfQ9ac7b2A3jWpTAdAlKv/VXT2rkYsrwvjLr/AAfQ5sKzLlDv/Jyl9u9ROq4UTisKpCihYIUkwQeFbYHBZje966N+5y69i07BwiXE95AWQ2AkG14B9SeND4V6PHiOR4j1pvscBDomwNh48Pr8qWbz4Ts8QXEaLuR/NxPnr61PXNFKfl5KYdh8SFdDNWXAjMnhNc+ZxfEV0HcVjtDnX8KbhP5vH+X3qWeFt6OhHPGEbZ4xtjKrKsFKuShHpzHUUwW+y+gocSlaTwUAR/g9atOIYw+PQpLiAClUA2kflUk9Rw6VT9t7mP4fvNHtUctFCseD3gxUfGJvjlQCvdxtsjsicv5SSSPA8fOg9o7nu4tSSyElSB3sxIsCDa3jbrR2HbxCSAppzn8JPnbSrbuulSVOyFJIAJ7vG9jNBjWRZU2O8RLH/wCdqH5s5ZjdgPtp7zSoHFIzD5TW+yNoGAlVlp0nWOHpXanUgm4EfKOVLtu4HCIaLz4QG0XkiYJtAgTmJMQL1fo43Kyn4PEKVBTdR+RFZt11SGAlz4llRMcjb2n1pTjt7sMlw/w4cI1nKAPLMQflSvbW8iXk2CkqAygKjTU6E07loX5buwbBP5W54rJA6JHLxPvVo3fdCMOtzr8k1UXRCgPyIA89T71bt2sF2rbbWidVTaZPw+ZPpNImvcbZddz8KQntV6lMJHTUq8VH5AVZkLkUBgmcqQDw5Ua2qlIyQr2iylRWkgEERFzaIOnnXLNobNd2e6S2pRbUbQVG3Ig8RXRNo47KtJ5urRoTzPA/yx51rtHBB1spMwbj4x+tX4ncSXIqkVDBbxFYAXKTw1T6iLmjE7xu/CkBXD8vkT8RoVzdlxKgc5yAzcH5Eke1MWMGBoAOvH29qbH9RT70a9s8bl0J/lATA9b1lTdkkWyqP/Ee96yt/gH+TkeF2Q8lUoJB/pVB8bVcN3NqLC1IUIMX5T0m9BHfDDAf7qR6z8hUOO22lWV1lwLy6hJm2sHlXJycsmpRPocPHFuMi3Y7YrOKEOJGYWkWV5Hl8qp7m6zrD2QJK0A5goAkxcgGBEzVgw+2BkBJGkzx5R50Ft3aqE5MyvhKk34/D7EkUnG8kfSijNHHJc32B7S2c6puEoUDYggGxBBn5US/g1vNpzhKFkd4KUkX56+dJDtxudR8/wBKFxm1gpKg2rvGw1p8eaVUSZeE3djfB7tupXmUWlhIPcCxM8JkC2vHhV2wjjbTYUWD2pGWGlyk26Ei/ITQid4WZlOFWQReXECesZYJofFYtt7uNYbKQbFeU36BCZ+dNc2xCx/o/wC4RsLba0vKDikplIyjQjXUEQeHPTpTTGb2OsoOaVJIgLAKome9aST06Vzja+y3WVq76RHeEqRMHWwN/CjNg73mezMwLTqknlP60lxkm5R2Vf051GWjpuJ32ZlKELkqSAhaZsYmFyJTyqDD76rcSpvIouIIgpBhdxOtpikmGYZdIVAkCyCSEE8yka+1S4vFFHc/2yAMoSAkCNIi0eFYs6+NgS8JT70WHFb5tAgLZcHPuqkW5xBri+9W8a8XiFLVGVJUltI0SjNbXiQBJ6VfxtUPIIJuQUm8wSIJvVBZ2ICyDfP2ik8YBTNlCLTEzP4gKfjmvcBeHd0htuTg4WFHUi2mnnVv29u01iWwpGVKxPeAF7aEg8+N6D2DgkSAe6MsSDBFuY0phkCAW21KzLMoUrMQTyzHXXieFRSm3PkjprClBROcKzZilXxhRQrxBirTgHlBxpIHdzyT/SJA8NfWq0Ek4pYOvaLKvEKM/OnaE5lJTJAmTBjyq6fSOK16mdXxO2GmmwpxxCBzUoD3qbZO2Gn0nsV5wDCiAqBx1IidNOdci29hGnsVhhlT2mcHNAnKiVR8qum6+IdacxAMdhlQUADRw5gryIA9KGlVgtewJv7ii3glvA/DiUkEW+JwDh40x2PtdLrKCbKyiQAvlfjGtLN/2kObJfaKiFIT2sxYlBCgJ6mBVf3SxqlMokHKoDKQJ14G/wA6owfST5y34/Htp1IHv8iTSfGbw3yoED0J+tKN4salkKUogAC8R6Wt5Uiw+IK14df53CAOQhVh6VTpCUrRansTJnnWVmJb7x8vYVlULrslaVnE3NaebvOd1Y5H6UmWmmmxyUoUeZ+lQyVo6aJsfjlgwFEDkDQD2MUs94k+NTYoyZoM15KjW2eqdqRhfeFDLNTsTINEYdvweBxPYt5cW1lyJICmwSAQLXQZrYbAcUPvMbA/KygpJ8YyiPGal2ar7lu89xPnYURnmuY8rXR01iVdsSO7s4QKENKI5qcVJ/4wKo+3NjhnEOIbBCAErSL2kc/leulLTJNJnGQp9yRMpy35RXo5Ze4TxRXQj2HtAlBJNkxfj/mrfhca282EuQRwM+x4VzPEIXh3FAHuzBFE4THKTdCiJ9PSjnh5bRsM1LjItON3dW3K2lZkzJTxjpzpU29GIWEuSh5AUpNxCkwCCCLGIv48qa7vbdLhKTYjh9RUm09mguFYFzQKTVxmNUValFhOzSDIJiQY8YpTsd3FNqc/iHQWmk5irmTcAAWGhtHnXmGDmdIb+KdP1qy7Q3dQ42lDqiZgkoOWFfWOs0D9Gn7j+fJWu0c+2S6XHlLOqipR/uJNOcC594TwFEY7dkYMd1ecKFibHwMW5XFLFOZGzzVVLantHGacZbCtkOdrjFOcEpMfID61b9loCyty57MZTBsZOh5wZqo7DAQhajyHpV82DheybVAzMvJCweKVFICkqHLMLHhWyoVsV77bQQNnvgaqaWPUQPmaq32b41tbCm1rbSpnULKQSgkkKBKSSALGK832xhOHdA0SUo8SXB/muc4VBViEAcx7xVGF0hM48tFq35xHa5FCcpUcok6C0meJ+VM1NBLezyLfep+aHTQG9GFyNtTqflqaPx9sPgujjY//AErHuRTU9sW+lRcH2iTYcB7Csolu4HgK9ovMoTxODuotTHCJ+786EU3NMsKn7s0tliAnqEUKIfVeoYrwRCpM1Lhj3orQ6160SFTyrQTuWxe6w2OSE+wotIg0uYV3UxyHtR7WgmuS1Z2UtHqk3NKEXdURpTZ5dj1FK2G4UaxI8yo70s98nnFIWnIFWzeVu4qqYgoGpq+G4ojm6kM9iuEPpI/Yg10DDrCgOdc32G6S6m0Jv46Gr1sxZ0FS+I+pFfh9wY3bbAMpjrRD7gyyeAmgsKqazHN5m1BViQY6HgalatlFgW8YK8NI1QQry0PyM+VVHELmCqAlNWbAYjtcMRxUgx5ptSXAYVCkKzjNKTA6wSKpxypbJc2G3aH+7+w+2bUVghJbUUdTolXgJkeApxu7iirBuND42wY5x+/em+CQC2CNOy+Xd/Sq5gCWniU9QfA2pro527KpvXh/9Fm5upJ//Ie5FU3d5IVjW+hH6/Susb+YEf8AxzpAHdGYeXermm5mHBxSVRefoaqh0Jlod79D4B5egA+tGbca/wBIwoWCX2vSUJrTfRoEJjXMv5EU121hQcERrCwf+LzX0pvuxK6Q1bxsCKyq9/8AIH5n3rKw1QOeimOHMNnrQKkQaPQfu6xjloWuJqPLRSkVHlrwQLkrZtF6nLdYlGtaYdaw6wG240yJ9hzo5jEFQsD5VVXsfighIDTKUwIPdmIHNf0qVp59aQF4oIH5WR3j45I+ZNQcP1OosutItOJUECXFobHNagn/ACaUP7wYVKvjU6eTYVfoCQJ8qTqawyT8JcX/ADqKz/xaEeRNbt4sj4Gggn+VLc+mZZ9KNQitiZTlLV1+wBvHjHXIlAYa1CNVnqqb+sedVpzmB63/AMCrBtnDmQXCEn8tk+cElR8/SlIBNm0z1Og9dTT49CJaZmxye1QTzj1Bq87OeiqGgoacRmUVLzAQngSeNXHDqgE9Kl8Qtot8K/S0WXCYgRXmOc7tKmHjRCcyyEgEk1FWyvoSbt4nSPhBKfQkfSocTgFdsGwe4XgoeF/oqK0wmzl4Z9xpd4VmBGhCgFWnlMetOEpnENH+YH5f4qyqmS5J8sKki57Hf+58EfpSgAdoTUuwSQhaTwEe9ClULIGtEc16Jt4+/gnk8ClX/ia5fuMn/UJ/fA10vbjmXCOTwQo+gNc93Cb+/HT/AK+tU41oVN6G29I+Af1H1WR9KM2xtDLhF8TC/wD+if0pbvS530j+X3Uo0DtJ+cKsc0K+a6bYtLSJ2sZb986yl7LndFZRUghXjk97xrY/CBUDr8jrUoXHUx6Hn40Ax02auoN8okX06VCBamAfWE5AABEaRxTJ84FDOMnXmaGzWiJKajXIM8qYsMDjQ77Ymtsyi4N7LWpCSpaRIBk9iNRzKpitlssoELeSocgpTnyQAn1rfYjWBUhAUHC7klQvlkCVeVbo2/h0KT2WFQSSBmcvHWL+9IaRT5jrokwzxcEYfDLcH5l91HoiE/OpntlYhKczjrOGRyRCT/yN/RVQO7x4txbqC5kCULKQ2kCSBKYzSQD41WVIKmHXHCpagpuFKUTElUi5ryqwXKXyEbSOFbMJKnCblU6npoTSh7aRVCUDIk+E39q9cH3KVflWR5ET7g0E8qFHxpqFNe5Js/DkutCL9qj/AM0k11c7CCpglM8NR+/OuXbLZz4hpEwC4CfAHN7Cuu4TDyDK1dL1Pl20h8ZOG4sjY2IlHxLzDpCfXWmuHSltPcSkJOsEzx1N7cpM9K1weAmJVP8AaDHmqb0wXhRzJjQGwB8Bb5UukujJ5JS+pnOttuKONdKiD3kEQZhJQEx0uNOtHYBY7donQKHzn9aA3khGNdJm4bN/ST71qziu1CSmxCikn+k0UltMpx1LDJF72cyJeA4kj5f5pDnIcJPCney1QkqOpJNI9vYxKFzzoktEPbI9vuAsKH5kK/8AE1TdxXIdnx90032jjczaoP4T7Gq1u07Anjf3FU4wMiC948TLieNh7GoxdlQ5oHzk0vxr0qE9PYUdg/gPiB8jRrsDpA7CTlT4CsrfDJ7ifAVlMQLEk1M09JE86ibRYHnUyUUpjEGJxxJFhaOegM+9bv4rMIgR0EVA2zep22bxQsJMiCjXmS96ZnCpod5qfKhsKhpu2ACSeUetjQM/eX4KP1rTDvlOh/etRqJmaxLZ5yLH2o7cq5JIPmT+tK86f4d9JPxRH9pzCge3VzvEfMGoVM5q3gZzI38WC2EAQB8zKj9aDdFTuMxUahR0gG37hG7LZOMa6En0Sr6113CDujqY/U1yHYb5RiWo4rSPImD8q6dhdoHQnQWqbN9SHQ3EsWFdgk6gUzw+IzXIiq02/Ma86a/xeVBoKMZSd9Wc2KI/O0R6ZqA2EpPioJST4n3Nqzb2KJxYUeAt6/5r3YbMPPdQj/2pr6CUmlourL0NTVU2yC6fCnD+NMFNAkCK1IX0VrEz2bgGuVUehpZsD/bJp8+3C1eFV/ZCwG1eP606AuYA+r7z99Kb4Yd2P5vZNJjdz1p03p5q9qNAsibVAjlPvWUMXrnxPuayts9QG2NPCpkisrKAMLZFTo1r2soWbHsmqFVZWUA0jFecK8rKJCmZXrdeVlEzEDv0OqvKytR6QRsMf6lr+sV0NjjWVlTZe0Oh0N8GL1PtCsrKFdmMo23f95Pn7ijNgf77n9Kf/asrKYzz+kYvfEqtHeFZWUaEirHaK8Kqmz/9s+JrKymQMl0BJ+M+dNgfr7VlZRIxgC9T4n3NZWVlYwkf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628775"/>
            <a:ext cx="5913438" cy="3970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23850" y="1504950"/>
            <a:ext cx="7920038" cy="4852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SENHOR É MINHA LUZ E SALVAÇÃO: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QUEM TEMEREI?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SENHOR É O PROTETOR DA MINHA VIDA: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 QUEM HEI DE TER MEDO,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 QUEM HEI DE TER MEDO?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Uma coisa peço ao Senhor, por ela anseio: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habitar na casa do Senhor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todos os dias da minha vida,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  para gozar da suavidade do Senhor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  e visitar o seu santuário.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84324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7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44513" y="1346200"/>
            <a:ext cx="8348662" cy="510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“Naqueles dias, caiu doente o filho da viúva de Sarepta, e a enfermidade foi tão grave que ele morreu.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a mãe disse a Elias: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«Que tens tu a ver comigo, homem de Deus?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Vieste a minha casa lembrar-me os meus pecados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causar a morte do meu filho?».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Elias respondeu-lhe: «Dá-me o teu filho».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Tomando-o dos braços da mãe,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levou-o ao quarto de cima, onde dormia,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deitou-o no seu próprio leito.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invocou o Senhor,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«Senhor, meu Deus, quereis ser também rigoroso para com esta viúva, que me hospeda em sua casa,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ponto de fazerdes morrer o seu filho?».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Elias estendeu-se três vezes sobre o menino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clamou de novo ao Senhor: «Senhor, meu Deus,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fazei que a alma deste menino volte a entrar nele».            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60150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7238" y="1735138"/>
            <a:ext cx="8062912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Senhor escutou a voz de Elias: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alma do menino voltou a entrar nele,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 menino recuperou a vida.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Elias tomou o menino,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desceu do quarto para dentro da casa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entregou-o à mãe,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«Aqui tens o teu filho vivo».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a mulher exclamou: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«Agora vejo que és um homem de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que se encontra verdadeiramente nos teus lábios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palavra do Senhor»”.              (1 Rs 17)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01836">
            <a:off x="409470" y="5597835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908175" y="5300663"/>
            <a:ext cx="5903913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EU VOS GLORIFICO, SENHOR,</a:t>
            </a:r>
          </a:p>
          <a:p>
            <a:pPr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PORQUE ME SALVASTES ! 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2033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22516</TotalTime>
  <Words>1967</Words>
  <Application>Microsoft Office PowerPoint</Application>
  <PresentationFormat>Apresentação no Ecrã (4:3)</PresentationFormat>
  <Paragraphs>325</Paragraphs>
  <Slides>29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29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1637</cp:revision>
  <dcterms:created xsi:type="dcterms:W3CDTF">2006-05-02T09:35:59Z</dcterms:created>
  <dcterms:modified xsi:type="dcterms:W3CDTF">2015-02-03T12:39:00Z</dcterms:modified>
</cp:coreProperties>
</file>