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2707" r:id="rId8"/>
    <p:sldMasterId id="2147492720" r:id="rId9"/>
  </p:sldMasterIdLst>
  <p:notesMasterIdLst>
    <p:notesMasterId r:id="rId36"/>
  </p:notesMasterIdLst>
  <p:sldIdLst>
    <p:sldId id="385" r:id="rId10"/>
    <p:sldId id="281" r:id="rId11"/>
    <p:sldId id="399" r:id="rId12"/>
    <p:sldId id="353" r:id="rId13"/>
    <p:sldId id="384" r:id="rId14"/>
    <p:sldId id="308" r:id="rId15"/>
    <p:sldId id="398" r:id="rId16"/>
    <p:sldId id="269" r:id="rId17"/>
    <p:sldId id="391" r:id="rId18"/>
    <p:sldId id="374" r:id="rId19"/>
    <p:sldId id="387" r:id="rId20"/>
    <p:sldId id="307" r:id="rId21"/>
    <p:sldId id="335" r:id="rId22"/>
    <p:sldId id="397" r:id="rId23"/>
    <p:sldId id="342" r:id="rId24"/>
    <p:sldId id="380" r:id="rId25"/>
    <p:sldId id="381" r:id="rId26"/>
    <p:sldId id="394" r:id="rId27"/>
    <p:sldId id="301" r:id="rId28"/>
    <p:sldId id="386" r:id="rId29"/>
    <p:sldId id="382" r:id="rId30"/>
    <p:sldId id="383" r:id="rId31"/>
    <p:sldId id="345" r:id="rId32"/>
    <p:sldId id="364" r:id="rId33"/>
    <p:sldId id="296" r:id="rId34"/>
    <p:sldId id="400" r:id="rId35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7" autoAdjust="0"/>
    <p:restoredTop sz="94065" autoAdjust="0"/>
  </p:normalViewPr>
  <p:slideViewPr>
    <p:cSldViewPr>
      <p:cViewPr varScale="1">
        <p:scale>
          <a:sx n="97" d="100"/>
          <a:sy n="97" d="100"/>
        </p:scale>
        <p:origin x="7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FA47B3-D1EA-462D-A182-D1032674BA00}" type="datetimeFigureOut">
              <a:rPr lang="pt-PT"/>
              <a:pPr>
                <a:defRPr/>
              </a:pPr>
              <a:t>19/02/2015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A4D9EC-548B-4E08-A2AB-542E6CA4D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6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822560-8FD6-404A-9CD0-7D2809B8E3BC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94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96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97557-DDDA-4106-9FAC-D1A78DD03DF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4892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9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0361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4D9EC-548B-4E08-A2AB-542E6CA4D50D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4739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50DCD-CD55-47DF-A659-3B3E20980777}" type="slidenum">
              <a:rPr lang="pt-PT" sz="1200" smtClean="0"/>
              <a:pPr eaLnBrk="1" hangingPunct="1"/>
              <a:t>15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23479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EDBE74-70F0-427D-924E-F5A56202CF58}" type="slidenum">
              <a:rPr lang="pt-PT" sz="1200" smtClean="0"/>
              <a:pPr eaLnBrk="1" hangingPunct="1"/>
              <a:t>19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82700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401EB3-4531-4CCD-A671-47C17C8F8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52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F26380-B582-43C6-8C22-B7531980D34B}" type="slidenum">
              <a:rPr lang="pt-PT" sz="1200" smtClean="0"/>
              <a:pPr eaLnBrk="1" hangingPunct="1"/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1508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4307-BCC5-4A7A-8477-D426B443D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76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1E1-57FE-48AE-BD5C-87825620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0212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CB29B5-FF68-44FD-8E2A-4901EA9E7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209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2291F-98EC-46EB-9F10-869929DAF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2052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B6B42-1BEE-4752-9A09-6C1CB4AEC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4203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02446-8B28-4153-B6C9-D74A76EEA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752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00B3B-871F-43B9-8FD0-71DF6A894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5133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FDC24-D30F-4728-B3AF-247B7577B7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331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CD97F-A5D3-4427-8EC6-45C10A847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8595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300E4-B7CA-4726-9938-95B4A0408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2996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5E030-1D74-45FD-9E2F-66D7FF35C1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4777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AD78-511B-4044-885F-77A888D82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377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DC01-EED3-491B-AF4D-1439419AC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926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857B3-EC6E-41B0-A748-2D00E0AC8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728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3AA49-18FB-4DAE-B5D8-0A2980397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103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8387D-6A06-4D1A-8DF5-677EF6FF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4797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946DD-BC4E-4100-8C3C-3BFEF87C9C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028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94C6F-A904-415C-A25A-B7213E1EF8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1384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9C6A9-5A9E-4C26-9E84-49F28ACF0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959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64962-622F-4B0F-9F1F-3334B6193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0080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8CAA-CAC8-4881-8200-96F20ACB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72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1936C-096C-426A-AE5A-76346F53B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069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DA445-4B80-4AC3-B587-5A23AFCFD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954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E7B2DF-B60F-43A9-A08D-BB284D588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985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A7C43-9732-46A3-B4BE-15FA48269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44216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6F011-B6EA-40EF-8E9C-8E727939D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057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ABAF80-489A-4B72-85C6-3BEC6E868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1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48EB1-18E1-48E6-9F02-ABA7DBB348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6794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CD43-5F22-458A-BDF7-8B368419E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1200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E93A0D-DE84-4873-B56F-AC41146EB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7557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8FEDC-EC26-4205-BE50-BCB18AB73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1379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2514-73BE-458A-8A80-869F438EE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7397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133A6-E57E-4089-9786-A8339DD18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4320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869A1-AD19-4CD5-B519-C85F6F5B4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5836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88415-AFDC-49F7-B559-FC7C10175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3471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41888-43E7-4E8A-8B0E-914E9363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74324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4406-1912-495A-86A6-CE62C1368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78625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B24B1-A0C7-403B-BD8C-AE2C28019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48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6C11BF-EC73-44DC-B0F5-6FF9ABBD5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439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629813-44D3-4E25-80C9-3ECDF4197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4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C85D7-B802-4947-AFF5-5B0C3BEE0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2487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467A-DF73-4509-8485-5224C249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96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4B95-3514-40E2-9756-9D4E927E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392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7EF00-6934-4053-A174-8BA0EFD69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993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15E58-6527-476F-8D66-703E35F31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1752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2B4A08-8E55-4ECF-BDC6-3E7741ADF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81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AB010-32CA-48C9-BCD4-D6AC69C5B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6364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FEAC8E-C378-4D44-A6DE-77BD9AEC8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4053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91ADDE-E0C6-44B3-ADDD-B027A8D9C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65282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B436DA-E0DC-437D-B30A-9B605AEAB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419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384B8-EEE8-4460-99B3-F15D5413F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1591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AFBCF-D1A7-475A-9E02-ABD55508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9034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91A3B-5DA6-4ED6-8EDA-F8F6D7848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73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A61B-21C8-4854-BD83-4AAC996C1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0585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5F206-14D2-4D79-B985-23ABF9D41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22614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1314CC-C2B7-4D60-B7B8-54C6EE0D6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89254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CBB35-E220-4A5B-B980-4C52774F0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19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30FF-0D14-4A49-A762-28A22A189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99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E3170-0768-459A-93DD-CBCE56C80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97239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5C7C4-020B-415B-A4C0-6DB3065C2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9371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943D74-D0C5-4B8D-978D-F25384AAA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568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9FAF5-75DA-4426-BEB5-8A6AC6DD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1570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014F4-6E2E-41C2-94D9-733A035A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5839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811A8-1ED2-4B26-8AC8-ADBFA0646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825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21FA-D361-49D9-998C-7F579E810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0431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85EDC-E7A8-42F5-A615-20AA9A5E8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8051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5939-79D6-4368-A3AD-FE4E124A3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9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4C96-7B77-4567-875F-61C0D707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9439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6C01-1493-441E-B3FD-B204491B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1215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F486-039C-41F3-AFB2-02252A88A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5533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C93E-512D-4887-BD89-03A03ADFB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9394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4E23-FD31-48DF-9368-D367CE6B0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3638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F22B-98EE-4F71-8697-0731BE264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369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965E-42A3-4B3F-B694-0C6F3ECD3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87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8F2A-5047-42F9-B88C-E30A40EEF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7850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8EE-8482-4989-99AA-5F79C22F5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3934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375B-C895-4EC5-B454-F25819EE1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1127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4839-DD53-4E47-8E84-EFCD99DA4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0072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9E9-9A31-435E-B240-66716AFA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183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DD732-BED7-49CD-9526-E3D75C99C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93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EB9B7-87FA-4346-A8CB-D3ADFAA53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3670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4E8F1-94D1-4DB4-8B8E-954147995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43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7BFA7-764F-4A15-8C3A-BCFE769C1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18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39C595-5C7C-42FD-AB97-82A88A059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014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D4A53-4872-4604-8D38-D2C4C6E43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346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0DF0D9-3FFC-445B-99FF-E5E0515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8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91E9-99C7-42E3-BFE1-AF2C41BF8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5859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9439D-AD47-4431-B4F1-DE3DF81CF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4677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A5776-2F31-4943-A935-8048C6B86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1704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2D2F-771B-4A8F-BB12-BD5D24B405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4782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35494-3005-47A1-B8C3-19AB8F2CA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0488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7F341-2FA2-4A72-85E1-874D68697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64632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9DC6D-C30D-4784-8D64-F2478B1B9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7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4EF81-184F-4150-A4AB-FFCB505C0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6980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BD8DE4-64C9-4F58-9EC2-4B014B4F2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53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2D89-8BEB-460F-BAF7-F5324A46E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03634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80BBB-11B3-4290-917A-47C8DDD8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8175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15B9-5886-4E56-9892-4E9FEEAA3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7015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0E7C5-75A5-4687-9E19-77DE496F4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599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3981-1EC9-44D6-BB89-4BFE0E2B5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948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A5269-A3D9-4BE6-BB0C-10B80A2E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57073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C0B7B-3795-41E5-B86B-927722A18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27113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60612-B29B-482B-AB86-10275DF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0982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32972-A281-4CD4-806F-64F9220E9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6866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F0EBB-256D-433D-A71F-2CB62B56B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42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37AE4-AB5B-4986-8E98-79DCA71D9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901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5EC60-4C7E-4C96-BDA8-FEC78BE69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32724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61E2D-973C-4B8D-9DC2-D83EC47989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607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ED53BC-D180-427E-9171-CFE02A2F1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41" r:id="rId1"/>
    <p:sldLayoutId id="2147492842" r:id="rId2"/>
    <p:sldLayoutId id="2147492843" r:id="rId3"/>
    <p:sldLayoutId id="2147492844" r:id="rId4"/>
    <p:sldLayoutId id="2147492845" r:id="rId5"/>
    <p:sldLayoutId id="2147492846" r:id="rId6"/>
    <p:sldLayoutId id="2147492847" r:id="rId7"/>
    <p:sldLayoutId id="2147492848" r:id="rId8"/>
    <p:sldLayoutId id="2147492849" r:id="rId9"/>
    <p:sldLayoutId id="2147492850" r:id="rId10"/>
    <p:sldLayoutId id="2147492851" r:id="rId11"/>
    <p:sldLayoutId id="2147492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188148-63C4-4B4C-B44A-D67CC26B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53" r:id="rId1"/>
    <p:sldLayoutId id="2147492854" r:id="rId2"/>
    <p:sldLayoutId id="2147492855" r:id="rId3"/>
    <p:sldLayoutId id="2147492856" r:id="rId4"/>
    <p:sldLayoutId id="2147492857" r:id="rId5"/>
    <p:sldLayoutId id="2147492858" r:id="rId6"/>
    <p:sldLayoutId id="2147492859" r:id="rId7"/>
    <p:sldLayoutId id="2147492860" r:id="rId8"/>
    <p:sldLayoutId id="2147492861" r:id="rId9"/>
    <p:sldLayoutId id="2147492862" r:id="rId10"/>
    <p:sldLayoutId id="2147492863" r:id="rId11"/>
    <p:sldLayoutId id="21474928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83E2F-7D9D-4E15-83A2-0F517D90BB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65" r:id="rId1"/>
    <p:sldLayoutId id="2147492866" r:id="rId2"/>
    <p:sldLayoutId id="2147492867" r:id="rId3"/>
    <p:sldLayoutId id="2147492868" r:id="rId4"/>
    <p:sldLayoutId id="2147492869" r:id="rId5"/>
    <p:sldLayoutId id="2147492870" r:id="rId6"/>
    <p:sldLayoutId id="2147492871" r:id="rId7"/>
    <p:sldLayoutId id="2147492872" r:id="rId8"/>
    <p:sldLayoutId id="2147492873" r:id="rId9"/>
    <p:sldLayoutId id="2147492874" r:id="rId10"/>
    <p:sldLayoutId id="2147492875" r:id="rId11"/>
    <p:sldLayoutId id="21474928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50DC2-FBC4-4202-9BB4-92944F0DD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77" r:id="rId1"/>
    <p:sldLayoutId id="2147492878" r:id="rId2"/>
    <p:sldLayoutId id="2147492879" r:id="rId3"/>
    <p:sldLayoutId id="2147492880" r:id="rId4"/>
    <p:sldLayoutId id="2147492881" r:id="rId5"/>
    <p:sldLayoutId id="2147492882" r:id="rId6"/>
    <p:sldLayoutId id="2147492883" r:id="rId7"/>
    <p:sldLayoutId id="2147492884" r:id="rId8"/>
    <p:sldLayoutId id="2147492885" r:id="rId9"/>
    <p:sldLayoutId id="2147492886" r:id="rId10"/>
    <p:sldLayoutId id="2147492887" r:id="rId11"/>
    <p:sldLayoutId id="21474928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DC86A-49FD-4232-80EF-E2A4A8DF4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89" r:id="rId1"/>
    <p:sldLayoutId id="2147492890" r:id="rId2"/>
    <p:sldLayoutId id="2147492891" r:id="rId3"/>
    <p:sldLayoutId id="2147492892" r:id="rId4"/>
    <p:sldLayoutId id="2147492893" r:id="rId5"/>
    <p:sldLayoutId id="2147492894" r:id="rId6"/>
    <p:sldLayoutId id="2147492895" r:id="rId7"/>
    <p:sldLayoutId id="2147492896" r:id="rId8"/>
    <p:sldLayoutId id="2147492897" r:id="rId9"/>
    <p:sldLayoutId id="2147492898" r:id="rId10"/>
    <p:sldLayoutId id="2147492899" r:id="rId11"/>
    <p:sldLayoutId id="21474929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D02EDC6-BA73-40D7-959E-E958637D7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01" r:id="rId1"/>
    <p:sldLayoutId id="2147492902" r:id="rId2"/>
    <p:sldLayoutId id="2147492903" r:id="rId3"/>
    <p:sldLayoutId id="2147492904" r:id="rId4"/>
    <p:sldLayoutId id="2147492905" r:id="rId5"/>
    <p:sldLayoutId id="2147492906" r:id="rId6"/>
    <p:sldLayoutId id="2147492907" r:id="rId7"/>
    <p:sldLayoutId id="2147492908" r:id="rId8"/>
    <p:sldLayoutId id="2147492909" r:id="rId9"/>
    <p:sldLayoutId id="2147492910" r:id="rId10"/>
    <p:sldLayoutId id="2147492911" r:id="rId11"/>
    <p:sldLayoutId id="2147492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DDC5E-2B88-4F64-87A1-053938EA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13" r:id="rId1"/>
    <p:sldLayoutId id="2147492914" r:id="rId2"/>
    <p:sldLayoutId id="2147492915" r:id="rId3"/>
    <p:sldLayoutId id="2147492916" r:id="rId4"/>
    <p:sldLayoutId id="2147492917" r:id="rId5"/>
    <p:sldLayoutId id="2147492918" r:id="rId6"/>
    <p:sldLayoutId id="2147492919" r:id="rId7"/>
    <p:sldLayoutId id="2147492920" r:id="rId8"/>
    <p:sldLayoutId id="2147492921" r:id="rId9"/>
    <p:sldLayoutId id="2147492922" r:id="rId10"/>
    <p:sldLayoutId id="2147492923" r:id="rId11"/>
    <p:sldLayoutId id="2147492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227D1-33A0-44B0-BEA6-777C0844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25" r:id="rId1"/>
    <p:sldLayoutId id="2147492926" r:id="rId2"/>
    <p:sldLayoutId id="2147492927" r:id="rId3"/>
    <p:sldLayoutId id="2147492928" r:id="rId4"/>
    <p:sldLayoutId id="2147492929" r:id="rId5"/>
    <p:sldLayoutId id="2147492930" r:id="rId6"/>
    <p:sldLayoutId id="2147492931" r:id="rId7"/>
    <p:sldLayoutId id="2147492932" r:id="rId8"/>
    <p:sldLayoutId id="2147492933" r:id="rId9"/>
    <p:sldLayoutId id="2147492934" r:id="rId10"/>
    <p:sldLayoutId id="2147492935" r:id="rId11"/>
    <p:sldLayoutId id="21474929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2AA992-4B30-450D-AC09-2483BFB7F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37" r:id="rId1"/>
    <p:sldLayoutId id="2147492938" r:id="rId2"/>
    <p:sldLayoutId id="2147492939" r:id="rId3"/>
    <p:sldLayoutId id="2147492940" r:id="rId4"/>
    <p:sldLayoutId id="2147492941" r:id="rId5"/>
    <p:sldLayoutId id="2147492942" r:id="rId6"/>
    <p:sldLayoutId id="2147492943" r:id="rId7"/>
    <p:sldLayoutId id="2147492944" r:id="rId8"/>
    <p:sldLayoutId id="2147492945" r:id="rId9"/>
    <p:sldLayoutId id="2147492946" r:id="rId10"/>
    <p:sldLayoutId id="2147492947" r:id="rId11"/>
    <p:sldLayoutId id="21474929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8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6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2.bp.blogspot.com/-QQTenDeRbqU/UHBjBkidaMI/AAAAAAAAAKk/4VQ6Idyys_0/s300/2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59" y="1916360"/>
            <a:ext cx="3603749" cy="4373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852936"/>
            <a:ext cx="7483475" cy="295309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Alegrai-vos e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exultai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- diz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Senhor -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porque é grande no Céu a vossa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recompensa!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051857"/>
            <a:ext cx="871296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desceu do monte, na companhia dos Apóstolos,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deteve-Se num sítio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plano,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numerosos discípulos e uma grande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multidão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 a Judeia, de Jerusalém e do litoral de Tiro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Sidónia. Erguendo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olhos para os discípulos,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disse: Bem-aventurados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pobres,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vosso o reino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Bem-aventurados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que agora tendes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fome,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saciados. Bem-aventurados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que agora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chorais,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haveis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rir. Bem-aventurados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sereis, quando os homens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odiarem,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rejeitarem e insultarem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proscreverem o vosso nome como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infame,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 do Filho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homem. Alegrai-vos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exultai nesse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grande no Céu a vossa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recompensa.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que os seus antepassados tratavam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profetas.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 de vós,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ricos,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recebestes a vossa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consolação. 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vós, que agora estais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saciados,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haveis de ter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fome. 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vós que rides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agora,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haveis de entristecer-vos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chorar. 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vós quando todos os homens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elogiarem.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que os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antepassados tratavam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falsos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profetas”.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6)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83965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16710"/>
            <a:ext cx="849719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proclama para todos o Caminho das Bem-aventuranças… para a nossa Felicidade.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166813" lvl="3" algn="l"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Rezemos e proclamemos como é feliz o homem que põe a sua esperança no Senhor. Então, pedimos: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ricos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saibam ajudar e amar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pobres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saciados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saibam partilhar com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famintos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que riem aprendam a consolar os que choram…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que têm ódio no coração aprendam a amar…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259632" y="5013176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 O HOMEM QUE PÕE A ESPERANÇA NO SENHOR!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37757"/>
            <a:ext cx="3473729" cy="39079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0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ângulo 2"/>
          <p:cNvSpPr/>
          <p:nvPr/>
        </p:nvSpPr>
        <p:spPr>
          <a:xfrm>
            <a:off x="995412" y="2585468"/>
            <a:ext cx="7200800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REDOR DO TEU ALTAR,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EIS-NOS, SENHOR, COM ALEGRIA.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UNIÃO DE TODOS OS TEUS FILHOS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SAGRADA EUCARISTIA.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aqueles que vivem sem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mancha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seguem a lei do Senhor.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os pobres, de tudo libertos,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ricos da graça de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6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4" name="Text Box 16"/>
          <p:cNvSpPr txBox="1">
            <a:spLocks noChangeArrowheads="1"/>
          </p:cNvSpPr>
          <p:nvPr/>
        </p:nvSpPr>
        <p:spPr bwMode="auto">
          <a:xfrm>
            <a:off x="279021" y="3322250"/>
            <a:ext cx="6480720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</a:t>
            </a:r>
            <a:r>
              <a:rPr lang="pt-PT" sz="2400" i="1" baseline="0" dirty="0">
                <a:latin typeface="Arial" charset="0"/>
              </a:rPr>
              <a:t>bem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é que produz a</a:t>
            </a:r>
            <a:r>
              <a:rPr lang="pt-PT" sz="2400" i="1" baseline="0" dirty="0" smtClean="0">
                <a:latin typeface="Arial" charset="0"/>
              </a:rPr>
              <a:t> felicidade </a:t>
            </a:r>
            <a:r>
              <a:rPr lang="pt-PT" sz="2400" baseline="0" dirty="0" smtClean="0">
                <a:latin typeface="Arial" charset="0"/>
              </a:rPr>
              <a:t>… assim como o </a:t>
            </a:r>
            <a:r>
              <a:rPr lang="pt-PT" sz="2400" i="1" baseline="0" dirty="0" smtClean="0">
                <a:latin typeface="Arial" charset="0"/>
              </a:rPr>
              <a:t>mal </a:t>
            </a:r>
            <a:r>
              <a:rPr lang="pt-PT" sz="2400" baseline="0" dirty="0" smtClean="0">
                <a:latin typeface="Arial" charset="0"/>
              </a:rPr>
              <a:t>a </a:t>
            </a:r>
            <a:r>
              <a:rPr lang="pt-PT" sz="2400" i="1" baseline="0" dirty="0" smtClean="0">
                <a:latin typeface="Arial" charset="0"/>
              </a:rPr>
              <a:t>desgraça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6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Tal como a “estepe” dá </a:t>
            </a:r>
            <a:r>
              <a:rPr lang="pt-PT" sz="2400" i="1" baseline="0" dirty="0" smtClean="0">
                <a:latin typeface="Arial" charset="0"/>
              </a:rPr>
              <a:t>cardos</a:t>
            </a:r>
            <a:r>
              <a:rPr lang="pt-PT" sz="2400" baseline="0" dirty="0" smtClean="0">
                <a:latin typeface="Arial" charset="0"/>
              </a:rPr>
              <a:t>, e a “terra fértil”, árvores </a:t>
            </a:r>
            <a:r>
              <a:rPr lang="pt-PT" sz="2400" i="1" baseline="0" dirty="0" smtClean="0">
                <a:latin typeface="Arial" charset="0"/>
              </a:rPr>
              <a:t>de frutos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Jr 17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fé em </a:t>
            </a:r>
            <a:r>
              <a:rPr lang="pt-PT" sz="2400" i="1" baseline="0" dirty="0" smtClean="0">
                <a:latin typeface="Arial" charset="0"/>
              </a:rPr>
              <a:t>Cristo ressuscitado </a:t>
            </a:r>
            <a:r>
              <a:rPr lang="pt-PT" sz="2400" baseline="0" dirty="0" smtClean="0">
                <a:latin typeface="Arial" charset="0"/>
              </a:rPr>
              <a:t>dos mortos   é a nossa certeza </a:t>
            </a:r>
            <a:r>
              <a:rPr lang="pt-PT" sz="2400" i="1" baseline="0" dirty="0" smtClean="0">
                <a:latin typeface="Arial" charset="0"/>
              </a:rPr>
              <a:t>na Vida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2" descr="BREAD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3" descr="GRAIL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8680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11" descr="http://3.bp.blogspot.com/-t4q8ubI4N5A/Ta-mdql3ViI/AAAAAAAABzA/G5i6g6Z0I4U/s1600/ultimace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7" r="14844"/>
          <a:stretch/>
        </p:blipFill>
        <p:spPr bwMode="auto">
          <a:xfrm>
            <a:off x="6549380" y="3098213"/>
            <a:ext cx="2205867" cy="2816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8313" y="1484313"/>
            <a:ext cx="6191250" cy="73353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412875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ângulo 2"/>
          <p:cNvSpPr/>
          <p:nvPr/>
        </p:nvSpPr>
        <p:spPr>
          <a:xfrm>
            <a:off x="374420" y="1716980"/>
            <a:ext cx="8122883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BEM-AVENTURADOS SOIS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VÓS:</a:t>
            </a:r>
            <a:endParaRPr lang="pt-PT" sz="1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sofreis, vós que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chorais,-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vós,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mansos e simples desta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terra,-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PORQUE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DIA SEREIS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CONSOLADOS!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pobres que tendes fome e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sede,-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usais de perdão e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bondade,-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PORQUE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DIA SEREIS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SACIADOS!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homens puros no vosso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coração,-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sois os artífices da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paz,-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7.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odiados por causa do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nome,-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8.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 amor da justiça e da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verdade,-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PORQUE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VOSSO O REINO DOS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CÉUS!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700808"/>
            <a:ext cx="8568952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69988" lvl="3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ao concluirmos esta Eucaristia, estamos decididos a percorrer o caminho das Bem-aventuranças (que não parece fácil) encontraremos a verdadeira Alegria, e daremos frutos de Salvação… </a:t>
            </a:r>
          </a:p>
          <a:p>
            <a:pPr marL="1169988" lvl="3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Digamos a todos que «tenham confiança no 	Senhor».   Porque sabemos que </a:t>
            </a:r>
            <a:r>
              <a:rPr lang="pt-PT" sz="2000" i="1" u="sng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é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marL="1169988" lvl="3" algn="l">
              <a:defRPr/>
            </a:pPr>
            <a:r>
              <a:rPr lang="pt-PT" sz="8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endParaRPr lang="pt-PT" sz="8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verdadeiro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pobre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nos enriquece com a Sua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pobreza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verdadeiro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faminto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da nossa salvação e felicidade...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verdadeiro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“aflito”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partilha as nossas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lágrimas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verdadeiro “perseguido”, que nos dá firme confiança…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332488" y="5157192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CONFIAI SEMPRE EM DEUS: É O CAMINHO CERTO!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ffectLst>
            <a:glow rad="1143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cRdXF3b5gGQ/TUCd1nifPVI/AAAAAAAADG8/bZ2y2tQGfMk/s320/V%2B%25E2%2580%2593%2BUm%2BHomem%2Bde%2BBem%2BTeria%2BMorri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5472608" cy="4104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7461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Rectângulo 2"/>
          <p:cNvSpPr/>
          <p:nvPr/>
        </p:nvSpPr>
        <p:spPr>
          <a:xfrm>
            <a:off x="899592" y="1692289"/>
            <a:ext cx="612067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 NO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ALEGRIA:</a:t>
            </a:r>
          </a:p>
          <a:p>
            <a:pPr lvl="1"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BOM!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Liberta os oprimidos,</a:t>
            </a:r>
          </a:p>
          <a:p>
            <a:pPr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derruba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poderosos,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humildes:</a:t>
            </a:r>
          </a:p>
          <a:p>
            <a:pPr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é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bom!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Sacia os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famintos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e de verdade,</a:t>
            </a:r>
          </a:p>
          <a:p>
            <a:pPr lvl="4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 e de justiça:</a:t>
            </a:r>
          </a:p>
          <a:p>
            <a:pPr lvl="4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é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bom!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3.bp.blogspot.com/-7nRoKFmbC_4/Uur1wlX-IlI/AAAAAAAAFc0/Rd5DCCzRuMU/s1600/4+dom+MOnja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8" r="11057"/>
          <a:stretch/>
        </p:blipFill>
        <p:spPr bwMode="auto">
          <a:xfrm>
            <a:off x="3537270" y="261982"/>
            <a:ext cx="2160240" cy="2121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1.bp.blogspot.com/-NJTNWxPC7jI/TzAOrgZ2AVI/AAAAAAAAANM/MkDWMuj_3-w/s320/JE8C74~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13989" r="8400" b="8541"/>
          <a:stretch/>
        </p:blipFill>
        <p:spPr bwMode="auto">
          <a:xfrm>
            <a:off x="5392541" y="253756"/>
            <a:ext cx="3359224" cy="2783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juvep.com.br/v2/wp-content/uploads/2014/10/esperanc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44" y="2540822"/>
            <a:ext cx="2995507" cy="2246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blog.cancaonova.com/metanoia/files/2014/09/Viver-no-Esp%C3%ADrito-das-Bem-Aventuran%C3%A7a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r="6707" b="30463"/>
          <a:stretch/>
        </p:blipFill>
        <p:spPr bwMode="auto">
          <a:xfrm>
            <a:off x="4976907" y="4610905"/>
            <a:ext cx="3878211" cy="1773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bc.org.br/wp-content/uploads/2012/04/esperan%C3%A7a-1-e1341417727428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r="5654"/>
          <a:stretch/>
        </p:blipFill>
        <p:spPr bwMode="auto">
          <a:xfrm>
            <a:off x="4656368" y="2311295"/>
            <a:ext cx="4056419" cy="2074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jornalaboanoticia.com.br/wp-content/uploads/2014/08/serm%C3%A3o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039" y="1836218"/>
            <a:ext cx="3744416" cy="2334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spomacedo.com.br/files/2012/12/humilde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9"/>
          <a:stretch/>
        </p:blipFill>
        <p:spPr bwMode="auto">
          <a:xfrm>
            <a:off x="539552" y="4869160"/>
            <a:ext cx="2357033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0NFZbh4Wlik/Td_CrHlGFkI/AAAAAAAAALc/XqBgdjtSOPk/s320/autismo_espiritismo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7"/>
          <a:stretch/>
        </p:blipFill>
        <p:spPr bwMode="auto">
          <a:xfrm>
            <a:off x="251521" y="359160"/>
            <a:ext cx="3384376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44" name="Picture 20" descr="http://radioalo.com.br/wp-content/uploads/2012/03/BemAventurados-1024x819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t="11988" r="62848" b="20580"/>
          <a:stretch/>
        </p:blipFill>
        <p:spPr bwMode="auto">
          <a:xfrm>
            <a:off x="3002573" y="3500787"/>
            <a:ext cx="1974334" cy="3063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201125">
            <a:off x="365583" y="1209255"/>
            <a:ext cx="8655328" cy="41088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Bem-aventuranças…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“mal-aventuranças”?… Cada qual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escolha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que achar melhor… e siga o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correspondente… Porque uma coisa é certa: uns serão «como cardos na estepe» e outros, «como árvores plantadas à beira das águas»…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“Pelos seus frutos serã conhecidos”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4976907" y="5445224"/>
            <a:ext cx="3735293" cy="8793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1931423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3.bp.blogspot.com/-7nRoKFmbC_4/Uur1wlX-IlI/AAAAAAAAFc0/Rd5DCCzRuMU/s1600/4+dom+MOnja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8" r="11057"/>
          <a:stretch/>
        </p:blipFill>
        <p:spPr bwMode="auto">
          <a:xfrm>
            <a:off x="3537270" y="261982"/>
            <a:ext cx="2160240" cy="2121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1.bp.blogspot.com/-NJTNWxPC7jI/TzAOrgZ2AVI/AAAAAAAAANM/MkDWMuj_3-w/s320/JE8C74~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13989" r="8400" b="8541"/>
          <a:stretch/>
        </p:blipFill>
        <p:spPr bwMode="auto">
          <a:xfrm>
            <a:off x="5392541" y="253756"/>
            <a:ext cx="3359224" cy="2783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juvep.com.br/v2/wp-content/uploads/2014/10/esperanc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44" y="2540822"/>
            <a:ext cx="2995507" cy="2246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blog.cancaonova.com/metanoia/files/2014/09/Viver-no-Esp%C3%ADrito-das-Bem-Aventuran%C3%A7a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r="6707" b="30463"/>
          <a:stretch/>
        </p:blipFill>
        <p:spPr bwMode="auto">
          <a:xfrm>
            <a:off x="4976907" y="4610905"/>
            <a:ext cx="3878211" cy="1773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bc.org.br/wp-content/uploads/2012/04/esperan%C3%A7a-1-e1341417727428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r="5654"/>
          <a:stretch/>
        </p:blipFill>
        <p:spPr bwMode="auto">
          <a:xfrm>
            <a:off x="4656368" y="2311295"/>
            <a:ext cx="4056419" cy="2074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jornalaboanoticia.com.br/wp-content/uploads/2014/08/serm%C3%A3o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039" y="1836218"/>
            <a:ext cx="3744416" cy="2334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spomacedo.com.br/files/2012/12/humilde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9"/>
          <a:stretch/>
        </p:blipFill>
        <p:spPr bwMode="auto">
          <a:xfrm>
            <a:off x="539552" y="4869160"/>
            <a:ext cx="2357033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0NFZbh4Wlik/Td_CrHlGFkI/AAAAAAAAALc/XqBgdjtSOPk/s320/autismo_espiritismo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7"/>
          <a:stretch/>
        </p:blipFill>
        <p:spPr bwMode="auto">
          <a:xfrm>
            <a:off x="251521" y="359160"/>
            <a:ext cx="3384376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44" name="Picture 20" descr="http://radioalo.com.br/wp-content/uploads/2012/03/BemAventurados-1024x819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t="11988" r="62848" b="20580"/>
          <a:stretch/>
        </p:blipFill>
        <p:spPr bwMode="auto">
          <a:xfrm>
            <a:off x="3002573" y="3500787"/>
            <a:ext cx="1974334" cy="3063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ângulo 8"/>
          <p:cNvSpPr/>
          <p:nvPr/>
        </p:nvSpPr>
        <p:spPr>
          <a:xfrm rot="21201125">
            <a:off x="365583" y="1209255"/>
            <a:ext cx="8655328" cy="41088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Bem-aventuranças…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“mal-aventuranças”?… Cada qual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escolha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que achar melhor… e siga o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correspondente… Porque uma coisa é certa: uns serão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«como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cardos na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estepe»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outros,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«como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árvores plantadas à beira das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águas»…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“Pelos seus frutos serã conhecidos”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14300">
                    <a:schemeClr val="bg1">
                      <a:alpha val="5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BR" sz="29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14300">
                  <a:schemeClr val="bg1">
                    <a:alpha val="5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51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preg.org.br/galeria/imgTexto/ipb_133825875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6672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02959" y="2825248"/>
            <a:ext cx="8496944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VIVE NA SUA MORADA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SANTA,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PREPARA UMA CASA PARA O POBRE.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A FORÇA E O VIGOR DO SEU POVO.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A FORÇA E O VIGOR DO SEU POVO.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Deus, entoai um cântico ao seu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Abri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Àquele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avança sobre as nuvens.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nome é Senhor, e exultai na sua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presença;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Deus, entoai um cântico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novo!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31392" y="1065698"/>
            <a:ext cx="6985024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«Maldito quem confia no homem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põe na carne toda a sua esperança,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afastando o seu coração do Senhor.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como o cardo na estepe,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nem percebe quando chega a felicidade: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habitará na aridez do deserto,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 salobre, onde ninguém habita.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Bendito quem confia no Senhor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põe no Senhor a sua esperança.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a árvore plantada à beira da água,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estende as suas raízes para a corrente: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nada tem a temer quando vem o calor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sua folhagem mantém-se sempre verde;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ano de estiagem não se inquieta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deixa de produzir os seus frutos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Jr 17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20795" y="873188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09789" y="5790332"/>
            <a:ext cx="620662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 O HOMEM QUE PÔS A SUA ESPERANÇA NO 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79434">
            <a:off x="504802" y="5997278"/>
            <a:ext cx="1447371" cy="3151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71352" y="1404059"/>
            <a:ext cx="78491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pregamos que Cristo ressuscitou dos mortos,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dizem alguns no meio de vós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há ressurreição dos mortos?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os mortos não ressuscitam,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Cristo não ressuscitou.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Cristo não ressuscitou,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vã a vossa fé, ainda estais nos vossos pecados;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os que morreram em Cristo pereceram também.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é só para a vida presente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temos posta em Cristo a nossa esperança,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somos os mais miseráveis de todos os homens.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ressuscitou dos mortos,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primícias dos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morreram”.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15)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1" name="Seta para baixo 10"/>
          <p:cNvSpPr>
            <a:spLocks noChangeArrowheads="1"/>
          </p:cNvSpPr>
          <p:nvPr/>
        </p:nvSpPr>
        <p:spPr bwMode="auto">
          <a:xfrm rot="-1879668">
            <a:off x="7316788" y="612775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17659</TotalTime>
  <Words>1637</Words>
  <Application>Microsoft Office PowerPoint</Application>
  <PresentationFormat>Apresentação no Ecrã (4:3)</PresentationFormat>
  <Paragraphs>280</Paragraphs>
  <Slides>26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26</vt:i4>
      </vt:variant>
    </vt:vector>
  </HeadingPairs>
  <TitlesOfParts>
    <vt:vector size="4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1340</cp:revision>
  <dcterms:created xsi:type="dcterms:W3CDTF">2006-05-02T09:35:59Z</dcterms:created>
  <dcterms:modified xsi:type="dcterms:W3CDTF">2015-02-19T17:35:41Z</dcterms:modified>
</cp:coreProperties>
</file>