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553" r:id="rId2"/>
    <p:sldMasterId id="2147488393" r:id="rId3"/>
    <p:sldMasterId id="2147488406" r:id="rId4"/>
    <p:sldMasterId id="2147488746" r:id="rId5"/>
    <p:sldMasterId id="2147488759" r:id="rId6"/>
    <p:sldMasterId id="2147490342" r:id="rId7"/>
    <p:sldMasterId id="2147492707" r:id="rId8"/>
    <p:sldMasterId id="2147492720" r:id="rId9"/>
  </p:sldMasterIdLst>
  <p:notesMasterIdLst>
    <p:notesMasterId r:id="rId39"/>
  </p:notesMasterIdLst>
  <p:sldIdLst>
    <p:sldId id="385" r:id="rId10"/>
    <p:sldId id="281" r:id="rId11"/>
    <p:sldId id="399" r:id="rId12"/>
    <p:sldId id="353" r:id="rId13"/>
    <p:sldId id="384" r:id="rId14"/>
    <p:sldId id="308" r:id="rId15"/>
    <p:sldId id="398" r:id="rId16"/>
    <p:sldId id="400" r:id="rId17"/>
    <p:sldId id="269" r:id="rId18"/>
    <p:sldId id="391" r:id="rId19"/>
    <p:sldId id="374" r:id="rId20"/>
    <p:sldId id="387" r:id="rId21"/>
    <p:sldId id="401" r:id="rId22"/>
    <p:sldId id="307" r:id="rId23"/>
    <p:sldId id="335" r:id="rId24"/>
    <p:sldId id="397" r:id="rId25"/>
    <p:sldId id="342" r:id="rId26"/>
    <p:sldId id="380" r:id="rId27"/>
    <p:sldId id="381" r:id="rId28"/>
    <p:sldId id="394" r:id="rId29"/>
    <p:sldId id="301" r:id="rId30"/>
    <p:sldId id="386" r:id="rId31"/>
    <p:sldId id="382" r:id="rId32"/>
    <p:sldId id="383" r:id="rId33"/>
    <p:sldId id="345" r:id="rId34"/>
    <p:sldId id="364" r:id="rId35"/>
    <p:sldId id="392" r:id="rId36"/>
    <p:sldId id="296" r:id="rId37"/>
    <p:sldId id="402" r:id="rId38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003300"/>
    <a:srgbClr val="33CC33"/>
    <a:srgbClr val="FF5050"/>
    <a:srgbClr val="FF6600"/>
    <a:srgbClr val="CCFFFF"/>
    <a:srgbClr val="FF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374" autoAdjust="0"/>
    <p:restoredTop sz="94065" autoAdjust="0"/>
  </p:normalViewPr>
  <p:slideViewPr>
    <p:cSldViewPr>
      <p:cViewPr varScale="1">
        <p:scale>
          <a:sx n="90" d="100"/>
          <a:sy n="90" d="100"/>
        </p:scale>
        <p:origin x="102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5FA47B3-D1EA-462D-A182-D1032674BA00}" type="datetimeFigureOut">
              <a:rPr lang="pt-PT"/>
              <a:pPr>
                <a:defRPr/>
              </a:pPr>
              <a:t>19/02/2015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9A4D9EC-548B-4E08-A2AB-542E6CA4D5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50674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05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8822560-8FD6-404A-9CD0-7D2809B8E3BC}" type="slidenum">
              <a:rPr lang="pt-PT" sz="1200" smtClean="0">
                <a:solidFill>
                  <a:srgbClr val="000000"/>
                </a:solidFill>
              </a:rPr>
              <a:pPr eaLnBrk="1" hangingPunct="1"/>
              <a:t>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6942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8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3F26380-B582-43C6-8C22-B7531980D34B}" type="slidenum">
              <a:rPr lang="pt-PT" sz="1200" smtClean="0"/>
              <a:pPr eaLnBrk="1" hangingPunct="1"/>
              <a:t>28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0150870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97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9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D982D42-F09F-4005-939E-95988EBF18A6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086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515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4E97557-DDDA-4106-9FAC-D1A78DD03DFE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4148926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97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9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D982D42-F09F-4005-939E-95988EBF18A6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797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36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92F0137-F21D-4E6F-A19B-0CB1DC9857C5}" type="slidenum">
              <a:rPr lang="pt-PT" sz="1200" smtClean="0">
                <a:solidFill>
                  <a:prstClr val="black"/>
                </a:solidFill>
              </a:rPr>
              <a:pPr eaLnBrk="1" hangingPunct="1"/>
              <a:t>8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6958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36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92F0137-F21D-4E6F-A19B-0CB1DC9857C5}" type="slidenum">
              <a:rPr lang="pt-PT" sz="1200" smtClean="0"/>
              <a:pPr eaLnBrk="1" hangingPunct="1"/>
              <a:t>9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2036196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4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4C50DCD-CD55-47DF-A659-3B3E20980777}" type="slidenum">
              <a:rPr lang="pt-PT" sz="1200" smtClean="0"/>
              <a:pPr eaLnBrk="1" hangingPunct="1"/>
              <a:t>17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1234796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5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BEDBE74-70F0-427D-924E-F5A56202CF58}" type="slidenum">
              <a:rPr lang="pt-PT" sz="1200" smtClean="0"/>
              <a:pPr eaLnBrk="1" hangingPunct="1"/>
              <a:t>21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7827003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566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A401EB3-4531-4CCD-A671-47C17C8F8A0A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8526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6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57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AE3CCAA-9A25-46B3-BA08-54C7589D7591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93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54307-BCC5-4A7A-8477-D426B443D6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52769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141E1-57FE-48AE-BD5C-878256206B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7302129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CB29B5-FF68-44FD-8E2A-4901EA9E71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820965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62291F-98EC-46EB-9F10-869929DAF3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420525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FB6B42-1BEE-4752-9A09-6C1CB4AEC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1342038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902446-8B28-4153-B6C9-D74A76EEA2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6675240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C00B3B-871F-43B9-8FD0-71DF6A8945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3513351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1FDC24-D30F-4728-B3AF-247B7577B7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93312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ECD97F-A5D3-4427-8EC6-45C10A8475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2859536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B300E4-B7CA-4726-9938-95B4A0408F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029964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25E030-1D74-45FD-9E2F-66D7FF35C1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847772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7AD78-511B-4044-885F-77A888D823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573772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7DC01-EED3-491B-AF4D-1439419ACC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592643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B857B3-EC6E-41B0-A748-2D00E0AC84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87289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C3AA49-18FB-4DAE-B5D8-0A2980397E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381036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88387D-6A06-4D1A-8DF5-677EF6FFA3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647977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E946DD-BC4E-4100-8C3C-3BFEF87C9C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670282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394C6F-A904-415C-A25A-B7213E1EF8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913845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99C6A9-5A9E-4C26-9E84-49F28ACF06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95958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164962-622F-4B0F-9F1F-3334B6193A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400807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D8CAA-CAC8-4881-8200-96F20ACB56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7724335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B1936C-096C-426A-AE5A-76346F53B2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240691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7DA445-4B80-4AC3-B587-5A23AFCFD6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449546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E7B2DF-B60F-43A9-A08D-BB284D5888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09857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BA7C43-9732-46A3-B4BE-15FA48269A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644216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06F011-B6EA-40EF-8E9C-8E727939D0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380572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ABAF80-489A-4B72-85C6-3BEC6E868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98712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048EB1-18E1-48E6-9F02-ABA7DBB348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467944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6ECD43-5F22-458A-BDF7-8B368419EE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312006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E93A0D-DE84-4873-B56F-AC41146EB5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3755718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8FEDC-EC26-4205-BE50-BCB18AB737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013790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12514-73BE-458A-8A80-869F438EE2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773971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2133A6-E57E-4089-9786-A8339DD187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043200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9869A1-AD19-4CD5-B519-C85F6F5B4D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858368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188415-AFDC-49F7-B559-FC7C101757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234713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241888-43E7-4E8A-8B0E-914E9363C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674324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614406-1912-495A-86A6-CE62C1368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078625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5B24B1-A0C7-403B-BD8C-AE2C280192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79486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6C11BF-EC73-44DC-B0F5-6FF9ABBD5A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34399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629813-44D3-4E25-80C9-3ECDF4197C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544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4C85D7-B802-4947-AFF5-5B0C3BEE0A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624872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C1467A-DF73-4509-8485-5224C24936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389611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B4B95-3514-40E2-9756-9D4E927EEA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439246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07EF00-6934-4053-A174-8BA0EFD693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079938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815E58-6527-476F-8D66-703E35F319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2175243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2B4A08-8E55-4ECF-BDC6-3E7741ADF1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462817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FAB010-32CA-48C9-BCD4-D6AC69C5BF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863647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FEAC8E-C378-4D44-A6DE-77BD9AEC8C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040530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91ADDE-E0C6-44B3-ADDD-B027A8D9C8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965282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B436DA-E0DC-437D-B30A-9B605AEAB2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3594194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A384B8-EEE8-4460-99B3-F15D5413F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815915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DAFBCF-D1A7-475A-9E02-ABD5550867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490340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_tradnl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391A3B-5DA6-4ED6-8EDA-F8F6D78481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6730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AA61B-21C8-4854-BD83-4AAC996C17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8058538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95F206-14D2-4D79-B985-23ABF9D410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22614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1314CC-C2B7-4D60-B7B8-54C6EE0D61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989254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DCBB35-E220-4A5B-B980-4C52774F02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0199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3630FF-0D14-4A49-A762-28A22A1898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819923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4E3170-0768-459A-93DD-CBCE56C808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9972397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F5C7C4-020B-415B-A4C0-6DB3065C21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0937162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943D74-D0C5-4B8D-978D-F25384AAA2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705680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D9FAF5-75DA-4426-BEB5-8A6AC6DDF8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315708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7014F4-6E2E-41C2-94D9-733A035A1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958392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4811A8-1ED2-4B26-8AC8-ADBFA0646A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382545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D21FA-D361-49D9-998C-7F579E8101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0043110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385EDC-E7A8-42F5-A615-20AA9A5E80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0980518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55939-79D6-4368-A3AD-FE4E124A32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9393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74C96-7B77-4567-875F-61C0D7074A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3943973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76C01-1493-441E-B3FD-B204491BE1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112152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FF486-039C-41F3-AFB2-02252A88A4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4355336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CC93E-512D-4887-BD89-03A03ADFBB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7939461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14E23-FD31-48DF-9368-D367CE6B0B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936384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AF22B-98EE-4F71-8697-0731BE2641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7369023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9965E-42A3-4B3F-B694-0C6F3ECD39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18799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A8F2A-5047-42F9-B88C-E30A40EEFF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078503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7A8EE-8482-4989-99AA-5F79C22F51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639348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9375B-C895-4EC5-B454-F25819EE19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311271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24839-DD53-4E47-8E84-EFCD99DA43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400725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BF9E9-9A31-435E-B240-66716AFA24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131836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CDD732-BED7-49CD-9526-E3D75C99C2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99382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FEB9B7-87FA-4346-A8CB-D3ADFAA53F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636708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74E8F1-94D1-4DB4-8B8E-9541479953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74321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27BFA7-764F-4A15-8C3A-BCFE769C1A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711898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39C595-5C7C-42FD-AB97-82A88A0594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014243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6D4A53-4872-4604-8D38-D2C4C6E436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1346904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0DF0D9-3FFC-445B-99FF-E5E0515934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78168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391E9-99C7-42E3-BFE1-AF2C41BF88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558591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09439D-AD47-4431-B4F1-DE3DF81CF2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846773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6A5776-2F31-4943-A935-8048C6B867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7170481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AA2D2F-771B-4A8F-BB12-BD5D24B405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147827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E35494-3005-47A1-B8C3-19AB8F2CA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7904886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57F341-2FA2-4A72-85E1-874D686978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464632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59DC6D-C30D-4784-8D64-F2478B1B94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4712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54EF81-184F-4150-A4AB-FFCB505C0D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7698044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BD8DE4-64C9-4F58-9EC2-4B014B4F27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534084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692D89-8BEB-460F-BAF7-F5324A46E4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0363432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280BBB-11B3-4290-917A-47C8DDD89E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281759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915B9-5886-4E56-9892-4E9FEEAA3A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177015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A0E7C5-75A5-4687-9E19-77DE496F43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695997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203981-1EC9-44D6-BB89-4BFE0E2B54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2948351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DA5269-A3D9-4BE6-BB0C-10B80A2E62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2570732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8C0B7B-3795-41E5-B86B-927722A188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3271135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760612-B29B-482B-AB86-10275DF1D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809822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C32972-A281-4CD4-806F-64F9220E92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068664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4F0EBB-256D-433D-A71F-2CB62B56BA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857421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D37AE4-AB5B-4986-8E98-79DCA71D9E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99012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95EC60-4C7E-4C96-BDA8-FEC78BE695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0327245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061E2D-973C-4B8D-9DC2-D83EC47989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160774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6EED53BC-D180-427E-9171-CFE02A2F13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41" r:id="rId1"/>
    <p:sldLayoutId id="2147492842" r:id="rId2"/>
    <p:sldLayoutId id="2147492843" r:id="rId3"/>
    <p:sldLayoutId id="2147492844" r:id="rId4"/>
    <p:sldLayoutId id="2147492845" r:id="rId5"/>
    <p:sldLayoutId id="2147492846" r:id="rId6"/>
    <p:sldLayoutId id="2147492847" r:id="rId7"/>
    <p:sldLayoutId id="2147492848" r:id="rId8"/>
    <p:sldLayoutId id="2147492849" r:id="rId9"/>
    <p:sldLayoutId id="2147492850" r:id="rId10"/>
    <p:sldLayoutId id="2147492851" r:id="rId11"/>
    <p:sldLayoutId id="21474928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188148-63C4-4B4C-B44A-D67CC26B01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53" r:id="rId1"/>
    <p:sldLayoutId id="2147492854" r:id="rId2"/>
    <p:sldLayoutId id="2147492855" r:id="rId3"/>
    <p:sldLayoutId id="2147492856" r:id="rId4"/>
    <p:sldLayoutId id="2147492857" r:id="rId5"/>
    <p:sldLayoutId id="2147492858" r:id="rId6"/>
    <p:sldLayoutId id="2147492859" r:id="rId7"/>
    <p:sldLayoutId id="2147492860" r:id="rId8"/>
    <p:sldLayoutId id="2147492861" r:id="rId9"/>
    <p:sldLayoutId id="2147492862" r:id="rId10"/>
    <p:sldLayoutId id="2147492863" r:id="rId11"/>
    <p:sldLayoutId id="214749286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483E2F-7D9D-4E15-83A2-0F517D90BB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65" r:id="rId1"/>
    <p:sldLayoutId id="2147492866" r:id="rId2"/>
    <p:sldLayoutId id="2147492867" r:id="rId3"/>
    <p:sldLayoutId id="2147492868" r:id="rId4"/>
    <p:sldLayoutId id="2147492869" r:id="rId5"/>
    <p:sldLayoutId id="2147492870" r:id="rId6"/>
    <p:sldLayoutId id="2147492871" r:id="rId7"/>
    <p:sldLayoutId id="2147492872" r:id="rId8"/>
    <p:sldLayoutId id="2147492873" r:id="rId9"/>
    <p:sldLayoutId id="2147492874" r:id="rId10"/>
    <p:sldLayoutId id="2147492875" r:id="rId11"/>
    <p:sldLayoutId id="21474928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350DC2-FBC4-4202-9BB4-92944F0DD4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77" r:id="rId1"/>
    <p:sldLayoutId id="2147492878" r:id="rId2"/>
    <p:sldLayoutId id="2147492879" r:id="rId3"/>
    <p:sldLayoutId id="2147492880" r:id="rId4"/>
    <p:sldLayoutId id="2147492881" r:id="rId5"/>
    <p:sldLayoutId id="2147492882" r:id="rId6"/>
    <p:sldLayoutId id="2147492883" r:id="rId7"/>
    <p:sldLayoutId id="2147492884" r:id="rId8"/>
    <p:sldLayoutId id="2147492885" r:id="rId9"/>
    <p:sldLayoutId id="2147492886" r:id="rId10"/>
    <p:sldLayoutId id="2147492887" r:id="rId11"/>
    <p:sldLayoutId id="214749288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1DC86A-49FD-4232-80EF-E2A4A8DF43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_tradnl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89" r:id="rId1"/>
    <p:sldLayoutId id="2147492890" r:id="rId2"/>
    <p:sldLayoutId id="2147492891" r:id="rId3"/>
    <p:sldLayoutId id="2147492892" r:id="rId4"/>
    <p:sldLayoutId id="2147492893" r:id="rId5"/>
    <p:sldLayoutId id="2147492894" r:id="rId6"/>
    <p:sldLayoutId id="2147492895" r:id="rId7"/>
    <p:sldLayoutId id="2147492896" r:id="rId8"/>
    <p:sldLayoutId id="2147492897" r:id="rId9"/>
    <p:sldLayoutId id="2147492898" r:id="rId10"/>
    <p:sldLayoutId id="2147492899" r:id="rId11"/>
    <p:sldLayoutId id="214749290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0D02EDC6-BA73-40D7-959E-E958637D72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01" r:id="rId1"/>
    <p:sldLayoutId id="2147492902" r:id="rId2"/>
    <p:sldLayoutId id="2147492903" r:id="rId3"/>
    <p:sldLayoutId id="2147492904" r:id="rId4"/>
    <p:sldLayoutId id="2147492905" r:id="rId5"/>
    <p:sldLayoutId id="2147492906" r:id="rId6"/>
    <p:sldLayoutId id="2147492907" r:id="rId7"/>
    <p:sldLayoutId id="2147492908" r:id="rId8"/>
    <p:sldLayoutId id="2147492909" r:id="rId9"/>
    <p:sldLayoutId id="2147492910" r:id="rId10"/>
    <p:sldLayoutId id="2147492911" r:id="rId11"/>
    <p:sldLayoutId id="214749291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0DDC5E-2B88-4F64-87A1-053938EA2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13" r:id="rId1"/>
    <p:sldLayoutId id="2147492914" r:id="rId2"/>
    <p:sldLayoutId id="2147492915" r:id="rId3"/>
    <p:sldLayoutId id="2147492916" r:id="rId4"/>
    <p:sldLayoutId id="2147492917" r:id="rId5"/>
    <p:sldLayoutId id="2147492918" r:id="rId6"/>
    <p:sldLayoutId id="2147492919" r:id="rId7"/>
    <p:sldLayoutId id="2147492920" r:id="rId8"/>
    <p:sldLayoutId id="2147492921" r:id="rId9"/>
    <p:sldLayoutId id="2147492922" r:id="rId10"/>
    <p:sldLayoutId id="2147492923" r:id="rId11"/>
    <p:sldLayoutId id="214749292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8227D1-33A0-44B0-BEA6-777C08447A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25" r:id="rId1"/>
    <p:sldLayoutId id="2147492926" r:id="rId2"/>
    <p:sldLayoutId id="2147492927" r:id="rId3"/>
    <p:sldLayoutId id="2147492928" r:id="rId4"/>
    <p:sldLayoutId id="2147492929" r:id="rId5"/>
    <p:sldLayoutId id="2147492930" r:id="rId6"/>
    <p:sldLayoutId id="2147492931" r:id="rId7"/>
    <p:sldLayoutId id="2147492932" r:id="rId8"/>
    <p:sldLayoutId id="2147492933" r:id="rId9"/>
    <p:sldLayoutId id="2147492934" r:id="rId10"/>
    <p:sldLayoutId id="2147492935" r:id="rId11"/>
    <p:sldLayoutId id="214749293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2AA992-4B30-450D-AC09-2483BFB7F6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37" r:id="rId1"/>
    <p:sldLayoutId id="2147492938" r:id="rId2"/>
    <p:sldLayoutId id="2147492939" r:id="rId3"/>
    <p:sldLayoutId id="2147492940" r:id="rId4"/>
    <p:sldLayoutId id="2147492941" r:id="rId5"/>
    <p:sldLayoutId id="2147492942" r:id="rId6"/>
    <p:sldLayoutId id="2147492943" r:id="rId7"/>
    <p:sldLayoutId id="2147492944" r:id="rId8"/>
    <p:sldLayoutId id="2147492945" r:id="rId9"/>
    <p:sldLayoutId id="2147492946" r:id="rId10"/>
    <p:sldLayoutId id="2147492947" r:id="rId11"/>
    <p:sldLayoutId id="214749294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8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3.wmf"/><Relationship Id="rId4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3.wmf"/><Relationship Id="rId4" Type="http://schemas.openxmlformats.org/officeDocument/2006/relationships/image" Target="../media/image1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13.wmf"/><Relationship Id="rId4" Type="http://schemas.openxmlformats.org/officeDocument/2006/relationships/image" Target="../media/image20.jpeg"/><Relationship Id="rId9" Type="http://schemas.openxmlformats.org/officeDocument/2006/relationships/image" Target="../media/image1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3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image" Target="../media/image14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835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20836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20837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ESPÍRITO,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71983" y="1545201"/>
            <a:ext cx="85689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primeiro homem, Adão, foi criado como um ser vivo;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último Adão tornou-se um espírito que dá vida.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primeiro não foi o espiritual, mas o natural;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é que veio o espiritual.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primeiro homem, tirado da terra, é terreno;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segundo homem veio do Céu.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homem que veio da terra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o modelo dos homens terrenos;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homem que veio do Céu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o modelo dos homens celestes.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assim como trouxemos em nós a imagem do homem terreno,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traremos também em nós a imagem do homem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celeste”.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 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1 Cor 15)	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139952" y="6021288"/>
            <a:ext cx="3096344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9031" name="Seta para baixo 10"/>
          <p:cNvSpPr>
            <a:spLocks noChangeArrowheads="1"/>
          </p:cNvSpPr>
          <p:nvPr/>
        </p:nvSpPr>
        <p:spPr bwMode="auto">
          <a:xfrm rot="-1879668">
            <a:off x="7316788" y="6127750"/>
            <a:ext cx="217487" cy="301625"/>
          </a:xfrm>
          <a:prstGeom prst="downArrow">
            <a:avLst>
              <a:gd name="adj1" fmla="val 50000"/>
              <a:gd name="adj2" fmla="val 4977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465188" y="1173163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pic>
        <p:nvPicPr>
          <p:cNvPr id="9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3.bp.blogspot.com/-xS_T-7vG2eE/U4NuD4ZDdKI/AAAAAAAAB0k/3qi-h6oRy2o/s1600/ScreenHunter_100+May.+26+13.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326" y="3501008"/>
            <a:ext cx="5048252" cy="25314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3" y="1916360"/>
            <a:ext cx="7416824" cy="2736776"/>
          </a:xfrm>
        </p:spPr>
        <p:txBody>
          <a:bodyPr/>
          <a:lstStyle/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Dou-vos um mandamento </a:t>
            </a:r>
            <a:r>
              <a:rPr lang="pt-P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novo, - diz </a:t>
            </a: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o </a:t>
            </a:r>
            <a:r>
              <a:rPr lang="pt-P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Senhor -</a:t>
            </a:r>
            <a:endParaRPr lang="pt-P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Amai-vos </a:t>
            </a: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uns aos outros como Eu vos amei.</a:t>
            </a:r>
          </a:p>
          <a:p>
            <a:pPr marL="609600" indent="-609600">
              <a:buFontTx/>
              <a:buNone/>
              <a:defRPr/>
            </a:pPr>
            <a:r>
              <a:rPr lang="pt-P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 </a:t>
            </a:r>
            <a:endParaRPr lang="pt-P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258888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30056" name="Line 5"/>
          <p:cNvSpPr>
            <a:spLocks noChangeShapeType="1"/>
          </p:cNvSpPr>
          <p:nvPr/>
        </p:nvSpPr>
        <p:spPr bwMode="auto">
          <a:xfrm>
            <a:off x="1258888" y="1628775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0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7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70211" y="1142554"/>
            <a:ext cx="871296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“Jesus falou aos seus discípulos, dizendo: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«Digo-vos a vós que Me escutais: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Amai os vossos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inimigos, fazei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 aos que vos odeiam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abençoai os que vos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amaldiçoam, orai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aqueles que vos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injuriam.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te bater numa face, apresenta-lhe também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outra;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quem te levar a capa, deixa-lhe também a túnica.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Dá a todo aquele que 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pedir,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que levar o que é teu,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reclames. Como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quereis que os outros vos façam,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fazei-lho vós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também. 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amais aqueles que vos amam,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agradecimento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mereceis? Também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pecadores amam aqueles que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amam. 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fazeis bem aos que vos fazem bem,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agradecimento mereceis?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os pecadores fazem o mesmo.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 emprestais àqueles de quem esperais receber,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agradecimento mereceis?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os pecadores emprestam aos pecadores,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fim de receberem outro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tanto.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672" y="876199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9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460457" y="6084936"/>
            <a:ext cx="280987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7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99592" y="1412776"/>
            <a:ext cx="72728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Vós, porém, amai os vossos inimigos,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fazei o bem e emprestai, sem nada esperar em troca.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será grande a vossa recompensa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sereis filhos do Altíssimo,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é bom até para os ingratos e os maus.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Sede misericordiosos,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o vosso Pai é misericordioso.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julgueis e não sereis julgados.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condeneis e não sereis condenados.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Perdoai e sereis perdoados.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Dai e dar-se-vos-á: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deitar-vos-ão no regaço uma boa medida,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calcada, sacudida, a transbordar.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medida que usardes com os outros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será usada também convosco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		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Lc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6)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672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9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015151" y="991557"/>
            <a:ext cx="280987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36020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3312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14338" y="908050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844675"/>
            <a:ext cx="856920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09613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 Espírito Santo, Deus, que é o único que pode transformar os ódios e rancores, dos nossos corações, em amor e perdão.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1624013" lvl="4" algn="l">
              <a:spcBef>
                <a:spcPts val="0"/>
              </a:spcBef>
              <a:spcAft>
                <a:spcPts val="1200"/>
              </a:spcAft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Elevemos agora o nosso coração ao Deus das misericórdias, porque, para nós, é difícil: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perdoar e amar aos nossos inimigos e fazer-lhes bem...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rezar pelos que nos causam problemas e nos fazem sofrer...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deixar de julgar os outros em vez de sermos bondosos…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dominar a nossa agressividade, para sermos mansos…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134150" name="Line 12"/>
          <p:cNvSpPr>
            <a:spLocks noChangeShapeType="1"/>
          </p:cNvSpPr>
          <p:nvPr/>
        </p:nvSpPr>
        <p:spPr bwMode="auto">
          <a:xfrm>
            <a:off x="2916238" y="1628775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1403648" y="5013176"/>
            <a:ext cx="69120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ESPÍRITO SANTO, AMOR, ENSINA-NOS A PERDOAR!</a:t>
            </a:r>
            <a:endParaRPr lang="pt-PT" sz="36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3517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1.bp.blogspot.com/_OIDe7Bz_EiY/S9WJORV80jI/AAAAAAAAAOE/zUQGBxxDw9Q/s1600/eucaristi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988108"/>
            <a:ext cx="2862318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6197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8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64539" y="1579794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36200" name="Line 6"/>
          <p:cNvSpPr>
            <a:spLocks noChangeShapeType="1"/>
          </p:cNvSpPr>
          <p:nvPr/>
        </p:nvSpPr>
        <p:spPr bwMode="auto">
          <a:xfrm flipH="1">
            <a:off x="684213" y="1268413"/>
            <a:ext cx="2159000" cy="16557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30316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ângulo 2"/>
          <p:cNvSpPr/>
          <p:nvPr/>
        </p:nvSpPr>
        <p:spPr>
          <a:xfrm>
            <a:off x="1529652" y="2537299"/>
            <a:ext cx="7128147" cy="2336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RECEBE, SENHOR, OS NOSSOS DONS!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NOSSOS DONS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RECEBE,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As flores no campo e na mesa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dos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dias em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festa;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convite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à amizade e beleza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vida mais terna.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721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722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722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4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4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4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21859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683567" y="548680"/>
            <a:ext cx="7729849" cy="2448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7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chemeClr val="tx2">
                    <a:alpha val="40000"/>
                  </a:scheme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o Tempo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chemeClr val="tx2">
                    <a:alpha val="40000"/>
                  </a:scheme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21863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21864" name="Text Box 16"/>
          <p:cNvSpPr txBox="1">
            <a:spLocks noChangeArrowheads="1"/>
          </p:cNvSpPr>
          <p:nvPr/>
        </p:nvSpPr>
        <p:spPr bwMode="auto">
          <a:xfrm>
            <a:off x="395288" y="3265488"/>
            <a:ext cx="6337300" cy="24560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O </a:t>
            </a:r>
            <a:r>
              <a:rPr lang="pt-PT" sz="2400" i="1" baseline="0" dirty="0" smtClean="0">
                <a:latin typeface="Arial" charset="0"/>
              </a:rPr>
              <a:t>cristão </a:t>
            </a:r>
            <a:r>
              <a:rPr lang="pt-PT" sz="2400" baseline="0" dirty="0" smtClean="0">
                <a:latin typeface="Arial" charset="0"/>
              </a:rPr>
              <a:t>deve distinguir-se pelo </a:t>
            </a:r>
            <a:r>
              <a:rPr lang="pt-PT" sz="2400" i="1" baseline="0" dirty="0" smtClean="0">
                <a:latin typeface="Arial" charset="0"/>
              </a:rPr>
              <a:t>amor e perdão</a:t>
            </a:r>
            <a:r>
              <a:rPr lang="pt-PT" sz="2400" baseline="0" dirty="0" smtClean="0">
                <a:latin typeface="Arial" charset="0"/>
              </a:rPr>
              <a:t> até aos inimigos.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3ª L. / Evang.</a:t>
            </a:r>
            <a:r>
              <a:rPr lang="pt-PT" sz="2000" b="0" baseline="0" dirty="0">
                <a:latin typeface="Arial" charset="0"/>
              </a:rPr>
              <a:t> - </a:t>
            </a:r>
            <a:r>
              <a:rPr lang="pt-PT" sz="2000" baseline="0" dirty="0">
                <a:latin typeface="Arial" charset="0"/>
              </a:rPr>
              <a:t>Lc </a:t>
            </a:r>
            <a:r>
              <a:rPr lang="pt-PT" sz="2000" baseline="0" dirty="0" smtClean="0">
                <a:latin typeface="Arial" charset="0"/>
              </a:rPr>
              <a:t>6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Como o futuro rei David, devemos saber </a:t>
            </a:r>
            <a:r>
              <a:rPr lang="pt-PT" sz="2400" i="1" baseline="0" dirty="0" smtClean="0">
                <a:latin typeface="Arial" charset="0"/>
              </a:rPr>
              <a:t>perdoar</a:t>
            </a:r>
            <a:r>
              <a:rPr lang="pt-PT" sz="2400" baseline="0" dirty="0" smtClean="0">
                <a:latin typeface="Arial" charset="0"/>
              </a:rPr>
              <a:t> até </a:t>
            </a:r>
            <a:r>
              <a:rPr lang="pt-PT" sz="2400" i="1" baseline="0" dirty="0" smtClean="0">
                <a:latin typeface="Arial" charset="0"/>
              </a:rPr>
              <a:t>ao inimigo</a:t>
            </a:r>
            <a:r>
              <a:rPr lang="pt-PT" sz="2400" baseline="0" dirty="0" smtClean="0">
                <a:latin typeface="Arial" charset="0"/>
              </a:rPr>
              <a:t>…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1 Sm 26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A “imagem” do </a:t>
            </a:r>
            <a:r>
              <a:rPr lang="pt-PT" sz="2400" i="1" baseline="0" dirty="0" smtClean="0">
                <a:latin typeface="Arial" charset="0"/>
              </a:rPr>
              <a:t>homem terreno,</a:t>
            </a:r>
            <a:r>
              <a:rPr lang="pt-PT" sz="2400" baseline="0" dirty="0" smtClean="0">
                <a:latin typeface="Arial" charset="0"/>
              </a:rPr>
              <a:t> trocada pela do </a:t>
            </a:r>
            <a:r>
              <a:rPr lang="pt-PT" sz="2400" i="1" baseline="0" dirty="0" smtClean="0">
                <a:latin typeface="Arial" charset="0"/>
              </a:rPr>
              <a:t>homem celeste</a:t>
            </a:r>
            <a:r>
              <a:rPr lang="pt-PT" sz="2400" baseline="0" dirty="0" smtClean="0">
                <a:latin typeface="Arial" charset="0"/>
              </a:rPr>
              <a:t>... </a:t>
            </a:r>
            <a:r>
              <a:rPr lang="pt-PT" sz="2000" b="0" i="1" baseline="0" dirty="0">
                <a:latin typeface="Arial" charset="0"/>
              </a:rPr>
              <a:t>[2ª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Cor 15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503238" y="836613"/>
            <a:ext cx="81724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9268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69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70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Santo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2429818" y="1194074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Hossana nas alturas!</a:t>
            </a:r>
          </a:p>
        </p:txBody>
      </p:sp>
      <p:pic>
        <p:nvPicPr>
          <p:cNvPr id="11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4143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4029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029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0295" name="Raio 9"/>
          <p:cNvSpPr>
            <a:spLocks noChangeArrowheads="1"/>
          </p:cNvSpPr>
          <p:nvPr/>
        </p:nvSpPr>
        <p:spPr bwMode="auto">
          <a:xfrm rot="-5758268">
            <a:off x="800100" y="2171700"/>
            <a:ext cx="157163" cy="569913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pic>
        <p:nvPicPr>
          <p:cNvPr id="1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1316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1317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18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19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20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321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41324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1325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588585" y="605624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2" descr="BREAD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3" descr="GRAIL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548680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640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858838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143363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143370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755576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44393" name="Line 4"/>
          <p:cNvSpPr>
            <a:spLocks noChangeShapeType="1"/>
          </p:cNvSpPr>
          <p:nvPr/>
        </p:nvSpPr>
        <p:spPr bwMode="auto">
          <a:xfrm flipH="1" flipV="1">
            <a:off x="755650" y="1412875"/>
            <a:ext cx="3455988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ângulo 2"/>
          <p:cNvSpPr/>
          <p:nvPr/>
        </p:nvSpPr>
        <p:spPr>
          <a:xfrm>
            <a:off x="428625" y="1485801"/>
            <a:ext cx="7383735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VOS AMARDES UNS AOS OUTROS,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DEUS PERMANECE EM VÓS.</a:t>
            </a:r>
          </a:p>
          <a:p>
            <a:pPr algn="l"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este o meu mandamento:</a:t>
            </a:r>
          </a:p>
          <a:p>
            <a:pPr algn="l"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Amai-vos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como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vos amei.</a:t>
            </a:r>
          </a:p>
          <a:p>
            <a:pPr algn="l"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spcAft>
                <a:spcPts val="0"/>
              </a:spcAft>
              <a:defRPr/>
            </a:pP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Não há maior prova de amor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do que dar a vida pelos amigos.</a:t>
            </a:r>
          </a:p>
          <a:p>
            <a:pPr algn="l"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sereis meus amigos</a:t>
            </a:r>
          </a:p>
          <a:p>
            <a:pPr algn="l"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se fizerdes o que vos mando.</a:t>
            </a:r>
          </a:p>
          <a:p>
            <a:pPr algn="l"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spcAft>
                <a:spcPts val="0"/>
              </a:spcAft>
              <a:defRPr/>
            </a:pP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Amai os vossos inimigos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orai pelos que vos perseguem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3074" name="Picture 2" descr="http://blog.comshalom.org/carmadelio/wp-content/uploads/sites/2/2014/03/topic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3536" y="4149080"/>
            <a:ext cx="2879676" cy="191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528" y="1872694"/>
            <a:ext cx="8568952" cy="2708434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54125" lvl="4"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 estamos convencidos, no fim desta Eucaristia, de que, a pesar de todo, “somos filhos de Deus”, não encontraremos dificuldades para perdoar e amar…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1828800" lvl="5" indent="-98425">
              <a:spcAft>
                <a:spcPts val="1200"/>
              </a:spcAft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Então, agradeçamos ao Pai Deus, que nos ajuda:  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555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amar e perdoar o mal que nos causam os próximos...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555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emprestar e oferecer, de graça, como amigos de Jesus...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555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termos limpas as mãos porque não julgamos os outros…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555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deixar-nos moldar e conduzir pelo Espírito de Jesus…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187624" y="1124893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187450" y="1557338"/>
            <a:ext cx="6265863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1835150" y="4941888"/>
            <a:ext cx="5865813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OBRIGADO, SENHOR, PAI DE MISERICÓRDIA!</a:t>
            </a:r>
            <a:endParaRPr lang="pt-PT" sz="34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2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ages.recados.net/img/recados/jesus_217014288_Mundo_crist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743" y="1772816"/>
            <a:ext cx="4790794" cy="351824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971600" y="980728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971550" y="1412875"/>
            <a:ext cx="6265863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1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ângulo 2"/>
          <p:cNvSpPr/>
          <p:nvPr/>
        </p:nvSpPr>
        <p:spPr>
          <a:xfrm>
            <a:off x="428625" y="2852936"/>
            <a:ext cx="8328025" cy="3298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TU AMAS O MUNDO,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TU AMAS OS HOMENS. </a:t>
            </a:r>
            <a:r>
              <a:rPr lang="pt-PT" sz="2300" b="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(2)</a:t>
            </a:r>
            <a:endParaRPr lang="pt-PT" sz="2300" b="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Amas o mundo inteiro, e tudo o que nele vive.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Amas cada homem, como se apenas ele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existisse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toda a terra.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Seja forte ou fraco, mais novo ou mais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velho;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seja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branco ou negro, amas, Senhor, com o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mesmo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amor todos os homens.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ensagens.culturamix.com/blog/wp-content/uploads/2011/06/perda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59"/>
          <a:stretch/>
        </p:blipFill>
        <p:spPr bwMode="auto">
          <a:xfrm>
            <a:off x="4116822" y="754402"/>
            <a:ext cx="4337186" cy="37547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28569">
            <a:off x="406160" y="858569"/>
            <a:ext cx="2981794" cy="576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147461" name="Line 2"/>
          <p:cNvSpPr>
            <a:spLocks noChangeShapeType="1"/>
          </p:cNvSpPr>
          <p:nvPr/>
        </p:nvSpPr>
        <p:spPr bwMode="auto">
          <a:xfrm flipV="1">
            <a:off x="611188" y="989013"/>
            <a:ext cx="2808287" cy="1000125"/>
          </a:xfrm>
          <a:prstGeom prst="line">
            <a:avLst/>
          </a:prstGeom>
          <a:noFill/>
          <a:ln w="412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Rectângulo 2"/>
          <p:cNvSpPr/>
          <p:nvPr/>
        </p:nvSpPr>
        <p:spPr>
          <a:xfrm>
            <a:off x="372654" y="2060848"/>
            <a:ext cx="770485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DÁ-NOS UM CORAÇÃO GRANDE PARA AMAR.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DÁ-NOS UM CORAÇÃO FORTE PARA LUTAR.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Homens novos, criadores da história,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construtores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 nova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Humanidade;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homens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novos que vivem a existência,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como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risco dum longo caminhar.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Homens novos, amando sem fronteiras,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não havendo mais raça nem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lugar;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homens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novos ao lado dos pobres,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partilhando com eles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teto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pão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8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8489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026" name="Picture 2" descr="http://www.sagradafamilia.net.br/portugues/wp-content/uploads/2014/06/perdao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87" y="449832"/>
            <a:ext cx="3048000" cy="24193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3.bp.blogspot.com/-bZMxOYH_u6s/ULBb4-VeSEI/AAAAAAAAGcQ/ZmtAxQvvjGI/s1600/abra%C3%A7o+Perdao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8" r="10262"/>
          <a:stretch/>
        </p:blipFill>
        <p:spPr bwMode="auto">
          <a:xfrm>
            <a:off x="5652120" y="3715645"/>
            <a:ext cx="2736304" cy="26574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4.bp.blogspot.com/_rvJrLVpQwyc/TIwnwq1jQxI/AAAAAAAAACg/pbJmXpCFvs4/s1600/reconciliacao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16" b="1884"/>
          <a:stretch/>
        </p:blipFill>
        <p:spPr bwMode="auto">
          <a:xfrm>
            <a:off x="6498339" y="476672"/>
            <a:ext cx="2099221" cy="26317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diocesejlle.com.br/images/noticias/perdodecora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02" y="3717032"/>
            <a:ext cx="2280875" cy="24978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1.bp.blogspot.com/-OKbf8ZKDeuM/TfDKabzdSUI/AAAAAAAAARk/D3NhfqDGXwU/s1600/Confiss%25C3%25A3o%255B6%255D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434" y="547794"/>
            <a:ext cx="2606258" cy="23213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photos1.blogger.com/blogger/4434/1341/320/af_jesus2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3" t="6343" r="9280" b="18253"/>
          <a:stretch/>
        </p:blipFill>
        <p:spPr bwMode="auto">
          <a:xfrm>
            <a:off x="3200284" y="3934512"/>
            <a:ext cx="2192959" cy="25110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ângulo 8"/>
          <p:cNvSpPr/>
          <p:nvPr/>
        </p:nvSpPr>
        <p:spPr>
          <a:xfrm rot="21292889">
            <a:off x="223558" y="1776969"/>
            <a:ext cx="8817771" cy="3439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que somos cristãos pelo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batismo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(discípulos de Cristo) iremos transformar-nos em: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esses homens novos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(“celestes”) de que fala Paulo… Esses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“homens” 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sabem perdoar a todos, </a:t>
            </a:r>
          </a:p>
          <a:p>
            <a:pPr algn="l">
              <a:lnSpc>
                <a:spcPct val="150000"/>
              </a:lnSpc>
              <a:defRPr/>
            </a:pP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até aos inimigos (o que não fazem os “infiéis”)…</a:t>
            </a:r>
            <a:endParaRPr lang="pt-BR" sz="29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14300">
                  <a:srgbClr val="000000">
                    <a:alpha val="5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5008563" y="5501550"/>
            <a:ext cx="3703636" cy="8910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0332119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8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8489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026" name="Picture 2" descr="http://www.sagradafamilia.net.br/portugues/wp-content/uploads/2014/06/perdao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87" y="449832"/>
            <a:ext cx="3048000" cy="24193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3.bp.blogspot.com/-bZMxOYH_u6s/ULBb4-VeSEI/AAAAAAAAGcQ/ZmtAxQvvjGI/s1600/abra%C3%A7o+Perdao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8" r="10262"/>
          <a:stretch/>
        </p:blipFill>
        <p:spPr bwMode="auto">
          <a:xfrm>
            <a:off x="5652120" y="3715645"/>
            <a:ext cx="2736304" cy="26574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4.bp.blogspot.com/_rvJrLVpQwyc/TIwnwq1jQxI/AAAAAAAAACg/pbJmXpCFvs4/s1600/reconciliacao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16" b="1884"/>
          <a:stretch/>
        </p:blipFill>
        <p:spPr bwMode="auto">
          <a:xfrm>
            <a:off x="6498339" y="476672"/>
            <a:ext cx="2099221" cy="26317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diocesejlle.com.br/images/noticias/perdodecora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02" y="3717032"/>
            <a:ext cx="2280875" cy="24978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1.bp.blogspot.com/-OKbf8ZKDeuM/TfDKabzdSUI/AAAAAAAAARk/D3NhfqDGXwU/s1600/Confiss%25C3%25A3o%255B6%255D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434" y="547794"/>
            <a:ext cx="2606258" cy="23213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photos1.blogger.com/blogger/4434/1341/320/af_jesus2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3" t="6343" r="9280" b="18253"/>
          <a:stretch/>
        </p:blipFill>
        <p:spPr bwMode="auto">
          <a:xfrm>
            <a:off x="3200284" y="3934512"/>
            <a:ext cx="2192959" cy="25110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ângulo 8"/>
          <p:cNvSpPr/>
          <p:nvPr/>
        </p:nvSpPr>
        <p:spPr>
          <a:xfrm rot="21292889">
            <a:off x="223558" y="1776969"/>
            <a:ext cx="8817771" cy="3439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que somos cristãos pelo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batismo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(discípulos de Cristo) iremos transformar-nos em: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esses homens novos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(“celestes”) de que fala Paulo… Esses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“homens” 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sabem perdoar a todos, </a:t>
            </a:r>
          </a:p>
          <a:p>
            <a:pPr algn="l">
              <a:lnSpc>
                <a:spcPct val="150000"/>
              </a:lnSpc>
              <a:defRPr/>
            </a:pP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até aos inimigos (o que não fazem os “infiéis”)…</a:t>
            </a:r>
            <a:endParaRPr lang="pt-BR" sz="29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14300">
                  <a:schemeClr val="bg1">
                    <a:alpha val="5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8518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1.bp.blogspot.com/-wUhbB0JCS2o/UP3lHdSEuyI/AAAAAAAAADQ/MZzwpmsfe6U/s1600/Eucaristi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990" y="1088740"/>
            <a:ext cx="574886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382208" y="3237945"/>
            <a:ext cx="8140645" cy="2336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JUNTOS COMO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IRMÃOS,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MEMBROS DUMA IGREJA,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VAMOS CAMINHANDO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ENCONTRO DO SENHOR.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longo caminhar, pelo deserto, pela dor,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não podemos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avançar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sem a ajuda do Senhor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646456">
            <a:off x="113323" y="1217655"/>
            <a:ext cx="2804097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 flipV="1">
            <a:off x="827088" y="620713"/>
            <a:ext cx="1873250" cy="21605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482" y="6040838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2595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95536" y="1268760"/>
            <a:ext cx="8535863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Saul, rei de Israel, pôs-se a caminho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desceu ao deserto de Zif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três mil homens escolhidos de Israel,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irem em busca de David no deserto.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David e Abisaí penetraram de noite no meio das tropas: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Saul estava deitado a dormir no acampamento,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a lança cravada na terra à sua cabeceira;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Abner e a sua gente dormia à volta dele.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Abisaí disse a David: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«Deus entregou-te hoje nas mãos o teu inimigo.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Deixa que de um só golpe eu o crave na terra com a sua lança,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terei de o atingir segunda vez».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David respondeu a Abisaí: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o mates.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poderia estender a mão contra o ungido do Senhor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ficar impune?».</a:t>
            </a:r>
          </a:p>
        </p:txBody>
      </p:sp>
      <p:pic>
        <p:nvPicPr>
          <p:cNvPr id="128005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2020795" y="980728"/>
            <a:ext cx="3898900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358333" y="6065141"/>
            <a:ext cx="280987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64690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92447" y="1374987"/>
            <a:ext cx="8424936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David levou da cabeceira de Saul a lança e o cantil,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os dois foram-se embora.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viu, ninguém soube, ninguém acordou.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dormiam, por causa do sono profundo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 Senhor tinha feito cair sobre eles.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David passou ao lado oposto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ficou ao longe, no cimo do monte,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sorte que uma grande distância os separava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David exclamou: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«Aqui está a lança do rei.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dos servos venha buscá-la.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retribuirá a cada um segundo a sua justiça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fidelidade. Ele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entregou-te hoje nas minhas mãos,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eu não quis atentar contra o ungido do Senhor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(1 Sm 26)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pic>
        <p:nvPicPr>
          <p:cNvPr id="128005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94756" y="1013356"/>
            <a:ext cx="3898900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339753" y="5661248"/>
            <a:ext cx="5328592" cy="735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É </a:t>
            </a:r>
            <a:endParaRPr lang="pt-PT" sz="2400" cap="all" spc="3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CLEMENTE </a:t>
            </a:r>
            <a:r>
              <a:rPr lang="pt-PT" sz="2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COMPASSIVO!</a:t>
            </a:r>
            <a:endParaRPr lang="pt-PT" sz="24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479434">
            <a:off x="767931" y="5904535"/>
            <a:ext cx="1447371" cy="3151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298406" y="992833"/>
            <a:ext cx="280987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17481</TotalTime>
  <Words>1969</Words>
  <Application>Microsoft Office PowerPoint</Application>
  <PresentationFormat>Apresentação no Ecrã (4:3)</PresentationFormat>
  <Paragraphs>329</Paragraphs>
  <Slides>29</Slides>
  <Notes>11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29</vt:i4>
      </vt:variant>
    </vt:vector>
  </HeadingPairs>
  <TitlesOfParts>
    <vt:vector size="45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4_Modelo de apresentação predefinido</vt:lpstr>
      <vt:lpstr>3_Modelo de apresentação predefinido</vt:lpstr>
      <vt:lpstr>6_Modelo de apresentação predefinido</vt:lpstr>
      <vt:lpstr>8_Modelo de apresentação predefinido</vt:lpstr>
      <vt:lpstr>5_Modelo de apresentação predefinido</vt:lpstr>
      <vt:lpstr>13_Modelo de apresentação predefinido</vt:lpstr>
      <vt:lpstr>16_Modelo de apresentação predefinido</vt:lpstr>
      <vt:lpstr>15_Modelo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1337</cp:revision>
  <dcterms:created xsi:type="dcterms:W3CDTF">2006-05-02T09:35:59Z</dcterms:created>
  <dcterms:modified xsi:type="dcterms:W3CDTF">2015-02-19T23:20:50Z</dcterms:modified>
</cp:coreProperties>
</file>