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01" r:id="rId10"/>
    <p:sldMasterId id="2147491114" r:id="rId11"/>
    <p:sldMasterId id="2147497563" r:id="rId12"/>
    <p:sldMasterId id="2147504748" r:id="rId13"/>
    <p:sldMasterId id="2147504761" r:id="rId14"/>
    <p:sldMasterId id="2147504774" r:id="rId15"/>
  </p:sldMasterIdLst>
  <p:notesMasterIdLst>
    <p:notesMasterId r:id="rId44"/>
  </p:notesMasterIdLst>
  <p:sldIdLst>
    <p:sldId id="391" r:id="rId16"/>
    <p:sldId id="425" r:id="rId17"/>
    <p:sldId id="439" r:id="rId18"/>
    <p:sldId id="353" r:id="rId19"/>
    <p:sldId id="386" r:id="rId20"/>
    <p:sldId id="393" r:id="rId21"/>
    <p:sldId id="426" r:id="rId22"/>
    <p:sldId id="408" r:id="rId23"/>
    <p:sldId id="441" r:id="rId24"/>
    <p:sldId id="429" r:id="rId25"/>
    <p:sldId id="354" r:id="rId26"/>
    <p:sldId id="432" r:id="rId27"/>
    <p:sldId id="307" r:id="rId28"/>
    <p:sldId id="437" r:id="rId29"/>
    <p:sldId id="427" r:id="rId30"/>
    <p:sldId id="342" r:id="rId31"/>
    <p:sldId id="387" r:id="rId32"/>
    <p:sldId id="388" r:id="rId33"/>
    <p:sldId id="398" r:id="rId34"/>
    <p:sldId id="301" r:id="rId35"/>
    <p:sldId id="395" r:id="rId36"/>
    <p:sldId id="389" r:id="rId37"/>
    <p:sldId id="390" r:id="rId38"/>
    <p:sldId id="400" r:id="rId39"/>
    <p:sldId id="442" r:id="rId40"/>
    <p:sldId id="435" r:id="rId41"/>
    <p:sldId id="397" r:id="rId42"/>
    <p:sldId id="445" r:id="rId43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8" autoAdjust="0"/>
    <p:restoredTop sz="94628" autoAdjust="0"/>
  </p:normalViewPr>
  <p:slideViewPr>
    <p:cSldViewPr>
      <p:cViewPr varScale="1">
        <p:scale>
          <a:sx n="97" d="100"/>
          <a:sy n="97" d="100"/>
        </p:scale>
        <p:origin x="90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0247220-38E3-47E5-BC24-89BFEB1AAFB3}" type="datetimeFigureOut">
              <a:rPr lang="pt-PT"/>
              <a:pPr>
                <a:defRPr/>
              </a:pPr>
              <a:t>03/02/2015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A0EC780-6D53-44FD-94B4-0F5ABA9C85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43525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78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328A1D-379F-4EAB-AEDF-1AE6224AAFEE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8246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88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CA14EE81-C86C-4C3B-9796-4C15CB2066B9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791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99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96782DB-FDAD-47BE-BBEF-5F53CFD8988B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0539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09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9CB70B8-711D-4EA0-8BFA-6D27E0817EF4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9891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1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D592B00B-8A0B-40F5-92BE-C63DE70ADFC5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3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53E34-1A10-46D7-8550-484CEC94F3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07886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99F3C-3C52-471C-91E1-365BD4AB17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74717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7ECEE8-33C1-4F08-86B3-A7AD9932AA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4435794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5B51F6-D9B2-444D-8E86-1CFA67FA49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3880752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E266BD-0DA3-4468-B84F-3F87316D9A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0831899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48EB90-59D0-4DEA-A2A7-4BEE245925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8145063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A1F0C1-CE86-4916-9FD1-A1778AC7D3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9949843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953237-CD5C-4F4F-9462-B364377A5F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6384536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CF794B-3426-40B3-BE55-4B7A00CD02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073571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3BBA06-0E55-4034-9B39-FD49055421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7682900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39ACF-4D30-42E1-B06A-8057F81E66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458627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7A76E7-F635-4DC3-AD98-A9573AE8A9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81414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ECD74-DA1F-48DB-95D7-FCB83B3C39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5282205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2BA38B1-CA9F-4305-94AE-250E3C24CC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7827366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230110-918C-4EA9-B4EF-7B5538C8D3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370963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DABBE8-6B28-4D78-8CAB-C1554C733B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9451464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0A24ED-266A-45D3-B766-0FC1614B47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57975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5F3F73-8986-40FC-A4E4-7BC7B2044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0914128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F5BBC5-A610-4EF0-A15B-A824FA58CA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3843681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63F49F-6E63-4C93-9CC8-D3DBE4B3DB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328443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575A68-C9DB-4A81-9806-0DE584BC97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4364965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B45FD5-E23C-4796-8EBF-6604EF8AB9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8331440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D4DC6EE-40A2-4C91-BC22-0D3D52DFAF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056735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3EE64-8AA9-4BB1-B5C3-190E3A15FE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6338414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BEB423-94CB-4DFE-A9D8-DB4199ED8F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8685325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3C08A0-1613-4EF3-9D0E-30B45E9C8F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62092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690204-D8AF-480E-8061-7902201CB5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2080960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177B9E-8E35-4473-AA4C-764729B574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3107963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4C060B-1007-4860-A6F4-FA81B151A9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5278230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4FDE75-C196-4613-BA13-8C1B907734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5673414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461502-EBB7-49B9-B0C4-0403D5D433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7567657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E14EA8-8C38-44B9-A52F-B7FFC70F77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7972482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F1EF1F-4FA6-4A32-9424-7C6D17E8D6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1384520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84D5F3-5682-4A40-9B38-8B442E4D90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190207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568540-1592-4044-A6B5-C0BD17B1D9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19628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CD3F6A-E9FD-4858-BF7C-434E089830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502023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68E748-D65F-4DFB-84C9-FA1D087AB4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84219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4D632A-4D08-4E7F-B465-FC38DA0975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6735940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740DE-4D2F-4197-8807-7DD7BA3AF9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81846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5A13E-B2C7-4A04-BAF3-E835908092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1342989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C9F8E-384B-4215-A41F-A1770E2187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5408802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A92B3-CC12-4CA5-B297-6A80BE37A3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0682608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AAD76-035B-49C8-AD53-E87F01D6C4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8623279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21A00-C3DC-4E78-9643-A10A32F7A4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6110796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8A97F-8ECE-4A94-BF76-513CA63FB3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639817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C04F83-4321-4544-9886-D21ECB7D31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7265336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B45A3-E5BC-4F68-B132-35FF702520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617580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D53A2-858E-4204-8E47-75FAA39725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1626070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7B121-43C0-480F-B61B-1290B693DD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5770159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BF665-D3E2-4654-B745-A6F933EABB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5021457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0F6AE-6CCB-42DE-A483-4314C90288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4703392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F3AD7F-A6E2-42AF-B6FE-04B5A55815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87867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C13E3E-97A0-4B85-89CC-F98076516F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0382145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C735BB-F223-4715-AB97-28E8BC911D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255085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E007F1-CC99-4782-9970-9D498E6643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8120334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DD6DBC-B39A-4900-A5F3-A14774C84F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434211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3FA69B-0A44-4E0F-8000-E7366E4837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4160523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B3A89A-98A2-428A-A3B8-C881F01C8A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6451713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AE45E9-3E59-4EE1-B7E5-80325FF844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7887950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3FCA28-137B-42F9-B077-1D8ECFC6D2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0459021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B60B3B-1D74-434B-AFD7-E94D52E45C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5714820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4C620A-7BB6-4089-9E08-387EC55F29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5192505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10B98C4-26A0-41F4-8BB3-B2CCAC8EAD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0417083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0ACBB6-B00E-4517-8707-43537A9F52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8383011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7CBB17-53A3-4B5A-9D4C-C46F7606B8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42924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2275B0-2F4C-41CB-B76F-988F2DB493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0022938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ED260E-EDFA-41EB-AB13-3D70433CD7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157809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E53DA2-B0A5-4827-9A10-686C5EA7EF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4234827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953BEE-982F-49F6-B41F-AFA2E8ED5A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1087942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2F91195-E748-4BC0-9663-46268FDD09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2061006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3D1836-4FB4-4DA0-8FB3-787E686194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429106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D5A5AE-DF31-4160-807F-CD6FB0019A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4826307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D01E44-E34D-413A-A950-4E2E4B0A3F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057631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80C234-F15F-4E25-AFCB-53A00CC1F8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7512949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22360B-27CA-4F17-A350-FCE7ACB3BB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3685139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97DCA0-584E-4CBA-AEB2-F7E90E5C81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2429534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929CAF-A85B-4B34-853D-E41E3642F4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3926284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9B5539-04BD-4767-A9A2-BF33C18224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37572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4B7B12-9050-423D-AB3E-1BA058E1AE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3029590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998059-A24F-4A88-B1D9-81A11AC069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7393753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859952-54DA-42D1-B8DB-7D2AB77FDE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7283298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85ED59-38C3-46A9-A06B-708CF01863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7292102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7B0B1F-E10E-40FB-A59F-6EA179A4AA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6635765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1093EC-021A-4AFE-8009-B5040AAF52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4092476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162D83-CF82-4117-8D59-54166F5706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4496593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3BB2B7-F9BE-47CA-A3EC-E2DBB6B838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8456470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E4CE22-8707-4128-883C-1AAC34D4E2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821937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769265-29BD-4008-A274-D44B851DA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0293490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B85452-51F0-4C0B-A00D-23AFAC33E0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783776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1700A94-6EC7-48A2-8A1F-3733470BA6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8456673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714EFF-AC99-49A8-93C7-E3878F34CB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5622053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69A067-C9DE-402A-80E5-42D39C1D71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061292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73E78-24C2-4049-BD34-E65130D5F8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2143765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D64B9D-62E7-49A7-AA3E-ED4455A284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922331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A9B195-2DCF-4AC2-9589-4ACBB866D5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364524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7A132A-8A6E-4454-83CD-77D0D412C8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754498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D2B76A-E5CF-467F-89EC-D405385796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477627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06954B-F6F7-4699-B2A4-9F74152A68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491626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19E78E-809E-4D92-8EE4-7C57F3034E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44632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CDA09F-F623-4531-ABD8-37B24C1114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507674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80873F-08FD-4B87-92D4-641E3A66B4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973413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B86D9E-645C-4F3F-8FEE-052209DB9B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017837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242D2D-DEC8-4F40-999F-80B4C2495E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230316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204E35-F2E5-4C92-896B-41F2A12D72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380504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46593B-AE09-4FD1-8AB6-5362B100CC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824064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E7BCFB-A7DD-41BA-B7B4-EFEF9B8C33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033931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328A54-F496-4426-9593-FEE5544326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324949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E8E4AE-0BD8-408C-B2B5-9771F131AE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2308395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5A8977-1125-4AFD-A973-CDDAF082F0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828299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222DB6-CA21-4ADF-89B8-8CF51C1628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194692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001AA0-D940-4F4B-AD6F-B15CD80C2A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413724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588387-A2A5-4F4B-8505-9548E4BB65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68415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8F9F3-FC4B-4989-B32A-BE367BF476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017593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DA74FE-2F20-49BB-A343-81D09C276C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158103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FED93-DF5C-4599-8D70-2D40813304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815356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AA9A90-31D4-405F-95B8-01B01C4574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0241197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1A702F-B08C-4367-A4E0-D7639C913C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442522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BC47A8-ECCF-40B9-BCDB-1E1ADCF6DD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047644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55B035-F151-4FF0-A80D-22A0B18163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6021588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3E127B-AB9D-4555-8469-643F25EA2D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07455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69E079-95DF-4DB2-B207-7614A2B902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116512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E2582A-E735-4FF6-9E44-688FDC97A3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6579480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D94FC2-1E15-4746-8431-B4036C3D5F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9470992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1AEF67-E636-44E6-A9AF-085CA9D1CD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6379013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A8BF04-EB4A-48B5-A083-6CE446F46F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43318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70BB4-9541-45F7-B4DF-38EC20D951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069414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A9DE8F-60D3-44CB-9CA4-5CFEA22C31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4876977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BB989E-C344-4B6D-A7BD-C9ACA1A8BF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569180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B2DE03-D6E7-4439-B93B-B87AA2CA6E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086994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BD6CC7-7D92-4E32-A219-2A2CCBEA6A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702858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02D747-1BCD-49C9-8A2D-CC8BE13ED0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934153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B52203-138F-43C4-B551-0AB92AB724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491696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203E69-CC61-4F14-B7E9-6B2229B6EF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061525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34BFEC-E4E4-4F3D-96A5-B95A6FF7CE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810125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635B92-B1DB-48D3-B7DD-3AD5291F0F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52917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9BFD6A-BB03-4DFE-8140-00A16A074B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848734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80ECB-2FAE-4BC0-87E6-A907F933EE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944933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E467EF-AD58-404C-9665-86886F143C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52661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3830C4-C91A-45E0-A5D7-3E7FFD1E18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17761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7C7FA3-FF39-458C-8CF1-79B92A7B25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3519376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A39346-50CA-405D-B7BA-95AAAA1AD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3685979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0A9FAB-34CB-4ED0-85F6-5296243F51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0186398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58D6DD-4B50-4A6E-B264-C4B90EA477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140127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115AA3-82DC-4891-B892-0BB535CF00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4987691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F359A1-5B39-472A-87A6-85E9B57F63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773876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71025F-CEF6-429E-9FE7-FA5AC68C9D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1796645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87002F-4E7D-4B2D-8288-ACECC01EE4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365754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017A7-8F8D-4CCE-9BB7-990092E7C2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5067762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9256F4-8D03-4DF4-92EB-17F45E6372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541580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69A266-4837-4F9B-8E7D-CFB2E437E4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191475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6EDF81-3277-44CB-99E0-E1C23B3731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400060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9F75AB-74E3-424A-8A4D-D22B5A434D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64888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FF3802-6361-4194-AF46-F76E91D436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901294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35A2AB-51EE-45E8-811C-1804777495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825213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57221E-EBD2-440D-BD36-24846B9AFF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94614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0282F4-540B-4A54-83E9-24E5F5009E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4758145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118CE7-FFB7-4247-9DA5-B56A14BC05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9386366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155FF4-5076-434E-BD3A-4106C5DCC5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671284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3A837-7DF2-4DA6-A20B-9AFCA92BF5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0361272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5F44E2-738D-4466-A655-A84B5DA1CA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576777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26A3F6-6F8B-422B-ABF8-65C4E9625F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213199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1307B7-CF0D-485C-82E4-F1D7E4E946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953276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FE1D7F-71C7-47DE-979F-A675B8C374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409409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26E862-6EE7-4BBE-B0DE-A307CFD83A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0437234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32E7B0-C4EA-4220-8330-CF7E0761CF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03762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69561A-042E-4CA5-819B-CF12C0DDEC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08797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A48184-9BEE-43D2-B058-808739DC20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7600535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EFB570-D224-4D6D-90A2-0073AA6E71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8113592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570D4-0FE4-423E-B8D7-FF9AD4B9FB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580505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CC14F-8212-48E6-B8B4-0775CA217A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345816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0549FD-CC30-4A18-87C2-011290EE1F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444785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D6BECE-D62F-46F3-9072-88E548AD2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534341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83DC97-0D47-45B8-8629-3335F6E5D6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3203893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E8855F-3DC4-4B50-B91F-38B45F3948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1251822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5B50E3-D24A-4412-B7B5-50C4F5D894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94147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29FEB62-CD3C-4B0C-90C4-322AC66705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338784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5165AD-B1AC-4E10-85A1-B7FD33140E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625506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121F82-A13F-423C-ABA5-0FD6DB4733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38356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EEB148-25D3-4098-A352-827CD9E16D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0457354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912708-4891-45FA-B298-A303C613FB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661386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3D8B2E-A1E2-4EC7-9E27-1C7F756B1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9501" r:id="rId1"/>
    <p:sldLayoutId id="2147519479" r:id="rId2"/>
    <p:sldLayoutId id="2147519480" r:id="rId3"/>
    <p:sldLayoutId id="2147519481" r:id="rId4"/>
    <p:sldLayoutId id="2147519482" r:id="rId5"/>
    <p:sldLayoutId id="2147519483" r:id="rId6"/>
    <p:sldLayoutId id="2147519484" r:id="rId7"/>
    <p:sldLayoutId id="2147519485" r:id="rId8"/>
    <p:sldLayoutId id="2147519486" r:id="rId9"/>
    <p:sldLayoutId id="2147519487" r:id="rId10"/>
    <p:sldLayoutId id="2147519488" r:id="rId11"/>
    <p:sldLayoutId id="214751948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28C2F6-0B55-45C4-AE26-7C462A87AB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9598" r:id="rId1"/>
    <p:sldLayoutId id="2147519599" r:id="rId2"/>
    <p:sldLayoutId id="2147519600" r:id="rId3"/>
    <p:sldLayoutId id="2147519601" r:id="rId4"/>
    <p:sldLayoutId id="2147519602" r:id="rId5"/>
    <p:sldLayoutId id="2147519603" r:id="rId6"/>
    <p:sldLayoutId id="2147519604" r:id="rId7"/>
    <p:sldLayoutId id="2147519605" r:id="rId8"/>
    <p:sldLayoutId id="2147519606" r:id="rId9"/>
    <p:sldLayoutId id="2147519607" r:id="rId10"/>
    <p:sldLayoutId id="2147519608" r:id="rId11"/>
    <p:sldLayoutId id="21475196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8A6E44-4E2E-41DF-9196-53FDFC5A81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9610" r:id="rId1"/>
    <p:sldLayoutId id="2147519611" r:id="rId2"/>
    <p:sldLayoutId id="2147519612" r:id="rId3"/>
    <p:sldLayoutId id="2147519613" r:id="rId4"/>
    <p:sldLayoutId id="2147519614" r:id="rId5"/>
    <p:sldLayoutId id="2147519615" r:id="rId6"/>
    <p:sldLayoutId id="2147519616" r:id="rId7"/>
    <p:sldLayoutId id="2147519617" r:id="rId8"/>
    <p:sldLayoutId id="2147519618" r:id="rId9"/>
    <p:sldLayoutId id="2147519619" r:id="rId10"/>
    <p:sldLayoutId id="2147519620" r:id="rId11"/>
    <p:sldLayoutId id="214751962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BACA8B-4C25-4E3A-8C36-0FD5A8C1B9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9622" r:id="rId1"/>
    <p:sldLayoutId id="2147519490" r:id="rId2"/>
    <p:sldLayoutId id="2147519491" r:id="rId3"/>
    <p:sldLayoutId id="2147519492" r:id="rId4"/>
    <p:sldLayoutId id="2147519493" r:id="rId5"/>
    <p:sldLayoutId id="2147519494" r:id="rId6"/>
    <p:sldLayoutId id="2147519495" r:id="rId7"/>
    <p:sldLayoutId id="2147519496" r:id="rId8"/>
    <p:sldLayoutId id="2147519497" r:id="rId9"/>
    <p:sldLayoutId id="2147519498" r:id="rId10"/>
    <p:sldLayoutId id="2147519499" r:id="rId11"/>
    <p:sldLayoutId id="214751950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5CDC12-F3E5-4284-A627-6CD53F35E3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9623" r:id="rId1"/>
    <p:sldLayoutId id="2147519624" r:id="rId2"/>
    <p:sldLayoutId id="2147519625" r:id="rId3"/>
    <p:sldLayoutId id="2147519626" r:id="rId4"/>
    <p:sldLayoutId id="2147519627" r:id="rId5"/>
    <p:sldLayoutId id="2147519628" r:id="rId6"/>
    <p:sldLayoutId id="2147519629" r:id="rId7"/>
    <p:sldLayoutId id="2147519630" r:id="rId8"/>
    <p:sldLayoutId id="2147519631" r:id="rId9"/>
    <p:sldLayoutId id="2147519632" r:id="rId10"/>
    <p:sldLayoutId id="2147519633" r:id="rId11"/>
    <p:sldLayoutId id="214751963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9A9FB6-9B97-4E29-AD71-9D68B3DB56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9635" r:id="rId1"/>
    <p:sldLayoutId id="2147519636" r:id="rId2"/>
    <p:sldLayoutId id="2147519637" r:id="rId3"/>
    <p:sldLayoutId id="2147519638" r:id="rId4"/>
    <p:sldLayoutId id="2147519639" r:id="rId5"/>
    <p:sldLayoutId id="2147519640" r:id="rId6"/>
    <p:sldLayoutId id="2147519641" r:id="rId7"/>
    <p:sldLayoutId id="2147519642" r:id="rId8"/>
    <p:sldLayoutId id="2147519643" r:id="rId9"/>
    <p:sldLayoutId id="2147519644" r:id="rId10"/>
    <p:sldLayoutId id="2147519645" r:id="rId11"/>
    <p:sldLayoutId id="214751964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5A5E20-1EEB-473A-B7AF-32A2CF225B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9647" r:id="rId1"/>
    <p:sldLayoutId id="2147519648" r:id="rId2"/>
    <p:sldLayoutId id="2147519649" r:id="rId3"/>
    <p:sldLayoutId id="2147519650" r:id="rId4"/>
    <p:sldLayoutId id="2147519651" r:id="rId5"/>
    <p:sldLayoutId id="2147519652" r:id="rId6"/>
    <p:sldLayoutId id="2147519653" r:id="rId7"/>
    <p:sldLayoutId id="2147519654" r:id="rId8"/>
    <p:sldLayoutId id="2147519655" r:id="rId9"/>
    <p:sldLayoutId id="2147519656" r:id="rId10"/>
    <p:sldLayoutId id="2147519657" r:id="rId11"/>
    <p:sldLayoutId id="21475196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BDB797-8CF6-4F83-9867-A4D96F1592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9502" r:id="rId1"/>
    <p:sldLayoutId id="2147519503" r:id="rId2"/>
    <p:sldLayoutId id="2147519504" r:id="rId3"/>
    <p:sldLayoutId id="2147519505" r:id="rId4"/>
    <p:sldLayoutId id="2147519506" r:id="rId5"/>
    <p:sldLayoutId id="2147519507" r:id="rId6"/>
    <p:sldLayoutId id="2147519508" r:id="rId7"/>
    <p:sldLayoutId id="2147519509" r:id="rId8"/>
    <p:sldLayoutId id="2147519510" r:id="rId9"/>
    <p:sldLayoutId id="2147519511" r:id="rId10"/>
    <p:sldLayoutId id="2147519512" r:id="rId11"/>
    <p:sldLayoutId id="214751951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A32F2C7-AB3A-45EA-9CBC-8CCA546BC9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9514" r:id="rId1"/>
    <p:sldLayoutId id="2147519515" r:id="rId2"/>
    <p:sldLayoutId id="2147519516" r:id="rId3"/>
    <p:sldLayoutId id="2147519517" r:id="rId4"/>
    <p:sldLayoutId id="2147519518" r:id="rId5"/>
    <p:sldLayoutId id="2147519519" r:id="rId6"/>
    <p:sldLayoutId id="2147519520" r:id="rId7"/>
    <p:sldLayoutId id="2147519521" r:id="rId8"/>
    <p:sldLayoutId id="2147519522" r:id="rId9"/>
    <p:sldLayoutId id="2147519523" r:id="rId10"/>
    <p:sldLayoutId id="2147519524" r:id="rId11"/>
    <p:sldLayoutId id="214751952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14A805-5F03-4693-A230-8C21E88438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9526" r:id="rId1"/>
    <p:sldLayoutId id="2147519527" r:id="rId2"/>
    <p:sldLayoutId id="2147519528" r:id="rId3"/>
    <p:sldLayoutId id="2147519529" r:id="rId4"/>
    <p:sldLayoutId id="2147519530" r:id="rId5"/>
    <p:sldLayoutId id="2147519531" r:id="rId6"/>
    <p:sldLayoutId id="2147519532" r:id="rId7"/>
    <p:sldLayoutId id="2147519533" r:id="rId8"/>
    <p:sldLayoutId id="2147519534" r:id="rId9"/>
    <p:sldLayoutId id="2147519535" r:id="rId10"/>
    <p:sldLayoutId id="2147519536" r:id="rId11"/>
    <p:sldLayoutId id="214751953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447DBD-FA52-4538-8199-3725131C4E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9538" r:id="rId1"/>
    <p:sldLayoutId id="2147519539" r:id="rId2"/>
    <p:sldLayoutId id="2147519540" r:id="rId3"/>
    <p:sldLayoutId id="2147519541" r:id="rId4"/>
    <p:sldLayoutId id="2147519542" r:id="rId5"/>
    <p:sldLayoutId id="2147519543" r:id="rId6"/>
    <p:sldLayoutId id="2147519544" r:id="rId7"/>
    <p:sldLayoutId id="2147519545" r:id="rId8"/>
    <p:sldLayoutId id="2147519546" r:id="rId9"/>
    <p:sldLayoutId id="2147519547" r:id="rId10"/>
    <p:sldLayoutId id="2147519548" r:id="rId11"/>
    <p:sldLayoutId id="214751954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16E01D-6526-44AA-8BD6-32BD5E3557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9550" r:id="rId1"/>
    <p:sldLayoutId id="2147519551" r:id="rId2"/>
    <p:sldLayoutId id="2147519552" r:id="rId3"/>
    <p:sldLayoutId id="2147519553" r:id="rId4"/>
    <p:sldLayoutId id="2147519554" r:id="rId5"/>
    <p:sldLayoutId id="2147519555" r:id="rId6"/>
    <p:sldLayoutId id="2147519556" r:id="rId7"/>
    <p:sldLayoutId id="2147519557" r:id="rId8"/>
    <p:sldLayoutId id="2147519558" r:id="rId9"/>
    <p:sldLayoutId id="2147519559" r:id="rId10"/>
    <p:sldLayoutId id="2147519560" r:id="rId11"/>
    <p:sldLayoutId id="214751956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39B75E-049D-4420-858D-2871E6743B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9562" r:id="rId1"/>
    <p:sldLayoutId id="2147519563" r:id="rId2"/>
    <p:sldLayoutId id="2147519564" r:id="rId3"/>
    <p:sldLayoutId id="2147519565" r:id="rId4"/>
    <p:sldLayoutId id="2147519566" r:id="rId5"/>
    <p:sldLayoutId id="2147519567" r:id="rId6"/>
    <p:sldLayoutId id="2147519568" r:id="rId7"/>
    <p:sldLayoutId id="2147519569" r:id="rId8"/>
    <p:sldLayoutId id="2147519570" r:id="rId9"/>
    <p:sldLayoutId id="2147519571" r:id="rId10"/>
    <p:sldLayoutId id="2147519572" r:id="rId11"/>
    <p:sldLayoutId id="21475195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2B7052-F73A-4379-8E72-F3F5466378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9574" r:id="rId1"/>
    <p:sldLayoutId id="2147519575" r:id="rId2"/>
    <p:sldLayoutId id="2147519576" r:id="rId3"/>
    <p:sldLayoutId id="2147519577" r:id="rId4"/>
    <p:sldLayoutId id="2147519578" r:id="rId5"/>
    <p:sldLayoutId id="2147519579" r:id="rId6"/>
    <p:sldLayoutId id="2147519580" r:id="rId7"/>
    <p:sldLayoutId id="2147519581" r:id="rId8"/>
    <p:sldLayoutId id="2147519582" r:id="rId9"/>
    <p:sldLayoutId id="2147519583" r:id="rId10"/>
    <p:sldLayoutId id="2147519584" r:id="rId11"/>
    <p:sldLayoutId id="214751958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79AB40-68B3-4CE8-9706-688A18DAC3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9586" r:id="rId1"/>
    <p:sldLayoutId id="2147519587" r:id="rId2"/>
    <p:sldLayoutId id="2147519588" r:id="rId3"/>
    <p:sldLayoutId id="2147519589" r:id="rId4"/>
    <p:sldLayoutId id="2147519590" r:id="rId5"/>
    <p:sldLayoutId id="2147519591" r:id="rId6"/>
    <p:sldLayoutId id="2147519592" r:id="rId7"/>
    <p:sldLayoutId id="2147519593" r:id="rId8"/>
    <p:sldLayoutId id="2147519594" r:id="rId9"/>
    <p:sldLayoutId id="2147519595" r:id="rId10"/>
    <p:sldLayoutId id="2147519596" r:id="rId11"/>
    <p:sldLayoutId id="21475195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7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1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6.png"/><Relationship Id="rId4" Type="http://schemas.openxmlformats.org/officeDocument/2006/relationships/image" Target="../media/image18.jpeg"/><Relationship Id="rId9" Type="http://schemas.openxmlformats.org/officeDocument/2006/relationships/image" Target="../media/image11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1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7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8180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78181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843808" y="3573016"/>
            <a:ext cx="5904656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7395" name="Seta para baixo 10"/>
          <p:cNvSpPr>
            <a:spLocks noChangeArrowheads="1"/>
          </p:cNvSpPr>
          <p:nvPr/>
        </p:nvSpPr>
        <p:spPr bwMode="auto">
          <a:xfrm rot="-1879668">
            <a:off x="7534275" y="6127750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755650" y="1504950"/>
            <a:ext cx="8143875" cy="45164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“Irmãos: Agora alegro-me com os sofrimentos que suporto por vós e completo na minha carne o que falta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à paixão de Cristo, em benefício do seu corpo,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é a Igreja. Dela me tornei ministro,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em virtude do cargo que Deus me confiou a vosso respeito, isto é, anunciar-vos em plenitude a palavra de Deus, o mistério que ficou oculto ao longo dos séculos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que foi agora manifestado aos seus santos.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Deus quis dar-lhes a conhecer em que consiste,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entre os gentios, a glória inestimável deste mistério: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Cristo no meio de vós, esperança da glória.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nós O anunciamos, advertindo todos os homens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instruindo-os em toda a sabedoria,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fim de os apresentarmos todos perfeitos em Cristo”.      							       (Cl 1)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355976" y="6021288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7400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18" name="Picture 2" descr="http://4.bp.blogspot.com/_XafHicDwJZI/TAFUClJmkSI/AAAAAAAAAJM/XDmwmGXpFTY/s1600/mulheres-biblic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019681"/>
            <a:ext cx="3104581" cy="41998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2625" y="2420938"/>
            <a:ext cx="6265863" cy="2952750"/>
          </a:xfrm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Uma só coisa </a:t>
            </a:r>
            <a:endParaRPr lang="pt-PT" sz="4200" b="1" spc="100" dirty="0" smtClean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spc="10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é </a:t>
            </a:r>
            <a:r>
              <a:rPr lang="pt-PT" sz="4200" b="1" spc="10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necessária!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	  Maria </a:t>
            </a:r>
            <a:r>
              <a:rPr lang="pt-PT" sz="4200" b="1" spc="10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escolheu </a:t>
            </a:r>
            <a:endParaRPr lang="pt-PT" sz="4200" b="1" spc="100" dirty="0" smtClean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spc="10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	a </a:t>
            </a:r>
            <a:r>
              <a:rPr lang="pt-PT" sz="4200" b="1" spc="10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melhor parte.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</a:t>
            </a:r>
            <a:endParaRPr lang="pt-PT" sz="4200" b="1" spc="100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88421" name="Line 5"/>
          <p:cNvSpPr>
            <a:spLocks noChangeShapeType="1"/>
          </p:cNvSpPr>
          <p:nvPr/>
        </p:nvSpPr>
        <p:spPr bwMode="auto">
          <a:xfrm>
            <a:off x="1116013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5616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8424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116013" y="1274763"/>
            <a:ext cx="7488237" cy="51069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 tempo,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Jesus entrou em certa povoação,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uma mulher chamada Marta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recebeu-O em sua casa.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Ela tinha uma irmã chamada Maria, que, sentada aos pés de Jesus, ouvia a sua palavra.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Entretanto, Marta atarefava-se com muito serviço.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Interveio então e disse: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«Senhor, não Te importas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minha irmã me deixe sozinha a servir?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Diz-lhe que venha ajudar-me».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Senhor respondeu-lhe: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«Marta, Marta,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andas inquieta e preocupada com muitas coisas,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quando uma só é necessária.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Maria escolheu a melhor parte,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não lhe será tirada»”.                (Lc 10)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2052439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944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90468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1491" name="Line 12"/>
          <p:cNvSpPr>
            <a:spLocks noChangeShapeType="1"/>
          </p:cNvSpPr>
          <p:nvPr/>
        </p:nvSpPr>
        <p:spPr bwMode="auto">
          <a:xfrm>
            <a:off x="2916238" y="1557338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1492" name="Rectângulo 1"/>
          <p:cNvSpPr>
            <a:spLocks noChangeArrowheads="1"/>
          </p:cNvSpPr>
          <p:nvPr/>
        </p:nvSpPr>
        <p:spPr bwMode="auto">
          <a:xfrm>
            <a:off x="935038" y="1700213"/>
            <a:ext cx="7740650" cy="406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lvl="1" indent="-95250">
              <a:lnSpc>
                <a:spcPts val="2000"/>
              </a:lnSpc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Oramos... ao Senhor Jesus, que 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acolhe</a:t>
            </a: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a todos </a:t>
            </a:r>
          </a:p>
          <a:p>
            <a:pPr marL="0" lvl="1" indent="-95250">
              <a:lnSpc>
                <a:spcPts val="2000"/>
              </a:lnSpc>
              <a:spcAft>
                <a:spcPts val="18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Se deixa acolher</a:t>
            </a: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com simplicidade.       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Para que:</a:t>
            </a:r>
          </a:p>
          <a:p>
            <a:pPr marL="1371600" lvl="4" indent="-95250">
              <a:lnSpc>
                <a:spcPts val="2200"/>
              </a:lnSpc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~ a nossa Igreja saiba 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escutar</a:t>
            </a: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a Palavra </a:t>
            </a:r>
          </a:p>
          <a:p>
            <a:pPr marL="1371600" lvl="4" indent="-95250">
              <a:lnSpc>
                <a:spcPts val="2200"/>
              </a:lnSpc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			e servir os outros, os mais pobres...</a:t>
            </a:r>
          </a:p>
          <a:p>
            <a:pPr marL="1371600" lvl="4" indent="-95250">
              <a:lnSpc>
                <a:spcPts val="2200"/>
              </a:lnSpc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~ no tempo de férias, não deixemos de 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escutar</a:t>
            </a: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marL="1371600" lvl="4" indent="-95250">
              <a:lnSpc>
                <a:spcPts val="2200"/>
              </a:lnSpc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			a Palavra de Deus na Eucaristia...</a:t>
            </a:r>
          </a:p>
          <a:p>
            <a:pPr marL="1371600" lvl="4" indent="-95250">
              <a:lnSpc>
                <a:spcPts val="2200"/>
              </a:lnSpc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~ o Espírito Santo ilumine a nossa comunidade, </a:t>
            </a:r>
          </a:p>
          <a:p>
            <a:pPr marL="1371600" lvl="4" indent="-95250">
              <a:lnSpc>
                <a:spcPts val="2200"/>
              </a:lnSpc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			para que aprenda a 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acolher</a:t>
            </a: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... </a:t>
            </a:r>
          </a:p>
          <a:p>
            <a:pPr marL="1371600" lvl="4" indent="-95250">
              <a:lnSpc>
                <a:spcPts val="2200"/>
              </a:lnSpc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~ os nossos irmãos defuntos se sintam </a:t>
            </a:r>
          </a:p>
          <a:p>
            <a:pPr marL="1371600" lvl="4" indent="-95250">
              <a:lnSpc>
                <a:spcPts val="2200"/>
              </a:lnSpc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			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acolhidos</a:t>
            </a: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 pelo Amor do Pai Deus…</a:t>
            </a:r>
          </a:p>
          <a:p>
            <a:pPr marL="1371600" lvl="4" indent="-95250">
              <a:lnSpc>
                <a:spcPts val="2200"/>
              </a:lnSpc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			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547813" y="5386388"/>
            <a:ext cx="5732462" cy="10668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«UMA SÓ COISA </a:t>
            </a:r>
          </a:p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	É NECESSÁRIA!»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38" name="Picture 2" descr="http://malucoporjesus.files.wordpress.com/2009/12/oran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4" y="2935287"/>
            <a:ext cx="3013993" cy="30139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93540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3541" name="Line 6"/>
          <p:cNvSpPr>
            <a:spLocks noChangeShapeType="1"/>
          </p:cNvSpPr>
          <p:nvPr/>
        </p:nvSpPr>
        <p:spPr bwMode="auto">
          <a:xfrm flipH="1">
            <a:off x="617538" y="1412875"/>
            <a:ext cx="2663825" cy="792163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2987675" y="1587500"/>
            <a:ext cx="5400675" cy="44831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TRAZEMOS AO TEU ALTAR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OFERTA DESTE DIA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PARA, SENHOR, O VIVERMOS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AMOR E ALEGRIA.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000" kern="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Aceita o nosso trabalho,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nossa alegria e tristeza: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Faz com eles o fermento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para o pão da Tua mesa.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000" kern="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257300" lvl="2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Aceita tudo o que somos</a:t>
            </a:r>
          </a:p>
          <a:p>
            <a:pPr marL="1257300" lvl="2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- Humilde e singela oferta -</a:t>
            </a:r>
          </a:p>
          <a:p>
            <a:pPr marL="1257300" lvl="2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e ao Teu amor guardaremos</a:t>
            </a:r>
          </a:p>
          <a:p>
            <a:pPr marL="1257300" lvl="2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nossa alma sempre aberta.</a:t>
            </a:r>
          </a:p>
        </p:txBody>
      </p:sp>
      <p:sp>
        <p:nvSpPr>
          <p:cNvPr id="193543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670229">
            <a:off x="390583" y="1243586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9354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354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456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71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559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9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612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9661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61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79203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683567" y="548680"/>
            <a:ext cx="7729849" cy="2448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16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79207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179208" name="Text Box 16"/>
          <p:cNvSpPr txBox="1">
            <a:spLocks noChangeArrowheads="1"/>
          </p:cNvSpPr>
          <p:nvPr/>
        </p:nvSpPr>
        <p:spPr bwMode="auto">
          <a:xfrm>
            <a:off x="539750" y="3276600"/>
            <a:ext cx="6103938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Marta e Maria </a:t>
            </a:r>
            <a:r>
              <a:rPr lang="pt-PT" sz="2400" i="1" baseline="0">
                <a:latin typeface="Arial" charset="0"/>
              </a:rPr>
              <a:t>acolhem</a:t>
            </a:r>
            <a:r>
              <a:rPr lang="pt-PT" sz="2400" baseline="0">
                <a:latin typeface="Arial" charset="0"/>
              </a:rPr>
              <a:t> Jesus… cada qual à sua maneira... </a:t>
            </a:r>
            <a:r>
              <a:rPr lang="pt-PT" sz="2000" b="0" i="1" baseline="0">
                <a:latin typeface="Arial" charset="0"/>
              </a:rPr>
              <a:t>[ 3ª L./ Evang. </a:t>
            </a:r>
            <a:r>
              <a:rPr lang="pt-PT" sz="2000" b="0" baseline="0">
                <a:latin typeface="Arial" charset="0"/>
              </a:rPr>
              <a:t>- </a:t>
            </a:r>
            <a:r>
              <a:rPr lang="pt-PT" sz="2000" baseline="0">
                <a:latin typeface="Arial" charset="0"/>
              </a:rPr>
              <a:t>Lc 10 </a:t>
            </a:r>
            <a:r>
              <a:rPr lang="pt-PT" sz="2000" b="0" i="1" baseline="0">
                <a:latin typeface="Arial" charset="0"/>
              </a:rPr>
              <a:t>]</a:t>
            </a:r>
            <a:r>
              <a:rPr lang="pt-PT" sz="2400" baseline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Abraão </a:t>
            </a:r>
            <a:r>
              <a:rPr lang="pt-PT" sz="2400" i="1" baseline="0">
                <a:latin typeface="Arial" charset="0"/>
              </a:rPr>
              <a:t>hospeda</a:t>
            </a:r>
            <a:r>
              <a:rPr lang="pt-PT" sz="2400" baseline="0">
                <a:latin typeface="Arial" charset="0"/>
              </a:rPr>
              <a:t>, na sua tenda… quem é </a:t>
            </a:r>
            <a:r>
              <a:rPr lang="pt-PT" sz="2400" i="1" baseline="0">
                <a:latin typeface="Arial" charset="0"/>
              </a:rPr>
              <a:t>Deus, Trino e Uno</a:t>
            </a:r>
            <a:r>
              <a:rPr lang="pt-PT" sz="2400" baseline="0">
                <a:latin typeface="Arial" charset="0"/>
              </a:rPr>
              <a:t>… </a:t>
            </a:r>
            <a:r>
              <a:rPr lang="pt-PT" sz="2000" b="0" i="1" baseline="0">
                <a:latin typeface="Arial" charset="0"/>
              </a:rPr>
              <a:t>[ 1ª Leit. 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Gn 18 </a:t>
            </a:r>
            <a:r>
              <a:rPr lang="pt-PT" sz="2000" b="0" i="1" baseline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E Paulo </a:t>
            </a:r>
            <a:r>
              <a:rPr lang="pt-PT" sz="2400" i="1" baseline="0">
                <a:latin typeface="Arial" charset="0"/>
              </a:rPr>
              <a:t>completa</a:t>
            </a:r>
            <a:r>
              <a:rPr lang="pt-PT" sz="2400" baseline="0">
                <a:latin typeface="Arial" charset="0"/>
              </a:rPr>
              <a:t>, nos sofrimentos do corpo, a paixão de Cristo… </a:t>
            </a:r>
            <a:r>
              <a:rPr lang="pt-PT" sz="2000" b="0" i="1" baseline="0">
                <a:latin typeface="Arial" charset="0"/>
              </a:rPr>
              <a:t>[ 2ª Leit. 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Cl 1 </a:t>
            </a:r>
            <a:r>
              <a:rPr lang="pt-PT" sz="2000" b="0" i="1" baseline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97637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97642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643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98659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8660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1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2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3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8664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98667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98668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98669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8672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73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968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90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20070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0710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20071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71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730" name="Picture 2" descr="http://1.bp.blogspot.com/__pLEjGjLFpA/SrNPZhmF5BI/AAAAAAAABNg/shUFwDL8EjI/s400/Marta_e_Mar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199" y="1268412"/>
            <a:ext cx="2578145" cy="36727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1732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1733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288" y="1484313"/>
            <a:ext cx="8353425" cy="50434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NÃO SOU DIGNO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QUE ENTREIS NA MINHA MORADA.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MAS DIZEI UMA PALAVRA E SEREI SALVO.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Eu sou o Pão vivo que desceu do Céu;</a:t>
            </a:r>
          </a:p>
          <a:p>
            <a:pPr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   quem comer deste Pão viverá eternamente.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O pão que eu hei de dar é a Minha carne,</a:t>
            </a:r>
          </a:p>
          <a:p>
            <a:pPr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   que Eu darei pela vida do mundo.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Se não comerdes a carne do Filho do Homem /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e não beberdes o Seu sangue,</a:t>
            </a:r>
          </a:p>
          <a:p>
            <a:pPr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	não tereis a vida em vós.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Quem come a Minha carne e bebe o Meu sangue /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tem a vida eterna,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	e Eu ressuscitá-lo-ei no último dia.</a:t>
            </a:r>
          </a:p>
        </p:txBody>
      </p:sp>
      <p:sp>
        <p:nvSpPr>
          <p:cNvPr id="201735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201736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201738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739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2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02757" name="Rectângulo 1"/>
          <p:cNvSpPr>
            <a:spLocks noChangeArrowheads="1"/>
          </p:cNvSpPr>
          <p:nvPr/>
        </p:nvSpPr>
        <p:spPr bwMode="auto">
          <a:xfrm>
            <a:off x="250825" y="1773238"/>
            <a:ext cx="864235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42925" lvl="3" indent="-1588">
              <a:lnSpc>
                <a:spcPts val="2638"/>
              </a:lnSpc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Agradeçamos, no fim desta Eucaristia… para nunca esquecermos os “modelos” que nos ensinaram, através da Palavra de hoje, a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escutar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e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acolher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com amor os outros.</a:t>
            </a:r>
          </a:p>
          <a:p>
            <a:pPr marL="542925" lvl="3" indent="-1588">
              <a:lnSpc>
                <a:spcPts val="2638"/>
              </a:lnSpc>
              <a:spcAft>
                <a:spcPts val="12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			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Obrigado, Pai, por estes “modelos”:</a:t>
            </a:r>
          </a:p>
          <a:p>
            <a:pPr marL="1000125" lvl="4" indent="-1588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~  o Patriarca Abraão e a sua esposa Sara...</a:t>
            </a:r>
          </a:p>
          <a:p>
            <a:pPr marL="1000125" lvl="4" indent="-1588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~  Marta e Maria, muito amigas de Jesus...</a:t>
            </a:r>
          </a:p>
          <a:p>
            <a:pPr marL="1000125" lvl="4" indent="-1588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~  Paulo, o apóstolo apaixonado por Cristo...</a:t>
            </a:r>
          </a:p>
          <a:p>
            <a:pPr marL="1000125" lvl="4" indent="-1588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~  e Maria Santíssima, exemplo e Modelo perfeito...</a:t>
            </a:r>
          </a:p>
          <a:p>
            <a:pPr indent="-381000">
              <a:spcAft>
                <a:spcPts val="600"/>
              </a:spcAft>
            </a:pPr>
            <a:endParaRPr lang="pt-PT" sz="2200" baseline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20275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760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403350" y="5229225"/>
            <a:ext cx="6337300" cy="9906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NÃO CESSAMOS </a:t>
            </a:r>
          </a:p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	DE DAR GRAÇAS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78" name="Picture 2" descr="http://blig.ig.com.br/mulasemcabeca/files/mitos_virge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50" y="1752426"/>
            <a:ext cx="2942738" cy="37356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3780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02757" name="Rectângulo 1"/>
          <p:cNvSpPr>
            <a:spLocks noChangeArrowheads="1"/>
          </p:cNvSpPr>
          <p:nvPr/>
        </p:nvSpPr>
        <p:spPr bwMode="auto">
          <a:xfrm>
            <a:off x="899592" y="1838325"/>
            <a:ext cx="6760690" cy="417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85725" lvl="2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LOUVAI AO SENHOR, LOUVAI!</a:t>
            </a:r>
          </a:p>
          <a:p>
            <a:pPr marL="85725" lvl="2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CANTAI AO SENHOR, CANTAI!</a:t>
            </a:r>
          </a:p>
          <a:p>
            <a:pPr marL="542925" lvl="3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POVOS DE TODA TERRA, LOUVAI,</a:t>
            </a:r>
          </a:p>
          <a:p>
            <a:pPr marL="542925" lvl="3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CANTAI AO SENOR!</a:t>
            </a:r>
          </a:p>
          <a:p>
            <a:pPr marL="85725" lvl="2" indent="-1588">
              <a:spcAft>
                <a:spcPts val="600"/>
              </a:spcAft>
              <a:defRPr/>
            </a:pPr>
            <a:endParaRPr lang="pt-PT" sz="22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542925" lvl="3" indent="-1588">
              <a:spcAft>
                <a:spcPts val="60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 Obras do Senhor, bendizei o Senhor:</a:t>
            </a:r>
          </a:p>
          <a:p>
            <a:pPr marL="542925" lvl="3" indent="-1588">
              <a:spcAft>
                <a:spcPts val="60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louvai-O e exaltai-O sem fim.</a:t>
            </a:r>
          </a:p>
          <a:p>
            <a:pPr marL="85725" lvl="2" indent="-1588">
              <a:spcAft>
                <a:spcPts val="600"/>
              </a:spcAft>
              <a:defRPr/>
            </a:pPr>
            <a:endParaRPr lang="pt-PT" sz="2200" i="1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1457325" lvl="5" indent="-1588">
              <a:spcAft>
                <a:spcPts val="60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 Estrelas do céu, bendizei o Senhor.</a:t>
            </a:r>
          </a:p>
          <a:p>
            <a:pPr marL="1457325" lvl="5" indent="-1588">
              <a:spcAft>
                <a:spcPts val="60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Noites e dias, bendizei o Senhor.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pic>
        <p:nvPicPr>
          <p:cNvPr id="20378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78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2" name="Picture 2" descr="http://farm4.static.flickr.com/3065/2734370458_dfa2bb562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017" y="1537151"/>
            <a:ext cx="3232023" cy="39800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704850" y="908050"/>
            <a:ext cx="2413000" cy="1512888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1187624" y="2636912"/>
            <a:ext cx="7560642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6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DÁ-NOS UM CORAÇÃO </a:t>
            </a:r>
          </a:p>
          <a:p>
            <a:pPr lvl="6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GRANDE PARA AMAR.</a:t>
            </a:r>
          </a:p>
          <a:p>
            <a:pPr lvl="6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DÁ-NOS UM CORAÇÃO </a:t>
            </a:r>
          </a:p>
          <a:p>
            <a:pPr lvl="6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FORTE PARA LUTAR.</a:t>
            </a:r>
          </a:p>
          <a:p>
            <a:pPr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1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Homens novos, criadores da história,</a:t>
            </a:r>
          </a:p>
          <a:p>
            <a:pPr lvl="1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construtores da nova Humanidade.</a:t>
            </a:r>
          </a:p>
          <a:p>
            <a:pPr lvl="1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Homens novos que vivem a existência,</a:t>
            </a:r>
          </a:p>
          <a:p>
            <a:pPr lvl="1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como risco de um longo caminhar.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9671503">
            <a:off x="294863" y="1163236"/>
            <a:ext cx="2872124" cy="4566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18" descr="https://encrypted-tbn0.gstatic.com/images?q=tbn:ANd9GcTCPsohGzYNPmSffgQ9aQ1qpaxqC2b6HvWaQOmHaAGfjzSc7lkXX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350138"/>
            <a:ext cx="2520280" cy="28294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7" name="Picture 16" descr="http://4.bp.blogspot.com/-9M32L2jq5eo/T6pW-1FMxnI/AAAAAAAAT54/r5l8i4owYmo/s1600/f200379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22665"/>
            <a:ext cx="4680520" cy="32943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42" name="Picture 18" descr="http://3.bp.blogspot.com/-cF0QKmwhovU/UVhipB2qb-I/AAAAAAAAndw/CfLj4HQ7_IM/s400/---papa-francisco-beija-uma-crianca-deficiente-na-praca-sao-pedro-no-vaticano-apos-a-celebracao-da-missa-de-pascoa-este-domingo-31-1364731920856_1920x108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92"/>
          <a:stretch/>
        </p:blipFill>
        <p:spPr bwMode="auto">
          <a:xfrm>
            <a:off x="730119" y="3370566"/>
            <a:ext cx="4705978" cy="30957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0229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0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1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33377" y="1294868"/>
            <a:ext cx="8654488" cy="40164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 alguém viver fechado em si mesmo, está morto!...</a:t>
            </a:r>
            <a:r>
              <a:rPr lang="pt-PT" sz="3400" b="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 isso, a melhor atitude do cristão – como, aliás, a de todo o ser humano – é a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abertura para acolher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 outro… (como Abraão, Marta e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Maria…).</a:t>
            </a:r>
            <a:endParaRPr lang="pt-PT" sz="34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0233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5580112" y="5661248"/>
            <a:ext cx="3168351" cy="7042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0134644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18" descr="https://encrypted-tbn0.gstatic.com/images?q=tbn:ANd9GcTCPsohGzYNPmSffgQ9aQ1qpaxqC2b6HvWaQOmHaAGfjzSc7lkXX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350138"/>
            <a:ext cx="2520280" cy="28294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7" name="Picture 16" descr="http://4.bp.blogspot.com/-9M32L2jq5eo/T6pW-1FMxnI/AAAAAAAAT54/r5l8i4owYmo/s1600/f200379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22665"/>
            <a:ext cx="4680520" cy="32943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42" name="Picture 18" descr="http://3.bp.blogspot.com/-cF0QKmwhovU/UVhipB2qb-I/AAAAAAAAndw/CfLj4HQ7_IM/s400/---papa-francisco-beija-uma-crianca-deficiente-na-praca-sao-pedro-no-vaticano-apos-a-celebracao-da-missa-de-pascoa-este-domingo-31-1364731920856_1920x108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92"/>
          <a:stretch/>
        </p:blipFill>
        <p:spPr bwMode="auto">
          <a:xfrm>
            <a:off x="730119" y="3370566"/>
            <a:ext cx="4705978" cy="30957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0229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0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1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33377" y="1294868"/>
            <a:ext cx="8654488" cy="40164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 alguém viver fechado em si mesmo, está morto!...</a:t>
            </a:r>
            <a:r>
              <a:rPr lang="pt-PT" sz="3400" b="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 isso, a melhor atitude do cristão – como, aliás, a de todo o ser humano – é a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abertura para acolher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 outro… (como Abraão, Marta e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Maria…).</a:t>
            </a:r>
            <a:endParaRPr lang="pt-PT" sz="34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0233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2" descr="http://deusemaior.com.br/wp-content/uploads/2009/07/marta-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697163"/>
            <a:ext cx="2514600" cy="3133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1600200" y="1503363"/>
            <a:ext cx="7219950" cy="36750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NA CASA DO SENHOR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CANTAREI HINOS DE ALEGRIA.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ALELUIA, ALELUIA, ALELUIA!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714500" lvl="3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Aclamai ao Senhor, terra inteira,</a:t>
            </a:r>
          </a:p>
          <a:p>
            <a:pPr marL="1714500" lvl="3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servi ao Senhor com alegria,</a:t>
            </a:r>
          </a:p>
          <a:p>
            <a:pPr marL="1714500" lvl="3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ide a Ele com cânticos de júbilo.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68313" y="1274763"/>
            <a:ext cx="8424862" cy="51069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“Naqueles dias,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Senhor apareceu a Abraão junto do Carvalho de Mambré.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Abraão estava sentado à entrada da sua tenda,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no maior calor do dia.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Ergueu os olhos e viu três homens de pé diante dele.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Logo que os viu, deixou a entrada da tenda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correu ao seu encontro;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prostrou-se por terra e disse: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«Meu Senhor, se agradei aos vossos olhos,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passeis adiante sem parar em casa do vosso servo.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Mandarei vir água, para que possais lavar os pés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descansar debaixo desta árvore.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Vou buscar um bocado de pão, para restaurardes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as forças antes de continuardes o vosso caminho,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pois não foi em vão que passastes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diante da casa do vosso servo».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Eles responderam: «Faz como disseste».      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547664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5350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188" y="59975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755650" y="1125538"/>
            <a:ext cx="8137525" cy="45164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Abraão apressou-se a ir à tenda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onde estava Sara e disse-lhe: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«Toma depressa três medidas de flor da farinha,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amassa-a e coze uns pães no borralho».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Abraão correu ao rebanho e escolheu um vitelo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tenro e bom e entregou-o a um servo que se apressou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prepará-lo. Trouxe manteiga e leite e o vitelo já pronto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colocou-o diante deles; e, enquanto comiam,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ficou de pé junto deles debaixo da árvore.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Depois eles disseram-lhe: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«Onde está Sara, tua esposa?».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Abraão respondeu: «Está ali na tenda».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um deles disse: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«Passarei novamente pela tua casa daqui a um ano,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então Sara, tua esposa, terá um filho»”.      (Gn 18)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547664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637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2122488" y="5668963"/>
            <a:ext cx="6478587" cy="784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ENSINAI-NOS, SENHOR: </a:t>
            </a:r>
          </a:p>
          <a:p>
            <a:pPr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  QUEM VIVERÁ EM VOSSA CASA?!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642707">
            <a:off x="580444" y="5882917"/>
            <a:ext cx="1457577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8637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588" y="91598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24801</TotalTime>
  <Words>1669</Words>
  <Application>Microsoft Office PowerPoint</Application>
  <PresentationFormat>Apresentação no Ecrã (4:3)</PresentationFormat>
  <Paragraphs>321</Paragraphs>
  <Slides>28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15</vt:i4>
      </vt:variant>
      <vt:variant>
        <vt:lpstr>Títulos dos diapositivos</vt:lpstr>
      </vt:variant>
      <vt:variant>
        <vt:i4>28</vt:i4>
      </vt:variant>
    </vt:vector>
  </HeadingPairs>
  <TitlesOfParts>
    <vt:vector size="50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11_Modelo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1798</cp:revision>
  <dcterms:created xsi:type="dcterms:W3CDTF">2006-05-02T09:35:59Z</dcterms:created>
  <dcterms:modified xsi:type="dcterms:W3CDTF">2015-02-03T17:10:01Z</dcterms:modified>
</cp:coreProperties>
</file>