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4748" r:id="rId13"/>
    <p:sldMasterId id="2147504761" r:id="rId14"/>
    <p:sldMasterId id="2147504774" r:id="rId15"/>
  </p:sldMasterIdLst>
  <p:notesMasterIdLst>
    <p:notesMasterId r:id="rId44"/>
  </p:notesMasterIdLst>
  <p:sldIdLst>
    <p:sldId id="391" r:id="rId16"/>
    <p:sldId id="425" r:id="rId17"/>
    <p:sldId id="424" r:id="rId18"/>
    <p:sldId id="353" r:id="rId19"/>
    <p:sldId id="386" r:id="rId20"/>
    <p:sldId id="393" r:id="rId21"/>
    <p:sldId id="426" r:id="rId22"/>
    <p:sldId id="408" r:id="rId23"/>
    <p:sldId id="429" r:id="rId24"/>
    <p:sldId id="354" r:id="rId25"/>
    <p:sldId id="432" r:id="rId26"/>
    <p:sldId id="420" r:id="rId27"/>
    <p:sldId id="307" r:id="rId28"/>
    <p:sldId id="383" r:id="rId29"/>
    <p:sldId id="427" r:id="rId30"/>
    <p:sldId id="342" r:id="rId31"/>
    <p:sldId id="387" r:id="rId32"/>
    <p:sldId id="388" r:id="rId33"/>
    <p:sldId id="398" r:id="rId34"/>
    <p:sldId id="301" r:id="rId35"/>
    <p:sldId id="395" r:id="rId36"/>
    <p:sldId id="389" r:id="rId37"/>
    <p:sldId id="390" r:id="rId38"/>
    <p:sldId id="400" r:id="rId39"/>
    <p:sldId id="435" r:id="rId40"/>
    <p:sldId id="381" r:id="rId41"/>
    <p:sldId id="397" r:id="rId42"/>
    <p:sldId id="434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C6E93BE-0204-47FE-84C2-9841E64DC026}" type="datetimeFigureOut">
              <a:rPr lang="pt-PT"/>
              <a:pPr>
                <a:defRPr/>
              </a:pPr>
              <a:t>03/02/2015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DD75315-EF91-45DC-A01F-53CD769156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40270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7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4D78CAE4-5487-4BA5-86B7-B4D272B25C0A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102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8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753165B4-7FD6-4415-85AB-A388A7E55199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596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979C11C-DB23-46AB-86EB-E1502C3EAD16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713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09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58E55CA-5DC6-469C-A96E-C8DF6EB0779F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43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4CD86-D372-4208-9208-21ED703F3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14124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35015-7A72-4729-9A3F-7A5B52E815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510297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3DA630-498E-4AC1-BBD6-A5A8802677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028772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97EB6F-91EF-408B-9A98-E2CC4D0D62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997967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0965E5-EE57-4F7B-9E21-EA6ACAEDEA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033044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6F27B9-9920-45A6-9C4D-C4F2F9929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7514278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4CEC1-70FD-4FED-B1FF-7F8022690D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9027702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E6E3E1-1061-4466-BE96-A5C035F981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862084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5A9D3D-41C7-4EC8-8A64-91829D9F85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970899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59F093-2980-448A-B391-3DD9C1DB6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640623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E82615-862F-4D03-BD94-AA61BDC15E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845484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81F20C-D1CB-4A05-8DC2-7578DEA66E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7518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9E535-6011-4A6A-AAB1-393929FB9B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6579109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452388-7109-4308-97DA-E3A2D2D449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4004121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4C0CD5-DEA5-4714-B4CE-E68DD0B29F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551908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DDAE0E-93A8-4349-B0DD-512A68E235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076789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D5A682-3353-4524-A81A-2EA550605B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01202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AB8682-F968-48D5-9BA9-167452F930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151585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A4EFD2-5BA8-41B5-96DC-460C50598E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9122563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12A49F-1C0A-4E75-896D-3F37B8DEC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301810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2DBD1B-5B7C-419B-B2E6-D0D5A8B2B0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0148389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264519-EA74-47BF-9484-ABC0DABE84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74616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02E8A9-5AE6-4161-B311-B011CD42DA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573907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48B0F-D1DF-4CF2-9A89-00B4D1DDA5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2713184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57CF78-EB76-4FE9-AFA0-9FBBCF7C8B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9661462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F01C22-7282-4880-9671-B6F47697E8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2343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99C38D-1E5F-4CE1-8D81-4ACBFB6E8D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2540321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7A41CE-9049-4D81-8ABC-737C8DFF79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1814435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F57E16-23C5-4155-8E77-D6D0B22A59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7003438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164C3A-9AD0-4EAF-8421-428597CCA1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208356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FB8C03-1B70-4952-96F1-DB9C156BC1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7292247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843C1F-5C17-42BA-9C8B-D225452BEE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2981655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E1FCD0-02E4-4848-8085-6FF6935ABF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4616966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EBB830-CB14-40EE-A878-5AC4E4F927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9474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2390F5-6035-43AF-B9D4-AFE789B76B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4239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D5DB29-6E0D-4F72-AC7F-A3C18CB39F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385882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06FC5B-8D7B-451E-940E-AE16FD316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3777937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6F59EF-7498-4E2D-8244-ACDF68323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3120100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97194-5053-45F9-8490-DF6618719B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4772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D93FE-732C-4DD7-A6F0-2ABC42F58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47718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56C7B-527C-4676-996B-C8D59F60F0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266530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8B9A9-B09C-4D34-8FCB-788022B603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6253800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40945-ED1E-47E8-AF77-977EB10200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89421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E926C-870B-477D-B407-B31D700D90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31751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21AAF-094A-4E9A-8574-9812A5F035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392848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E7224-430B-4DCD-BB77-75478C73B9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427643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7FBAC-0A3C-4BF6-9626-0F7603C503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8297413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1C4CF-ED73-410C-B3A2-684A3081D1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3296810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2ABB3-7D76-4BEE-B743-9EA93C4763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619889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AAE02-8016-45C5-9F58-3BEDD8D22A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9690002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DC9A0-EB5B-462C-BE75-CF470AA03B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4077610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4B3D68-BD7E-4FED-9CCC-E8610CDDD2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431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BD1424-338E-48DC-84A9-1F375FFB8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1391739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11FB7E-307D-448D-BCA4-AAAF1E3CCB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3089363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747CC1-9CEB-4350-A362-BF9F4A91A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1940701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E4860F-77BC-4868-AD16-E5E792C0C6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212163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F09139-097C-4F21-BF63-159489B80B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5565219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F8B325-151F-4B6C-93AA-1579422208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7257987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6113BB-498B-4632-B098-041B3CC3B8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3852872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4BB4EA-D4D8-4BA2-9C75-8A8C255C5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0469070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D32C4D-8D11-4D96-A11F-5C461DB464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1007389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1E07E5-64EB-431B-BB32-2B023F2AC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8545966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9493DF-6CC8-44A2-9A05-9031FB9617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0018871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AC40C6-1654-4705-8242-7F9FDDF5F3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8252814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B10DCC-56C2-46B7-A68F-0BFA1A4D9D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75528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958AC0-6F06-48B5-844D-2C147EBD12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3067134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2ED939-BDFD-421A-86EA-AF07F3556F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055663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70E366-1D42-4EF6-9017-83D234FE1D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2125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38BA2F-7F98-410F-81F4-0130A143C2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3310852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01BBA4-65AF-4FCE-AFF9-D739BBD22A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9179447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0A3A79-84C3-456E-8F96-BB50139D9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7730864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C4636F-B334-48CD-9405-F79B3DB595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713551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E33379-E5C9-447C-A978-978840E53A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4611715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7AEE0D-D7CD-4163-9621-D6CC0D6643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26424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79F66C-1D28-4968-B96E-EF17F6A8C2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1048754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CAA0B9-4730-4FAF-AE6E-8719E5F713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0823721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01B392-B388-433F-B293-F0FFC70AE4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5041469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B8EC7E-79F7-4B62-82EF-D0D5464E1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4573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9CD421-7404-439C-A399-6BCBAE6791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4181922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362736-41B3-4C72-9CDF-27B748A4A6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3888068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231761-2A0A-4642-984C-6432A3E1E5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140469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B842F3-8931-4F99-8C5E-210D4751E4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258528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3BB11B-C2EF-4703-B76B-9E4B81E978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7052816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03D99A-DBE2-4498-905F-E4F1194CDB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6167447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80BF40-E750-427D-B50D-9EB834BCA5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4611616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0AF2AE-4007-4899-A839-E9B1144476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210304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653896-5768-4E81-9BC4-A68721AA81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9650143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B29579-9D66-4012-A68A-5751269673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3149950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26509C-514E-45B1-BE21-0C6D23F61F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08557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60CEEF-D378-487F-BCA2-18F8A90F6D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9021475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F030BF-76C9-4A6E-8C67-EC068CE454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51588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DD195E-ACAE-4D6C-A803-CB80DF3C84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22684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80EFA-974A-419F-9096-8639152309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051655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4BC83-C01D-4E80-983B-EA3DCE5994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062278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80BDD0-A13B-40AD-987D-C93FEDEF27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98882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318A09-88EA-4C14-8016-3ACEC8F84F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85205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202CD5-34DC-4FF2-9417-9A2C7DAFF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444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13F818-D1F7-4062-B7BE-B6BCFA769D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931862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147256-9E1A-4DA6-85DC-5DBC8D475D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06028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4FDCEC-C853-4C4E-B749-BBB0F46D80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29557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4956CB-9A79-4819-B59B-8CD23AB18E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012389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DA1FD3-300D-4614-A4DE-EFBA02B6CF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824664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0A4804-32FD-4732-9155-9616F4127B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2820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050D9-E67A-48C1-B269-7D75E645BB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477554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2DA8B-2F8D-4284-B1A2-91258276D9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68138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DBFA47-AAE3-4489-8A40-445FB42C25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82036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F9A238-28D7-4B97-9BA5-808B79F750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072120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B0FB7B-C87B-44C9-845C-4B8C4171D0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376183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4130B5-95BB-4B44-907E-9159CFB662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7137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6A9D4B-9A51-4CB5-B6D4-A3C59A6B64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478410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E04491-84EB-4694-A3FA-0737B6175B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313281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D3BA3D-881E-4680-B862-CDFD062F23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92289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FC9259-0B0C-4A83-8939-28461F5B77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544900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DD0F5B-7692-4A2B-A745-EDD3E6B1B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710538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9881A-A9E9-4532-BEBB-39A180850F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281200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CE66A8-B03B-44EC-8751-206EF80565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70677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0DEFF8-6565-42FC-A773-E3C5121127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438444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C7583B-4F92-4EBD-ABE3-EC498BBA6A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996444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EB1B4B-6D95-4CEE-92E1-4189145C54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816905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A63456-7BD8-4B4A-A8C6-3AF482C2AD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160150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5299D3-13E9-4BD9-AD6F-F1BBF11927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68624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1628CF-5702-4FC5-AF33-98E58AAD68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999219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EA8976-A15A-47F6-917E-6DCB3E2881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91794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B4904F-4A5C-4E69-A811-FB45646630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0089638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A041BC-E2C4-4307-8131-C525ABD587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9356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71D75-E275-4FE2-BDA4-FB07EE670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38790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508071-ECF5-4AD7-87F4-839CFEDAC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246934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8F0C94-7F23-49FC-BD9E-C31D0811E8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981791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23705D-C074-441F-959B-1EA7A22E64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555086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2146F7-720B-4EA9-958B-E4668B57E0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348802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A04AD-3F84-459C-85BA-0C428ECDDC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1327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C2A8EE-7026-4A87-8A61-CDDC6FA2C6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14714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3D3F47-96C6-44A4-9188-95D98DA86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911379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13A81B-C61F-4928-81D9-86808E03E2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498665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F3B186-C564-4A45-873B-AA137E175B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080284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644E9B-7782-430A-B567-7DA874E997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98286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6A93F-E9F5-4AC6-9BF7-A7DD0635B7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244408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4EC5CA-215A-451C-9DB6-55921EC08B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554664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514A62-C44C-469C-AE5C-C68D3E742A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5820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22CC99-C940-4122-A27E-19EEA9579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045327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C32101-6AC6-4F85-B2EB-6046F9FD1F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38952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15DF04-EF16-4E3B-AABC-1CA1171CB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117676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291939-11BA-412A-94B3-35337F0138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62038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D50956-3DEB-41CC-9976-EFB62A915F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816254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41B659-3F0E-4936-ACF5-66B3A6F033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020502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A02A74-1E9D-4D68-9E3A-26C7C059CF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937390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760B6C-F82A-43DC-88E7-E3EB58C2C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910681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AA0C8-F11B-4F21-9914-706AFDAEEE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84662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AF007C-C7BC-496A-85C1-2CF2DE9B50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378868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36258A-9667-4340-A0F4-50AEBCEA0B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908195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DD6B85-94D9-45D5-868A-A94FB0296C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79499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1DDDA5-F757-494D-A4EC-464B085C16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443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2AE58B-457C-4BE7-B9FE-49BEB33362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462752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68BB98-B562-4E1E-A00D-570C1981DA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361890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87E72A-CB0E-4651-8292-D0B430DF62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302737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733D38-1C08-4157-9D2D-45CDDD6396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620956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61DD3E-A6BD-418B-AC00-D8C6120BB8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3419465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7EA801-6CB7-499E-B488-0904538AEB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21301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4737D-DDC8-4600-8EB8-B9ADC9702C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349149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C121AC-A8A0-48D8-B20B-F9775E6C4A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4593842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304639-0B82-41CC-8084-EDD69E6714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391428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582127-8F97-4997-92DA-B8043FCBD1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28206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E9F5DC-99F5-4293-894A-9B28DEE163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7586081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3F7531-5D83-4093-8276-28B24823AD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949085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4BDBEF-1653-4E67-8BD8-9ED57BB745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9337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4D2103-49AD-4E27-8EB0-3536C6FDB6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69767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9B6E90-FD38-407E-B257-EE8DD3C74F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792658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A33692-44A4-4F12-89F8-5498C1ADD1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0333251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7DB7EA-B291-4D2E-B0FA-9A8D371FDB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533806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8B477-96D2-4B99-A781-A64F4FFDD6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814775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6E81D-C69C-48CD-A3D0-844A8E60AD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6942001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14374F-771D-499F-A27F-C9E7E22DC7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922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48CB76-4134-4220-A90F-2FCF00AFD7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312598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AD2128-D81A-42D6-97F3-2C870BC6F8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2554677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B22819-A3BF-45CA-A934-93BA14FB6A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388499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CE98F8-7755-4CC2-A6AF-3E7E8F0181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205465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5A4E84-F6D4-45BD-9D57-B37C7A526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202540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07E17D-C968-4FD6-9CF6-CE8698505F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1590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627C25-1E7D-4B29-9E9E-C15836A47E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5088601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DE23BC-1774-42A1-99F0-0713E6BB2F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693079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6F4E28-69B1-4DF0-8427-F27807268C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389" r:id="rId1"/>
    <p:sldLayoutId id="2147511367" r:id="rId2"/>
    <p:sldLayoutId id="2147511368" r:id="rId3"/>
    <p:sldLayoutId id="2147511369" r:id="rId4"/>
    <p:sldLayoutId id="2147511370" r:id="rId5"/>
    <p:sldLayoutId id="2147511371" r:id="rId6"/>
    <p:sldLayoutId id="2147511372" r:id="rId7"/>
    <p:sldLayoutId id="2147511373" r:id="rId8"/>
    <p:sldLayoutId id="2147511374" r:id="rId9"/>
    <p:sldLayoutId id="2147511375" r:id="rId10"/>
    <p:sldLayoutId id="2147511376" r:id="rId11"/>
    <p:sldLayoutId id="214751137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7E3BD6-8597-4474-A158-EA761359CA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486" r:id="rId1"/>
    <p:sldLayoutId id="2147511487" r:id="rId2"/>
    <p:sldLayoutId id="2147511488" r:id="rId3"/>
    <p:sldLayoutId id="2147511489" r:id="rId4"/>
    <p:sldLayoutId id="2147511490" r:id="rId5"/>
    <p:sldLayoutId id="2147511491" r:id="rId6"/>
    <p:sldLayoutId id="2147511492" r:id="rId7"/>
    <p:sldLayoutId id="2147511493" r:id="rId8"/>
    <p:sldLayoutId id="2147511494" r:id="rId9"/>
    <p:sldLayoutId id="2147511495" r:id="rId10"/>
    <p:sldLayoutId id="2147511496" r:id="rId11"/>
    <p:sldLayoutId id="21475114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DE58A9-6CBB-4C2D-9D3A-6246DCA371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498" r:id="rId1"/>
    <p:sldLayoutId id="2147511499" r:id="rId2"/>
    <p:sldLayoutId id="2147511500" r:id="rId3"/>
    <p:sldLayoutId id="2147511501" r:id="rId4"/>
    <p:sldLayoutId id="2147511502" r:id="rId5"/>
    <p:sldLayoutId id="2147511503" r:id="rId6"/>
    <p:sldLayoutId id="2147511504" r:id="rId7"/>
    <p:sldLayoutId id="2147511505" r:id="rId8"/>
    <p:sldLayoutId id="2147511506" r:id="rId9"/>
    <p:sldLayoutId id="2147511507" r:id="rId10"/>
    <p:sldLayoutId id="2147511508" r:id="rId11"/>
    <p:sldLayoutId id="21475115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EDD3BA-B403-449F-9312-1E06FD4B13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510" r:id="rId1"/>
    <p:sldLayoutId id="2147511378" r:id="rId2"/>
    <p:sldLayoutId id="2147511379" r:id="rId3"/>
    <p:sldLayoutId id="2147511380" r:id="rId4"/>
    <p:sldLayoutId id="2147511381" r:id="rId5"/>
    <p:sldLayoutId id="2147511382" r:id="rId6"/>
    <p:sldLayoutId id="2147511383" r:id="rId7"/>
    <p:sldLayoutId id="2147511384" r:id="rId8"/>
    <p:sldLayoutId id="2147511385" r:id="rId9"/>
    <p:sldLayoutId id="2147511386" r:id="rId10"/>
    <p:sldLayoutId id="2147511387" r:id="rId11"/>
    <p:sldLayoutId id="21475113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643447-55E4-42A3-91CD-1A7BBB8D28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511" r:id="rId1"/>
    <p:sldLayoutId id="2147511512" r:id="rId2"/>
    <p:sldLayoutId id="2147511513" r:id="rId3"/>
    <p:sldLayoutId id="2147511514" r:id="rId4"/>
    <p:sldLayoutId id="2147511515" r:id="rId5"/>
    <p:sldLayoutId id="2147511516" r:id="rId6"/>
    <p:sldLayoutId id="2147511517" r:id="rId7"/>
    <p:sldLayoutId id="2147511518" r:id="rId8"/>
    <p:sldLayoutId id="2147511519" r:id="rId9"/>
    <p:sldLayoutId id="2147511520" r:id="rId10"/>
    <p:sldLayoutId id="2147511521" r:id="rId11"/>
    <p:sldLayoutId id="21475115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8DD353-FC02-41CC-B771-F3B0A94849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523" r:id="rId1"/>
    <p:sldLayoutId id="2147511524" r:id="rId2"/>
    <p:sldLayoutId id="2147511525" r:id="rId3"/>
    <p:sldLayoutId id="2147511526" r:id="rId4"/>
    <p:sldLayoutId id="2147511527" r:id="rId5"/>
    <p:sldLayoutId id="2147511528" r:id="rId6"/>
    <p:sldLayoutId id="2147511529" r:id="rId7"/>
    <p:sldLayoutId id="2147511530" r:id="rId8"/>
    <p:sldLayoutId id="2147511531" r:id="rId9"/>
    <p:sldLayoutId id="2147511532" r:id="rId10"/>
    <p:sldLayoutId id="2147511533" r:id="rId11"/>
    <p:sldLayoutId id="21475115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F78A59-418C-4796-98ED-BDD77A617A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535" r:id="rId1"/>
    <p:sldLayoutId id="2147511536" r:id="rId2"/>
    <p:sldLayoutId id="2147511537" r:id="rId3"/>
    <p:sldLayoutId id="2147511538" r:id="rId4"/>
    <p:sldLayoutId id="2147511539" r:id="rId5"/>
    <p:sldLayoutId id="2147511540" r:id="rId6"/>
    <p:sldLayoutId id="2147511541" r:id="rId7"/>
    <p:sldLayoutId id="2147511542" r:id="rId8"/>
    <p:sldLayoutId id="2147511543" r:id="rId9"/>
    <p:sldLayoutId id="2147511544" r:id="rId10"/>
    <p:sldLayoutId id="2147511545" r:id="rId11"/>
    <p:sldLayoutId id="21475115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649C03-EA7A-4405-BD27-B7F0AB820C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390" r:id="rId1"/>
    <p:sldLayoutId id="2147511391" r:id="rId2"/>
    <p:sldLayoutId id="2147511392" r:id="rId3"/>
    <p:sldLayoutId id="2147511393" r:id="rId4"/>
    <p:sldLayoutId id="2147511394" r:id="rId5"/>
    <p:sldLayoutId id="2147511395" r:id="rId6"/>
    <p:sldLayoutId id="2147511396" r:id="rId7"/>
    <p:sldLayoutId id="2147511397" r:id="rId8"/>
    <p:sldLayoutId id="2147511398" r:id="rId9"/>
    <p:sldLayoutId id="2147511399" r:id="rId10"/>
    <p:sldLayoutId id="2147511400" r:id="rId11"/>
    <p:sldLayoutId id="21475114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1636D7-FCA5-40AA-871C-6D0E0E3FCC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402" r:id="rId1"/>
    <p:sldLayoutId id="2147511403" r:id="rId2"/>
    <p:sldLayoutId id="2147511404" r:id="rId3"/>
    <p:sldLayoutId id="2147511405" r:id="rId4"/>
    <p:sldLayoutId id="2147511406" r:id="rId5"/>
    <p:sldLayoutId id="2147511407" r:id="rId6"/>
    <p:sldLayoutId id="2147511408" r:id="rId7"/>
    <p:sldLayoutId id="2147511409" r:id="rId8"/>
    <p:sldLayoutId id="2147511410" r:id="rId9"/>
    <p:sldLayoutId id="2147511411" r:id="rId10"/>
    <p:sldLayoutId id="2147511412" r:id="rId11"/>
    <p:sldLayoutId id="21475114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6AC9F-509E-4416-B54E-B9C1B05A43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414" r:id="rId1"/>
    <p:sldLayoutId id="2147511415" r:id="rId2"/>
    <p:sldLayoutId id="2147511416" r:id="rId3"/>
    <p:sldLayoutId id="2147511417" r:id="rId4"/>
    <p:sldLayoutId id="2147511418" r:id="rId5"/>
    <p:sldLayoutId id="2147511419" r:id="rId6"/>
    <p:sldLayoutId id="2147511420" r:id="rId7"/>
    <p:sldLayoutId id="2147511421" r:id="rId8"/>
    <p:sldLayoutId id="2147511422" r:id="rId9"/>
    <p:sldLayoutId id="2147511423" r:id="rId10"/>
    <p:sldLayoutId id="2147511424" r:id="rId11"/>
    <p:sldLayoutId id="21475114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C7FE5A-4FC6-4A90-807A-1A9CA7E5EF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426" r:id="rId1"/>
    <p:sldLayoutId id="2147511427" r:id="rId2"/>
    <p:sldLayoutId id="2147511428" r:id="rId3"/>
    <p:sldLayoutId id="2147511429" r:id="rId4"/>
    <p:sldLayoutId id="2147511430" r:id="rId5"/>
    <p:sldLayoutId id="2147511431" r:id="rId6"/>
    <p:sldLayoutId id="2147511432" r:id="rId7"/>
    <p:sldLayoutId id="2147511433" r:id="rId8"/>
    <p:sldLayoutId id="2147511434" r:id="rId9"/>
    <p:sldLayoutId id="2147511435" r:id="rId10"/>
    <p:sldLayoutId id="2147511436" r:id="rId11"/>
    <p:sldLayoutId id="21475114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B9212D-F192-4F06-8BF7-FA3EADD86E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438" r:id="rId1"/>
    <p:sldLayoutId id="2147511439" r:id="rId2"/>
    <p:sldLayoutId id="2147511440" r:id="rId3"/>
    <p:sldLayoutId id="2147511441" r:id="rId4"/>
    <p:sldLayoutId id="2147511442" r:id="rId5"/>
    <p:sldLayoutId id="2147511443" r:id="rId6"/>
    <p:sldLayoutId id="2147511444" r:id="rId7"/>
    <p:sldLayoutId id="2147511445" r:id="rId8"/>
    <p:sldLayoutId id="2147511446" r:id="rId9"/>
    <p:sldLayoutId id="2147511447" r:id="rId10"/>
    <p:sldLayoutId id="2147511448" r:id="rId11"/>
    <p:sldLayoutId id="214751144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6CB85C-5264-4D18-A764-98E4FA1012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450" r:id="rId1"/>
    <p:sldLayoutId id="2147511451" r:id="rId2"/>
    <p:sldLayoutId id="2147511452" r:id="rId3"/>
    <p:sldLayoutId id="2147511453" r:id="rId4"/>
    <p:sldLayoutId id="2147511454" r:id="rId5"/>
    <p:sldLayoutId id="2147511455" r:id="rId6"/>
    <p:sldLayoutId id="2147511456" r:id="rId7"/>
    <p:sldLayoutId id="2147511457" r:id="rId8"/>
    <p:sldLayoutId id="2147511458" r:id="rId9"/>
    <p:sldLayoutId id="2147511459" r:id="rId10"/>
    <p:sldLayoutId id="2147511460" r:id="rId11"/>
    <p:sldLayoutId id="214751146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D67FB9-DD75-4D49-8756-982A3DE9F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462" r:id="rId1"/>
    <p:sldLayoutId id="2147511463" r:id="rId2"/>
    <p:sldLayoutId id="2147511464" r:id="rId3"/>
    <p:sldLayoutId id="2147511465" r:id="rId4"/>
    <p:sldLayoutId id="2147511466" r:id="rId5"/>
    <p:sldLayoutId id="2147511467" r:id="rId6"/>
    <p:sldLayoutId id="2147511468" r:id="rId7"/>
    <p:sldLayoutId id="2147511469" r:id="rId8"/>
    <p:sldLayoutId id="2147511470" r:id="rId9"/>
    <p:sldLayoutId id="2147511471" r:id="rId10"/>
    <p:sldLayoutId id="2147511472" r:id="rId11"/>
    <p:sldLayoutId id="21475114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526495-2EC0-4D18-873D-7EBA5904D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11474" r:id="rId1"/>
    <p:sldLayoutId id="2147511475" r:id="rId2"/>
    <p:sldLayoutId id="2147511476" r:id="rId3"/>
    <p:sldLayoutId id="2147511477" r:id="rId4"/>
    <p:sldLayoutId id="2147511478" r:id="rId5"/>
    <p:sldLayoutId id="2147511479" r:id="rId6"/>
    <p:sldLayoutId id="2147511480" r:id="rId7"/>
    <p:sldLayoutId id="2147511481" r:id="rId8"/>
    <p:sldLayoutId id="2147511482" r:id="rId9"/>
    <p:sldLayoutId id="2147511483" r:id="rId10"/>
    <p:sldLayoutId id="2147511484" r:id="rId11"/>
    <p:sldLayoutId id="21475114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7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7.png"/><Relationship Id="rId4" Type="http://schemas.openxmlformats.org/officeDocument/2006/relationships/image" Target="../media/image19.jpeg"/><Relationship Id="rId9" Type="http://schemas.openxmlformats.org/officeDocument/2006/relationships/image" Target="../media/image1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3.wmf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7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818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818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9" descr="http://perlbal.hi-pi.com/blog-images/473664/gd/132170738204/Jesus-O-meu-bom-pas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2781300"/>
            <a:ext cx="4425950" cy="3311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16113"/>
            <a:ext cx="7848600" cy="3673475"/>
          </a:xfrm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“</a:t>
            </a:r>
            <a:r>
              <a:rPr lang="pt-BR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 alguém quiser seguir-Me, renegue-se a si mesmo,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BR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tome a sua cruz </a:t>
            </a:r>
            <a:endParaRPr lang="pt-BR" sz="4200" b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BR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BR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todos </a:t>
            </a:r>
            <a:r>
              <a:rPr lang="pt-BR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os dias </a:t>
            </a:r>
            <a:endParaRPr lang="pt-BR" sz="4200" b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BR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	e siga-Me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”. </a:t>
            </a:r>
            <a:endParaRPr lang="pt-PT" sz="4200" b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87397" name="Line 5"/>
          <p:cNvSpPr>
            <a:spLocks noChangeShapeType="1"/>
          </p:cNvSpPr>
          <p:nvPr/>
        </p:nvSpPr>
        <p:spPr bwMode="auto">
          <a:xfrm>
            <a:off x="1116013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7400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042988" y="1408113"/>
            <a:ext cx="6553200" cy="4900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“Um dia, Jesus orava sozinho,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estando com Ele apenas os discípulos.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perguntou-lhes: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«Quem dizem as multidões que Eu sou?».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Eles responderam: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«Uns, dizem que és João Batista;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outros, que és Elias; e outros, que és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um dos antigos profetas que ressuscitou».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Disse-lhes Jesus: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«E vós, quem dizeis que Eu sou?».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Pedro tomou a palavra e respondeu: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«És o Messias de Deus».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Ele, porém, proibiu-lhes severamente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o dizerem fosse a quem fosse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acrescentou: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842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60213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01688" y="1833563"/>
            <a:ext cx="7731125" cy="39385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«O Filho do homem tem de sofrer muito,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ser rejeitado pelos anciãos,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pelos príncipes dos sacerdotes e pelos escribas;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tem de ser morto e ressuscitar ao terceiro dia».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Depois, dirigindo-Se a todos, disse: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«Se alguém quiser vir comigo,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renuncie a si mesmo,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tome a sua cruz todos os dias e siga-Me.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Pois quem quiser salvar a sua vida, há de perdê-la;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quem perder a sua vida por minha causa,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salvá-la-á»”. 													(Lc 9)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1124744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944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0175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9046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1491" name="Line 12"/>
          <p:cNvSpPr>
            <a:spLocks noChangeShapeType="1"/>
          </p:cNvSpPr>
          <p:nvPr/>
        </p:nvSpPr>
        <p:spPr bwMode="auto">
          <a:xfrm>
            <a:off x="2916238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1492" name="Rectângulo 1"/>
          <p:cNvSpPr>
            <a:spLocks noChangeArrowheads="1"/>
          </p:cNvSpPr>
          <p:nvPr/>
        </p:nvSpPr>
        <p:spPr bwMode="auto">
          <a:xfrm>
            <a:off x="179388" y="1773238"/>
            <a:ext cx="8713787" cy="306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03288" lvl="3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Oramos... ao Senhor Jesus, para quem levantamos o olhar, pedindo que o seu Espírito inspire a nossa oração, para poder segui-l’O pelo caminho da sua obediência até à Cruz.</a:t>
            </a:r>
          </a:p>
          <a:p>
            <a:pPr marL="903288" lvl="3">
              <a:spcAft>
                <a:spcPts val="600"/>
              </a:spcAft>
            </a:pP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		E assim, invocamos a luz e força do Espírito sobre:</a:t>
            </a:r>
          </a:p>
          <a:p>
            <a:pPr marL="903288" lvl="3">
              <a:spcAft>
                <a:spcPts val="600"/>
              </a:spcAft>
            </a:pPr>
            <a:r>
              <a:rPr lang="pt-PT" sz="300" baseline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 marL="361950" lvl="2" indent="-1905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toda a Igreja, com os seus pastores e todos os fiéis…</a:t>
            </a:r>
          </a:p>
          <a:p>
            <a:pPr marL="361950" lvl="2" indent="-1905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os povos que estão em guerra e os que procuram a paz…</a:t>
            </a:r>
          </a:p>
          <a:p>
            <a:pPr marL="361950" lvl="2" indent="-1905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os doentes e sofredores por causas naturais e falhas humanas...</a:t>
            </a:r>
          </a:p>
          <a:p>
            <a:pPr marL="361950" lvl="2" indent="-1905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a nossa Comunidade, pastores, catequistas e animadores...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893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5013325"/>
            <a:ext cx="68405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Queremos seguir-te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Levando a nossa cruz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Picture 13" descr="http://cronicadeunatraicion.files.wordpress.com/2013/02/corpo-e-sangu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068638"/>
            <a:ext cx="4240213" cy="2714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3540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3541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930275" y="1808163"/>
            <a:ext cx="6810375" cy="38481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NESSE ALTAR COLOCAMOS, SENHOR,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PÃO E O VINHO TODO O NOSSO AMOR.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BR" sz="2000" i="1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O pão e o vinho dos nossos campos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são para Vós, Senhor: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   com eles vai nosso trabalho,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   nosso ser e nossa vida.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BR" sz="2000" i="1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Estes dons em Jesus se transformem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 nos transformem a nós: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para glória do Pai e do Filho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e do Espírito Santo.</a:t>
            </a:r>
          </a:p>
        </p:txBody>
      </p:sp>
      <p:sp>
        <p:nvSpPr>
          <p:cNvPr id="193543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9354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354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456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7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55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2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9661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79203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12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7920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79208" name="Text Box 16"/>
          <p:cNvSpPr txBox="1">
            <a:spLocks noChangeArrowheads="1"/>
          </p:cNvSpPr>
          <p:nvPr/>
        </p:nvSpPr>
        <p:spPr bwMode="auto">
          <a:xfrm>
            <a:off x="395288" y="3213100"/>
            <a:ext cx="6337300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JESUS quer saber o que, </a:t>
            </a:r>
            <a:r>
              <a:rPr lang="pt-PT" sz="2400" i="1" baseline="0">
                <a:latin typeface="Arial" charset="0"/>
              </a:rPr>
              <a:t>para cada um de nós</a:t>
            </a:r>
            <a:r>
              <a:rPr lang="pt-PT" sz="2400" baseline="0">
                <a:latin typeface="Arial" charset="0"/>
              </a:rPr>
              <a:t>, Ele é de facto... </a:t>
            </a:r>
            <a:r>
              <a:rPr lang="pt-PT" sz="2000" b="0" i="1" baseline="0">
                <a:latin typeface="Arial" charset="0"/>
              </a:rPr>
              <a:t>[ 3ª L. / Evang.</a:t>
            </a:r>
            <a:r>
              <a:rPr lang="pt-PT" sz="2000" b="0" baseline="0">
                <a:latin typeface="Arial" charset="0"/>
              </a:rPr>
              <a:t> - </a:t>
            </a:r>
            <a:r>
              <a:rPr lang="pt-PT" sz="2000" baseline="0">
                <a:latin typeface="Arial" charset="0"/>
              </a:rPr>
              <a:t>Lc 9 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400" baseline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Quem ia imaginar que o mesmo Deus teria de “morrer” por nós!… </a:t>
            </a:r>
            <a:r>
              <a:rPr lang="pt-PT" sz="2000" b="0" i="1" baseline="0">
                <a:latin typeface="Arial" charset="0"/>
              </a:rPr>
              <a:t>[ 1ª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Zc 12 </a:t>
            </a:r>
            <a:r>
              <a:rPr lang="pt-PT" sz="2000" b="0" i="1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Todos nós somos um só, em Cristo, que deu a vida para nos resgatar. </a:t>
            </a:r>
            <a:r>
              <a:rPr lang="pt-PT" sz="2000" b="0" i="1" baseline="0">
                <a:latin typeface="Arial" charset="0"/>
              </a:rPr>
              <a:t>[ 2ª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Gl 3 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97637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9764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4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98659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8660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1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2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3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64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98667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8668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866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8672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73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968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9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20070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0710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20071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Picture 9" descr="http://laindustria.pe/sites/default/files/imagecache/ImageViewFull/ViernesSanto_PapaFrancisc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550" y="2133600"/>
            <a:ext cx="4602163" cy="2951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1732" name="Line 4"/>
          <p:cNvSpPr>
            <a:spLocks noChangeShapeType="1"/>
          </p:cNvSpPr>
          <p:nvPr/>
        </p:nvSpPr>
        <p:spPr bwMode="auto">
          <a:xfrm flipH="1" flipV="1">
            <a:off x="900113" y="1484313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1733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81321" y="1657374"/>
            <a:ext cx="8550275" cy="45799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ALGUÉM QUISER SEGUIR-ME,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ALGUÉM QUISER SEGUIR-ME,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TOME A SUA CRUZ E SIGA-ME,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TOME A SUA CRUZ E SIGA-ME.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BR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Filho do Homem não veio para ser servido;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veio para servir e dar a vida.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BR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Se alguém quiser seguir-Me,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renuncie a si mesmo, / tome a sua cruz e siga-Me.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BR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Quem quiser salvar a sua vida, há de perdê-la;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mas quem quiser perder a vida por causa de Mim,   há de encontrá-la.</a:t>
            </a:r>
          </a:p>
        </p:txBody>
      </p:sp>
      <p:sp>
        <p:nvSpPr>
          <p:cNvPr id="20173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173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1546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20173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2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2757" name="Rectângulo 1"/>
          <p:cNvSpPr>
            <a:spLocks noChangeArrowheads="1"/>
          </p:cNvSpPr>
          <p:nvPr/>
        </p:nvSpPr>
        <p:spPr bwMode="auto">
          <a:xfrm>
            <a:off x="179388" y="1700213"/>
            <a:ext cx="8785225" cy="334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09625" lvl="3" indent="-1588">
              <a:spcAft>
                <a:spcPts val="12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Ao pensarmos na força de Cristo, no fim desta Eucaristia, sentimos uma fortaleza renovada para, no dia a dia, seguirmos o nosso Mestre e Amigo até à morte.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809625" lvl="3" indent="-1588">
              <a:spcAft>
                <a:spcPts val="1200"/>
              </a:spcAft>
            </a:pP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								    Porque: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Ele continuou a amar sempre aos Seus apesar das traições… 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apesar d’Ele ter morrido, vive para sempre nos Seus fiéis...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mesmo cravado na Cruz, Ele teve sempre confiança no Pai...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tal como Ele, nos chegamos ao Céu pelo caminho da cruz...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20275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0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684213" y="5232400"/>
            <a:ext cx="8135937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“Quem perder a vida por mim,</a:t>
            </a:r>
          </a:p>
          <a:p>
            <a:pPr algn="ctr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Há de salvá-la!”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13" descr="http://t2.gstatic.com/images?q=tbn:ANd9GcQOESbe-MDmhuu3m7mpUKn9DNmLsuNfpdGhFYNzHh_2SFUUUA3LZ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313" y="4076700"/>
            <a:ext cx="2574925" cy="2185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79" name="Picture 11" descr="http://t0.gstatic.com/images?q=tbn:ANd9GcSFV2jTMTjFZ7g6FxSVBlXa3VFNy3ZD2DUebNFBhVH4qZDHAMP4i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298700"/>
            <a:ext cx="2232025" cy="177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378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203783" name="Rectângulo 1"/>
          <p:cNvSpPr>
            <a:spLocks noChangeArrowheads="1"/>
          </p:cNvSpPr>
          <p:nvPr/>
        </p:nvSpPr>
        <p:spPr bwMode="auto">
          <a:xfrm>
            <a:off x="611188" y="1773238"/>
            <a:ext cx="5761037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89013" lvl="3">
              <a:spcAft>
                <a:spcPts val="1200"/>
              </a:spcAft>
            </a:pPr>
            <a:r>
              <a:rPr lang="pt-BR" sz="2200" baseline="0">
                <a:solidFill>
                  <a:srgbClr val="F8F8F8"/>
                </a:solidFill>
                <a:latin typeface="Arial" charset="0"/>
              </a:rPr>
              <a:t>PARA QUEM HAVEMOS DE IR?</a:t>
            </a:r>
          </a:p>
          <a:p>
            <a:pPr marL="989013" lvl="3">
              <a:spcAft>
                <a:spcPts val="1200"/>
              </a:spcAft>
            </a:pPr>
            <a:r>
              <a:rPr lang="pt-BR" sz="2200" baseline="0">
                <a:solidFill>
                  <a:srgbClr val="F8F8F8"/>
                </a:solidFill>
                <a:latin typeface="Arial" charset="0"/>
              </a:rPr>
              <a:t>NÓS TEMOS FOME DE AMOR.</a:t>
            </a:r>
          </a:p>
          <a:p>
            <a:pPr marL="1446213" lvl="4">
              <a:spcAft>
                <a:spcPts val="1200"/>
              </a:spcAft>
            </a:pPr>
            <a:r>
              <a:rPr lang="pt-BR" sz="2200" i="1" baseline="0">
                <a:solidFill>
                  <a:srgbClr val="F8F8F8"/>
                </a:solidFill>
                <a:latin typeface="Arial" charset="0"/>
              </a:rPr>
              <a:t>PALAVRAS DE VIDA ETERNA,</a:t>
            </a:r>
          </a:p>
          <a:p>
            <a:pPr marL="1446213" lvl="4">
              <a:spcAft>
                <a:spcPts val="1200"/>
              </a:spcAft>
            </a:pPr>
            <a:r>
              <a:rPr lang="pt-BR" sz="2200" i="1" baseline="0">
                <a:solidFill>
                  <a:srgbClr val="F8F8F8"/>
                </a:solidFill>
                <a:latin typeface="Arial" charset="0"/>
              </a:rPr>
              <a:t>SÓ TU NOS DIZES, SENHOR!</a:t>
            </a:r>
          </a:p>
          <a:p>
            <a:pPr marL="74613" lvl="1">
              <a:spcAft>
                <a:spcPts val="1200"/>
              </a:spcAft>
            </a:pPr>
            <a:endParaRPr lang="pt-BR" sz="2200" baseline="0">
              <a:solidFill>
                <a:srgbClr val="F8F8F8"/>
              </a:solidFill>
              <a:latin typeface="Arial" charset="0"/>
            </a:endParaRPr>
          </a:p>
          <a:p>
            <a:pPr marL="74613" lvl="1">
              <a:spcAft>
                <a:spcPts val="1200"/>
              </a:spcAft>
            </a:pPr>
            <a:r>
              <a:rPr lang="pt-BR" sz="2200" i="1" baseline="0">
                <a:solidFill>
                  <a:srgbClr val="F8F8F8"/>
                </a:solidFill>
                <a:latin typeface="Arial" charset="0"/>
              </a:rPr>
              <a:t>1. Tua Palavra ilumina</a:t>
            </a:r>
          </a:p>
          <a:p>
            <a:pPr marL="74613" lvl="1">
              <a:spcAft>
                <a:spcPts val="1200"/>
              </a:spcAft>
            </a:pPr>
            <a:r>
              <a:rPr lang="pt-BR" sz="2200" i="1" baseline="0">
                <a:solidFill>
                  <a:srgbClr val="F8F8F8"/>
                </a:solidFill>
                <a:latin typeface="Arial" charset="0"/>
              </a:rPr>
              <a:t>   nossa vida com fulgor.</a:t>
            </a:r>
          </a:p>
          <a:p>
            <a:pPr marL="531813" lvl="2">
              <a:spcAft>
                <a:spcPts val="1200"/>
              </a:spcAft>
            </a:pPr>
            <a:r>
              <a:rPr lang="pt-BR" sz="2200" i="1" baseline="0">
                <a:solidFill>
                  <a:srgbClr val="F8F8F8"/>
                </a:solidFill>
                <a:latin typeface="Arial" charset="0"/>
              </a:rPr>
              <a:t>   Seguiremos os Teus passos</a:t>
            </a:r>
          </a:p>
          <a:p>
            <a:pPr marL="531813" lvl="2">
              <a:spcAft>
                <a:spcPts val="1200"/>
              </a:spcAft>
            </a:pPr>
            <a:r>
              <a:rPr lang="pt-BR" sz="2200" i="1" baseline="0">
                <a:solidFill>
                  <a:srgbClr val="F8F8F8"/>
                </a:solidFill>
                <a:latin typeface="Arial" charset="0"/>
              </a:rPr>
              <a:t>   a onde fores, Senhor!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203785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6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8" descr="http://t3.gstatic.com/images?q=tbn:ANd9GcQrT0fkQqEsC30uxqb9uxczeJXFRysm1I1a4JO297rlLVPqLF8E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528763"/>
            <a:ext cx="3368675" cy="341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23850" y="1700213"/>
            <a:ext cx="7402513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3">
              <a:defRPr/>
            </a:pPr>
            <a:r>
              <a:rPr kumimoji="0" lang="pt-BR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TENS PALAVRAS DE VIDA ETERNA:</a:t>
            </a:r>
          </a:p>
          <a:p>
            <a:pPr lvl="3">
              <a:defRPr/>
            </a:pPr>
            <a:r>
              <a:rPr kumimoji="0" lang="pt-BR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SENHOR, EU CREIO EM TI!</a:t>
            </a:r>
          </a:p>
          <a:p>
            <a:pPr lvl="3">
              <a:defRPr/>
            </a:pPr>
            <a:r>
              <a:rPr kumimoji="0" lang="pt-BR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TEUS CAMINHOS DE JUSTIÇA,</a:t>
            </a:r>
          </a:p>
          <a:p>
            <a:pPr lvl="3">
              <a:defRPr/>
            </a:pPr>
            <a:r>
              <a:rPr kumimoji="0" lang="pt-BR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SENHOR, EU SEGUIREI!</a:t>
            </a:r>
          </a:p>
          <a:p>
            <a:pPr>
              <a:defRPr/>
            </a:pPr>
            <a:endParaRPr kumimoji="0" lang="pt-BR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BR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Ensina-me, Senhor, os Teus decretos:</a:t>
            </a:r>
          </a:p>
          <a:p>
            <a:pPr>
              <a:defRPr/>
            </a:pPr>
            <a:r>
              <a:rPr kumimoji="0" lang="pt-BR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a eles serei fiel em toda a vida.</a:t>
            </a:r>
          </a:p>
          <a:p>
            <a:pPr>
              <a:defRPr/>
            </a:pPr>
            <a:r>
              <a:rPr kumimoji="0" lang="pt-BR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Conduz-me sempre pelos Teus caminhos,</a:t>
            </a:r>
          </a:p>
          <a:p>
            <a:pPr>
              <a:defRPr/>
            </a:pPr>
            <a:r>
              <a:rPr kumimoji="0" lang="pt-BR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pois neles ponho todo o meu prazer.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Picture 21" descr="http://1.bp.blogspot.com/_-4ZTioUaah0/TFo-gr5i98I/AAAAAAAABJI/fsYgY4_wvac/s1600/confissodeped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037013"/>
            <a:ext cx="1965325" cy="2376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27" name="Picture 15" descr="http://jesucristo.cc/wp-content/uploads/2010/03/Cristo+Resucita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0" y="404813"/>
            <a:ext cx="2773363" cy="3273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28" name="Picture 19" descr="http://2.bp.blogspot.com/__vboDIv1BbM/S7ccMbKbALI/AAAAAAAAASU/HuITpQShjdA/s1600/jesus_de_nazareth-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188" y="3933825"/>
            <a:ext cx="3178175" cy="2384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29" name="Picture 11" descr="http://t3.gstatic.com/images?q=tbn:ANd9GcSI8iyTNW3gvsfGsSX-ertTtXWAlZRXfisPg2EQqDK0u406Rrk6M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71475"/>
            <a:ext cx="4125913" cy="3201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30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5831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5832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74729" y="1797279"/>
            <a:ext cx="8607578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próprio Senhor – disse o profeta – teria de ser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“trespassado”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para Salvar a Todos… Por isso, a Jesus não Lhe interessa o que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outros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digam acerca d’Ele, mas sim o que,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nós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é, na morte e na Ressurreição…</a:t>
            </a:r>
            <a:endParaRPr lang="pt-PT" sz="36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5834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205835" name="AutoShape 19" descr="data:image/jpeg;base64,/9j/4AAQSkZJRgABAQAAAQABAAD/2wCEAAkGBhQSERUUExQWFRQVGBoYGBgVGBcYGxgaGhkXGB0YGB0XHCYeGBsjGxwYIC8gIygpLCwsGB4xNTAqNSYrLCkBCQoKDgwOGg8PGiwkHyQqLCksLCwsKSksLCwsLCwsLCwsKSwsLCwsLCwsLCksLCksLCwsLCwsLCwsLCwsLCwsKf/AABEIAQIAwwMBIgACEQEDEQH/xAAcAAACAgMBAQAAAAAAAAAAAAAEBQMGAAIHAQj/xABBEAABAwIDBQYDBgUEAgEFAAABAgMRACEEEjEFBkFRYRMicYGRsTKhwQcjQlLR8BRicoLhJDOS8bLCFUNToqOz/8QAGgEAAwEBAQEAAAAAAAAAAAAAAgMEAQUABv/EACwRAAICAgIABQMDBQEAAAAAAAABAhEDIRIxBBMiQVEygfBhcZEjobHR4RT/2gAMAwEAAhEDEQA/AKrtHabq1B1YGQgCfzAAAklRObTnGlHY7EYVRBZXlC06ZXIPAhQSCUkKjQq4EVX8M5aJVKdBPdN9OHXqaIfbt3U91NjcEi8nKCBHM87acInGnokpod4xmBkbWIIEhYSJ17wz3SZnzi5rFrUBkU4IREQCQYSCM03I1T8NvfV3FKDGVwkrQZGhUUFU5irNJGhAIIv0oM4q33gy/lVlg8NYiY0v9IpasfielYRicM2UEpcE2hBQpMdJKjIsR6UpfgHTpafcU0GBzAqS63YAwVXvFgCNb8SNKDdwykkTeeMR08D5VRB+1nQg01pghUDMzHWdfrUedCeBn+6fSicS2QkGZgj3qTKqJKe7OWeAMTHjEUYdAjZEmZgc5+tTrxGYC6sscz9K2e1Ex0ozZWCW6spSBlSMy1flEhIt+IkkACRJ5AEjx4HbCihahm7NoJKlXiVqypTfibn+2tE4vqfUirJvq6lltrBtDKkZXnTN1LIIAUR8RAuZGuWAIFVsFUW+Zrxm2FYDahRIClAdCRzt0qwbubfSt4JecXl0BC44RHLSqhmUFKmOF/KpW3xGhrJRvoKL9jqWGDRI7y1KbVIVnTJ1iQUmbH2rbDbR7RaSp3KhCzl+HvfEgBUC+vAC8VX9k43tWgj4FJI7qQBnSIkSRJkWmrHhmgGiEhKRqmAAJ+IadYNIsJxH5xSk5rylIBBCDPGdVCfL51A7mzBQCuM9xJm2phYv60ScU2WgpSkpStM94gRI0vyquPb1sAZlYhvN2ZtnkXE6aZrUPIBRbLAXFqShSU8jBtaD+WSDfSpcNjkqmVJBMwLyYOtwCfKoUbSaDRUHEGE6yNYAAtzMV4pSEoCAQVQEgHUmIEzevOVA8bDniop7uXWOJMceAvFAntNI1toeutorbDsRZBUmOpIt0VY/u9bPYxxuSQCjWQR3Y58h1rykDRultsat5STHwyVRYHuzwpZtnZbLgKi0S5KYISsmAoG3LnaKcIeJhQIIIm4nUDSCPrQ2IxCilRskJNyL8vDnR2ZF09HqmGOXqlc/OsrQbPWbkwTz/wC6ys5G7OH9kgghKM6VQDlSqTYq46WvqR4xRGBwloQpKge82krVnnkUKygTPHWJnmJhClPfBUDMJyE/EJlSYhaZBOk6nnYlWHUDnWFOJCUqm5GUm4OuYaJkzE3Fq1pq0mctRd6GDKUuQhZCOzSoKVKiCBJCYUNdRIyg2HjolskZgpsoFjKQECfh4ExxtB9K8RtAH/dIUhSCQkWyrmwMJgi98vK16FxK8Vh1EFBbQTISUd0iOBVM+HDiARZfFvoZDG5vQe/iQCvMO+RCik5RwMKAHeEHjczM2pVisWFABQTI4hITPidDz6SaGTiVrPeNk2SP5bmOgkmpVotT4w47Z0MWFR7ds8SlHEjTnGlGbK2sWlkt5VJXCVoWM6Fpm6VJJvF4OoPiZDweJITBBt4UQh+TlAiZGvOmD6VFoYb2Y85OROHULqSsqyT/ACqSqAOhAmmuz9r4Bt5TbSWxKkkli6XFhMazCLkgJHdBJ4k1RkPAXA1FuFMNn7xhkqzMhwFMQVZYMgzoeQrNguCDN+NlvZxiH0pQHV5AErCiISYBiw7o4cuFV1bQjw687U62zvEvFZAQEoROVAkiTqST8SuvD1lPjXbAWk6THrXmbFV2LMS4YITrxJv5VJgXIHXjNepwBGlxckcb1A8uIg3H7itjIxqhvgdrBlYUQZSRli0if2KIxu+j60qSkhCCpRAABUAokwT5nyiq72nnW01jgm7DU1RL/GLIuSfG+t/eaggkzW4VWpNFwPeaSh24J4adKbbM3ieQsKS4rumRJkTBBMKkaGkwXW5E9KW4B+ZfZ1Pd37RiTlfSAkCMyBc3FyJ4DlT9G20OkKQZZNs2mbXneAbG155VxRDisp1icpI5kTl8YvR+z94HMN3UnMg6pNwBOovZVJlH4AeOL2jrmPZiCyVBRuoA90C5zX0J5DX1NSMMIW3l7QpUspzgkXMCQQbjQCLULsjaba2k9l3i4AoAfFNrqnTqTR7eBUhanCZUUiUgWET8JP4up1AFLUm9C2qDHHgDBWB41lLoSbhYM8TF+teUYs4UhuPhATwIPH9Ol4+dM1rQ9+BKSLpKY1IKe8Jtc+N+gFSYXD9quFgKGUkLQY0ggOpTmAN5B7vHnFCoBSqyQCBBvroqIiQSRNNk7IJ5IyokZfIQAHAF6FsCAbAAwlISqwAM3kTeaalwSrDOKzpPwnOtsIUAfiC0j2jhPEB/wyS3IVCjKkgZTBBJsVAKiNfWDUO0sW+32aXkk8UFXxQIFiQTGnoOlZdsOC5aj/39ydewUrA7JxKln/6Sc2bU3TAIXbW8iNL0msCZVBEggkyOFwdDPCnAQkwoGHAUqIHd7oiZIUAnvQJgTzBFRv4sKBGQAzMx3j0J/FxMm8k86OLZVilLpoXwmwSRxm/h/mtVBJuVG3IxU7qZHw6Ry/WpChJ6jwo7KKB2MUCoCZ1nS/KiHFgCbeNerZTBFgLEeotXjQCTAFeNVo2aeHSvFpSohRGlgen7JrZ15PED06VuENxAtEC1YwkrIMS4UJKjcAefSkvalRk8aYbVBgJFx+4oFWGUnUGP0rYJIXklujAK9CqJ2Zst3ELyMpzHidAkcyTpVwwX2Y2++evybTp5q19Kcot9CJTS7ZRwqvSavzv2Yo/C8vzCT7RVa27uuvClIUoKCpgi2nMHx615prtGRlGT0xO3J0BPgCfarJu7ui5iFDtA4ygwQpSD3xMFKMxEKPBRBE1WU4lbSgpC1oUNChRSfVJBo9zenFOZc+IcWEkKAUo6pMieJv1pclfQxOux1vrthorbw2GSEs4aUxckuE97MTckRBJ1ObkKryXLedS7x7wOYx8vOBKVFISAgGAkSQL6m5vS9tyg4jIzouG5W8K8M6IPcWYWDxA0jlXV1uLMHRKuHGON5uSDwrgbTkaG1dt3ZxH8RhWlKJ0y2PKxvre1TZY07Cm1Vgz7jaVEIUAkaAC2nCspwNlN8EWrK9yEHDdn7QzggymBBMCCLjQx6z11vTRgrUsJK82UZm3E5VpEH8XdMwbd42twqs4RxfCLjStw6tKgABbSb/I1RWxM8F/Tr7FlwLrbilqzdi5BkBBUlafxJKCbWgkaRNq1d2d/EAuBTaijuZW5CrWCgnUCINwnWYoLBPWuuFIBIECFXSMs84zcx0qZCMyg6mAEKupGohQggK01A5GNBS2mhShkT+H+a+4sUyptapzBQtexFoggiRW5UZur2ojHOOPOFa8gKonIkAaATHzod3DRPdkA8hpMTTlsvjdW0YcypBVbpE2qRxJSkwrTmBxisQhMfCPSvMRhwBKbRy4+MV4J9Hqm8wjOfIjhzrRLQBkqJjrpw9qjyj8oPjUgQFR3R6D6149ZjqMwyhWvhU6mF2SgDMohIPjxqJJhQ7oSDyjh4eVMcJigkhSpISZPMetDJ60alYXgdw1LIK3Y5wLzzk0v27sr+CcCc2ZKriQLHlyq0Mb1hHZkNLUh34F3yn0BPyoLfpCXmO0ywpJkG86wRePao4ZZ8kp9Moy4YcW8a6DtwtoIKVtpQEn4yQIzaAzHEW9atwTNcl3TxKsNimSslCHDCp/IbH5/MV1/amLbCAhCQFE3VxAHCdb10lnUI0zlTwuUjBAtx6CT6CqDv9sN/KcUtf3aCEBBTBTmUE5gZvmJHAaVdTtANlH3GcZLrTEhWZtMcyCFKVP8lV/fzaSHcI8hBVa5IuO4QrLfXThSJ+Jc2klodiwOLs5TinJqFtdDvuSK3bmAedNbG8fYIUusCqFUuDUmFfSlxJWJTmTmHNIIJB6ESK9ZnGi6bqblnGBIU8GVLSVtpUnMVoSQCv4hAk25i+ldM3f3OXhWg32+YJUVDuQQTqJJNqpWN2qtvEqdRAWhxSkjgcpICdO73O7bgYiuq7L2mjEtIeQe4tIUB15HqDIjmKllJyFzUokStkqn/dUPIVlMO1rKDy4iucj5y2XtDLZJIvPdt8xem5xpUMqoUOSiD70HgtmrSYIAjW59dKc4LBJcRnS8gp48I6TJopyS2fSYXicakl/BVXWUoWU94xpc6V5hMVlkDMASYBk29KJxzSw6oWAmIF7fpx86hdCxAF51qi7RyJpc3x6sJTigRrPkatW7O4LmLHaPrU00YUAMudQPeBvOURGtz01KrdLYJffSkiW095Yj8PLzNvCa6dtfb7WCazLMlR7qRGZavyoH10FJyTa9MQJMBxf2Z4QNqhbiIE5yoECOJzCI9PKuebf3UewhBV942qAhxAlKyqAkAC4JJEC8zYmj9v4/aGPTdISzYhltYj+9RI7QjrA0hM1YPs+xzysO9hHgoFnIW8wiEKzDKDxyKEg3iRyFejJpd2A+a7Qhwm4aQ1mxmILR4oaydzota+7miLRbmaU4/dxLcrwTwxASDmQSkrA/MOzsvyAPjTA7dXlbUBCnIyEg5sh0INyiR3soIAm+YySp2ntkh68BSD8dgtJHGRcjnM20itjKTYyWKXHkxcH8+RQsOnlTFtHiax7Bqdd+5b4gqCRYKMFXQd4mjUbKcmTCYn92o3JIyL+QrCbwLW0lCGjDVpMEFQm0C4oDePbxfbSgCCY7vuPEGg8at1pyUyZHDTkbehorYOyCpwLXrqBy6nrU7jCHrKlklkjwQg2lP8SvMScpQL8gBAHIa+tdDwWOzAEGZAqmb1YNSXyqLKSDboI+g9aYbpY6QUz3gbDy4U1+qCaJGnGbTLs/tHIAgXUALDhal7zSAxLwJSVZSlJIK1KM5QU3CQLki4GnMK8TtQCcpBkzIOp8eNR7X2j/AKjDMhSkqQ12isqsv3jpSUifzBCR/wAqTGGxuSdR9PZaN3sGziQpnGs4VxyVKaLYSQWpsgd1KklAMaaRQm8n2TYdTZVhszTguElSlIV0OYlQ8jbkdKBcxuIQUvpCnCyQoyiXIHxAlBNimRfnXRXcQlaErSZSoAiORE0xunaJITlW+z5txWAW26ptxOVaT3gf3pyPGtP4a55XrqX2j7BQ432wEONxccUkxlPQEyOV+ZrnXY09O0UwlyVl2DefFBSRZ1tClzoDkTIvaJnznnTbcDb38LjXMGtUMurCm5NkuEd5Ingr3B4mkO1mezQw6HCFKaaVlKtTlBVAUSb6wBFVbbeMLiyoKIVYggwUkXBHncdb0iMXy2Nz8ZYqR9PKa8ayqJu/9ruFVhmi+6G3soDiSFWULHQGxiR0IrKLi/g5YI/sRxDyuzb7RKjI0168BS4bOXC0uMq7y8pESmcpvIkZb1c9oO50FtCy0bSURI6C2sa1Fs7YDWHzKbsHYKgQLmRcxqep6Uh41Z0Y+Kko0cTRiSFqngT8jROCUp1WRKSpatEjUk+1Pd793AjFKSyn4oUE/wBXADxmiNkYRnZKVPPkLxCh3W03yg8CRoTx+nGpzVa7E37lhw7rWy8LLhCnV/hButXIT+FPP/qqJhccrGYpTuIVdQITybE2SnkB89aT7S2+7i3i66bxAHBI5DkPet9i49KXu9ZJtfTzoHjai/k9imnkTZc9nbJKO1LL4U4EgD8IKrRmmbwdRa45U43ExSztB9pxUlDLc3mFKUtRBMCbZaqePxScOhIUQpa4SnKrMpQkQVKJJSgDkAZjXiw+zB0pxry1qkrBUozf8R9o8qSounJlPiJquCBtobQUyS1CgEEoCkiTbuiZHw9aq2KxXaZpMmT3oi3HThTnauOU+32qASVrCkga/eKJiR1UOljzqXdPYH8ZjEsgfdou4r+RETfmpVv7p4U3GkldBZptKr9ix7pbBW12S1kpBUB/WVKEg9BbzFXHEbJQSQUjh8yam2q1nW0UCG2iDYQLKCYomZVPMJ+RNS5fqshg7Qow+5WHeK86IywAUqKSLTwsR48qI2buA0iT2jpnnkEDlZPhThgQXDzCPdX0pimw6/U02EVKOwXmnB1Fid7dhjsyjICVWlVz5co1tyqnbd+yxHe7FSkyJte5IChHEZSox0gaxXREKzOH+UfM1u8bU6K46QuWSTdtnz47spbWIRhnIkFIJFgpOpUPETW+B2g29jX3FiQtSVWE2TIAAHgnTlVr33QgrOIGrYIPmkx6E/OuW4PEpQ4CsnKQQbT1BjyouPJMphlppl02q23944lSkKVbLyOluQOtP/sy2steDW2uSGnClCiSSQe+QZ4AqgdLcK5w9tNKzCSVAeP1rom4bXZ4JJ4uKK/ImB8gD50PGo7CzTjLaHm3sN2jK0/mSpPqDFciZYKuB0rtD4lBqkYPZaW3kNZnFF0ZiA4tsIkkAJ7NSSTCZJM15OkDgd2hfvggoDI/K0gDxCRVJedJN+cmOk/9V0bfFSH3B2ZkIETwJ6c4586U7O3Qz/F3U9NY19aZEU5629FKUb1ldRw25mGSkBTaFKGqlG5vxrKPfwJ8yJ0VoIkERwF+EmtNr7TSgEEi3Dj5UsfxzeVa80JIjkfPrNK0uDES9coRZPUgxPWL+fhUzG/uHYXZ+Zxx9XxkDKD+FI08zrNOcTg0OIyrAI0k6g8weBrxCgSCNFIAr3FrCG1kkAJAJJtEcTXkgXJlG3i3Lw+HZW6hHeCkwSSYkxppVWw+x2FGVHKZkjh/imm9v2kpfaLTKO7IlS5lWUgygDhI1PpVNTtRyZk6gkdOWlN8tuPdBwzOL+SzHdxp94JCgFqSUpUkggKSJTIGoNx50Xh93nsEw/iO0TIYcEQfiUnKDmnWSBEcagw0gJWAQoQtM9DINtRaujYIpebOZIU26gKCTxCviSeoPpPSgacYpXaNlk5ybqjlOCc7NtsG1k/IWron2ZbKU3hVqAAcxLhgxcNI7snpmzxzkVRV7quYnaf8LJCUrIKjr2YAWV+OQi/Miu44NtKCUIQEhKUi2kCyUjkIrKr7jM+XkuKANsYpKGUtoOi0JI42M38SAagZfkpPRI+ZpZt9ZDyQUFFpnNmSoTAIPAzw/WpdnmxPUVLl+oDH0WBi6wOGXMf7Sf1op/E5U5vP6Uv2Ye85yCAPUrP6ULtvFwygfmv6U/CvShM+xpsY5kqUeJ/z9aKfRINAbHxCUtJBtPvp9BTFy6THKmC2cI+0DaWRxxmdTmPnpVGL9oj5fWui724ecW9mQFJzDurAIICRe/wjrrVfd3cYP/3WirQAhST1BWCfKVeVFdFEaoQIf58Z1Gvnr51f909tpcwwbFi0ACP5Rofp/wB1V392l5czRQuO7BIBm1pkpBI4KKT0qTdhh5l7vJKUqCknN0Ex8hQt2hj2jpezsfIIJqqPrI2itUSUMgI5JUcwzDyJqdjEkGQaAxu1Qp5ZQO8IQTzKR+pIrIfAh2toMwOHSBA0HnYcyas+zMF3ErUIBBV/baPp41WQCQhofG8oJJ5AkT6Aj1FWje3Flhp06ANkj0gKPXkmnwXuTSK4t9TqlLQO6VGONgSPpWVXsFvoWG0NhkKypTeCZKgFG44yTXtbX5+M9RJ/8gHXDnJygZlAcQI+ZmrZsPfNhbYaKOxvlTN0kRz4HxrmacRkOZJ5g9QbEUeNoBICRrx6eHMzQcCqTOx4DGtWQlYJuQJvHGPCqP8Aa9tU5GWQYS4StXXsyI+awfECq3gMf2T7Ski6FhUDXrMQLgmfGnv2kbKLzaH0XLWYEDihRScw/pj0J5VkY8ZKwHs50lRm1TpcIIM3EChqN2amXWyEhZC0nKfxQoHLfnEedUt0rBjtpHQd28McTgkAKCnG1qTfgkaCeUQf2asm6WLhoIP4Hlt+ozR/yJoXYzDaAVspyZzKkhJTeTEjgqDfnArfDILbiyYhT4cEfzJgz1ma5cMvJuP3On4nBwjGf2Yw2WEodcxJEr7MNA8QVEqPyj0FW7CrKUpQNcoJ8eJ/fSud7JfC4V+BazmPTNHyFWPbW8yMK4tV1SISAYkxZPQcSaeQU5OhlvNs4uMhSUSps2jUJkZvGwnyqvbKxMpIPBKf/KKjXvhiL5lpAASCkJTEqE3mYEEamlKNpJQBz0jQ6+1SZJKT0Wx8LkiqZfcAqC5/SPkVfrS7a+CcdQnIkqypvHU0DunvSh14tLjMpJy9YuR6CfKrs04n4RAH7tVGPUSTLFxlTEatlultJSBYXBN/0onZrbqUqKzCQNNZPTlW5bcbVEy2dCeHQ+FSbUehkxyp6J2zm+12W3sSs2KdDYXULFQPhA8qrLWEebdWhTiloSUoBhMkqE/EUlRgczFWTagCXZkSrvQBEcPcVOxlmVXkRH18ahnklCTO9hx4544ujmOJ2y+hShnyqFicqB5ERBHQ2o9vEh0S9AKsoyiYMqQmSZkAFYIN4vpU2+Wx8uLzWCVArv0ECYue9fwoPbr6FZw3dJgnoLR8wn0FW46nFM5mZcJNBexdkuoXmUVBptsuqJJg27iJ5lRAI6HpWmxWSVIzcRmPVRMn5286hZ2msYXsjMFQjqhMkDwzKH/GttjYwHEOJKoImBy0k/2gk+VHT2TyLTsFPaYxE6JBWY0AE6eJ+lNt/Hi/gcQkfG0nOOqR8fiUpBjrSjdV1tt5anFhGdBDYUQJkpyJE6qyjTlNLd88WpJygLUVSCEAklGmg4GjWoie5Eu76T/DNw0pUiZEakkkeRkeVZVz2QyplhttMHKkSQLFRusjpmKqymeU3sB5Ujiba+8PEVM4/EqF8t/E8KJ3l2EvCPqbVpqhXBSeY6jQjn4igGlykf1X8opUWmrRXNNOmHq1Enh6nmaZbO2+62CgEFqCIVJ1sQL2/dqRrc1517NgJ5VtWAFYzZSSlTja0QCPuyTnE/lt3h+/Hbd3CEvoVoEkGtCIAFxTXZ+HNqVkm+LRVixLmmzorj6lMKCCM4ByzpMW+dKcNgMQ3hyFoX2gWVEWWSmVQQUkg2jSocLiyAATblVhwO1IsRXLxzeNNUdXPhWammVXcDaX+ndSsx2bhCRxgpB/8s1Cb07YHaNoi0KJjUZoA/fWrnjthsurLqRkdIgqT+Iclj8XjqK55vFg1oxI7QRaQToQIuDx+lX48sMv+jlzwzwyv+5bNi4rOFqUACq0C4gAJGuthQW1cO4pag0iBEKdWoGANQkSVc/E0Nsx/KRyIrzbe1i0FDXtCI53gnyn3qWEf6rR0MuV+TGa+5JsPBobdS6kS42cwUSdYINpiCCR4Guh4bb18wulUeP/AHXKMDtQpcSSISTB6DnVvwGKglJ8RVkb9zk5N7OiM7QC06etAbWchuJ0pNgMUSY0j3qTaWP7sGBGp/WnKOyZsp2921EttSr4pOXqTw8P0qu7vY995ZURKRAtIv04ERr5Vm0kqxj5I+GYTOgSOPnVl2Ls9JKWUd1CdSOXE+J96Vm411srwTnCt6RttbZKsU2Etslx3TNBgJGonSf80lf3SCMyHUZVmPiKk59NLjQ+2tdZ2ZlKghAEJtfpr4ge9N9obMbebyOJChwnUHmnkakjGUVUWVvxMXL1xTOPbW+z+MKnEYdwleROVt3Qm5ypUPxE5okXPEVStkbAdOMaTiQ7h0vT3wkd7NYBJMpvI5+FdY2jh3sPg3MyZVhHw4gpAIW0FBcidJQpaSDoQq+hpjsJhh7DJDakutgygQo5YMpEWykWrpxtxTOVOSUml0UjDfZSkFTbj7jmHzZgjIkLCgb/AHhskG8xrPq921uey6hpCc6C2oAFK1FUGEnMpRvz6xFWRtkkRPfEwCQM19LTlAofG4V4CxSOgkAnoNVeJplWJtlfb3TdbGQYpcJ0kIJj+2B8q8pqp/E9B/cB8uFe1tA2JdrYJGPw5SYDibpVHwn6g8RXLncEppwoWMpSe8PqDxGhmrvsXbgMKQfEfQ9ac7b2A3jWpTAdAlKv/VXT2rkYsrwvjLr/AAfQ5sKzLlDv/Jyl9u9ROq4UTisKpCihYIUkwQeFbYHBZje966N+5y69i07BwiXE95AWQ2AkG14B9SeND4V6PHiOR4j1pvscBDomwNh48Pr8qWbz4Ts8QXEaLuR/NxPnr61PXNFKfl5KYdh8SFdDNWXAjMnhNc+ZxfEV0HcVjtDnX8KbhP5vH+X3qWeFt6OhHPGEbZ4xtjKrKsFKuShHpzHUUwW+y+gocSlaTwUAR/g9atOIYw+PQpLiAClUA2kflUk9Rw6VT9t7mP4fvNHtUctFCseD3gxUfGJvjlQCvdxtsjsicv5SSSPA8fOg9o7nu4tSSyElSB3sxIsCDa3jbrR2HbxCSAppzn8JPnbSrbuulSVOyFJIAJ7vG9jNBjWRZU2O8RLH/wCdqH5s5ZjdgPtp7zSoHFIzD5TW+yNoGAlVlp0nWOHpXanUgm4EfKOVLtu4HCIaLz4QG0XkiYJtAgTmJMQL1fo43Kyn4PEKVBTdR+RFZt11SGAlz4llRMcjb2n1pTjt7sMlw/w4cI1nKAPLMQflSvbW8iXk2CkqAygKjTU6E07loX5buwbBP5W54rJA6JHLxPvVo3fdCMOtzr8k1UXRCgPyIA89T71bt2sF2rbbWidVTaZPw+ZPpNImvcbZddz8KQntV6lMJHTUq8VH5AVZkLkUBgmcqQDw5Ua2qlIyQr2iylRWkgEERFzaIOnnXLNobNd2e6S2pRbUbQVG3Ig8RXRNo47KtJ5urRoTzPA/yx51rtHBB1spMwbj4x+tX4ncSXIqkVDBbxFYAXKTw1T6iLmjE7xu/CkBXD8vkT8RoVzdlxKgc5yAzcH5Eke1MWMGBoAOvH29qbH9RT70a9s8bl0J/lATA9b1lTdkkWyqP/Ee96yt/gH+TkeF2Q8lUoJB/pVB8bVcN3NqLC1IUIMX5T0m9BHfDDAf7qR6z8hUOO22lWV1lwLy6hJm2sHlXJycsmpRPocPHFuMi3Y7YrOKEOJGYWkWV5Hl8qp7m6zrD2QJK0A5goAkxcgGBEzVgw+2BkBJGkzx5R50Ft3aqE5MyvhKk34/D7EkUnG8kfSijNHHJc32B7S2c6puEoUDYggGxBBn5US/g1vNpzhKFkd4KUkX56+dJDtxudR8/wBKFxm1gpKg2rvGw1p8eaVUSZeE3djfB7tupXmUWlhIPcCxM8JkC2vHhV2wjjbTYUWD2pGWGlyk26Ei/ITQid4WZlOFWQReXECesZYJofFYtt7uNYbKQbFeU36BCZ+dNc2xCx/o/wC4RsLba0vKDikplIyjQjXUEQeHPTpTTGb2OsoOaVJIgLAKome9aST06Vzja+y3WVq76RHeEqRMHWwN/CjNg73mezMwLTqknlP60lxkm5R2Vf051GWjpuJ32ZlKELkqSAhaZsYmFyJTyqDD76rcSpvIouIIgpBhdxOtpikmGYZdIVAkCyCSEE8yka+1S4vFFHc/2yAMoSAkCNIi0eFYs6+NgS8JT70WHFb5tAgLZcHPuqkW5xBri+9W8a8XiFLVGVJUltI0SjNbXiQBJ6VfxtUPIIJuQUm8wSIJvVBZ2ICyDfP2ik8YBTNlCLTEzP4gKfjmvcBeHd0htuTg4WFHUi2mnnVv29u01iWwpGVKxPeAF7aEg8+N6D2DgkSAe6MsSDBFuY0phkCAW21KzLMoUrMQTyzHXXieFRSm3PkjprClBROcKzZilXxhRQrxBirTgHlBxpIHdzyT/SJA8NfWq0Ek4pYOvaLKvEKM/OnaE5lJTJAmTBjyq6fSOK16mdXxO2GmmwpxxCBzUoD3qbZO2Gn0nsV5wDCiAqBx1IidNOdci29hGnsVhhlT2mcHNAnKiVR8qum6+IdacxAMdhlQUADRw5gryIA9KGlVgtewJv7ii3glvA/DiUkEW+JwDh40x2PtdLrKCbKyiQAvlfjGtLN/2kObJfaKiFIT2sxYlBCgJ6mBVf3SxqlMokHKoDKQJ14G/wA6owfST5y34/Htp1IHv8iTSfGbw3yoED0J+tKN4salkKUogAC8R6Wt5Uiw+IK14df53CAOQhVh6VTpCUrRansTJnnWVmJb7x8vYVlULrslaVnE3NaebvOd1Y5H6UmWmmmxyUoUeZ+lQyVo6aJsfjlgwFEDkDQD2MUs94k+NTYoyZoM15KjW2eqdqRhfeFDLNTsTINEYdvweBxPYt5cW1lyJICmwSAQLXQZrYbAcUPvMbA/KygpJ8YyiPGal2ar7lu89xPnYURnmuY8rXR01iVdsSO7s4QKENKI5qcVJ/4wKo+3NjhnEOIbBCAErSL2kc/leulLTJNJnGQp9yRMpy35RXo5Ze4TxRXQj2HtAlBJNkxfj/mrfhca282EuQRwM+x4VzPEIXh3FAHuzBFE4THKTdCiJ9PSjnh5bRsM1LjItON3dW3K2lZkzJTxjpzpU29GIWEuSh5AUpNxCkwCCCLGIv48qa7vbdLhKTYjh9RUm09mguFYFzQKTVxmNUValFhOzSDIJiQY8YpTsd3FNqc/iHQWmk5irmTcAAWGhtHnXmGDmdIb+KdP1qy7Q3dQ42lDqiZgkoOWFfWOs0D9Gn7j+fJWu0c+2S6XHlLOqipR/uJNOcC594TwFEY7dkYMd1ecKFibHwMW5XFLFOZGzzVVLantHGacZbCtkOdrjFOcEpMfID61b9loCyty57MZTBsZOh5wZqo7DAQhajyHpV82DheybVAzMvJCweKVFICkqHLMLHhWyoVsV77bQQNnvgaqaWPUQPmaq32b41tbCm1rbSpnULKQSgkkKBKSSALGK832xhOHdA0SUo8SXB/muc4VBViEAcx7xVGF0hM48tFq35xHa5FCcpUcok6C0meJ+VM1NBLezyLfep+aHTQG9GFyNtTqflqaPx9sPgujjY//AErHuRTU9sW+lRcH2iTYcB7Csolu4HgK9ovMoTxODuotTHCJ+786EU3NMsKn7s0tliAnqEUKIfVeoYrwRCpM1Lhj3orQ6160SFTyrQTuWxe6w2OSE+wotIg0uYV3UxyHtR7WgmuS1Z2UtHqk3NKEXdURpTZ5dj1FK2G4UaxI8yo70s98nnFIWnIFWzeVu4qqYgoGpq+G4ojm6kM9iuEPpI/Yg10DDrCgOdc32G6S6m0Jv46Gr1sxZ0FS+I+pFfh9wY3bbAMpjrRD7gyyeAmgsKqazHN5m1BViQY6HgalatlFgW8YK8NI1QQry0PyM+VVHELmCqAlNWbAYjtcMRxUgx5ptSXAYVCkKzjNKTA6wSKpxypbJc2G3aH+7+w+2bUVghJbUUdTolXgJkeApxu7iirBuND42wY5x+/em+CQC2CNOy+Xd/Sq5gCWniU9QfA2pro527KpvXh/9Fm5upJ//Ie5FU3d5IVjW+hH6/Susb+YEf8AxzpAHdGYeXermm5mHBxSVRefoaqh0Jlod79D4B5egA+tGbca/wBIwoWCX2vSUJrTfRoEJjXMv5EU121hQcERrCwf+LzX0pvuxK6Q1bxsCKyq9/8AIH5n3rKw1QOeimOHMNnrQKkQaPQfu6xjloWuJqPLRSkVHlrwQLkrZtF6nLdYlGtaYdaw6wG240yJ9hzo5jEFQsD5VVXsfighIDTKUwIPdmIHNf0qVp59aQF4oIH5WR3j45I+ZNQcP1OosutItOJUECXFobHNagn/ACaUP7wYVKvjU6eTYVfoCQJ8qTqawyT8JcX/ADqKz/xaEeRNbt4sj4Gggn+VLc+mZZ9KNQitiZTlLV1+wBvHjHXIlAYa1CNVnqqb+sedVpzmB63/AMCrBtnDmQXCEn8tk+cElR8/SlIBNm0z1Og9dTT49CJaZmxye1QTzj1Bq87OeiqGgoacRmUVLzAQngSeNXHDqgE9Kl8Qtot8K/S0WXCYgRXmOc7tKmHjRCcyyEgEk1FWyvoSbt4nSPhBKfQkfSocTgFdsGwe4XgoeF/oqK0wmzl4Z9xpd4VmBGhCgFWnlMetOEpnENH+YH5f4qyqmS5J8sKki57Hf+58EfpSgAdoTUuwSQhaTwEe9ClULIGtEc16Jt4+/gnk8ClX/ia5fuMn/UJ/fA10vbjmXCOTwQo+gNc93Cb+/HT/AK+tU41oVN6G29I+Af1H1WR9KM2xtDLhF8TC/wD+if0pbvS530j+X3Uo0DtJ+cKsc0K+a6bYtLSJ2sZb986yl7LndFZRUghXjk97xrY/CBUDr8jrUoXHUx6Hn40Ax02auoN8okX06VCBamAfWE5AABEaRxTJ84FDOMnXmaGzWiJKajXIM8qYsMDjQ77Ymtsyi4N7LWpCSpaRIBk9iNRzKpitlssoELeSocgpTnyQAn1rfYjWBUhAUHC7klQvlkCVeVbo2/h0KT2WFQSSBmcvHWL+9IaRT5jrokwzxcEYfDLcH5l91HoiE/OpntlYhKczjrOGRyRCT/yN/RVQO7x4txbqC5kCULKQ2kCSBKYzSQD41WVIKmHXHCpagpuFKUTElUi5ryqwXKXyEbSOFbMJKnCblU6npoTSh7aRVCUDIk+E39q9cH3KVflWR5ET7g0E8qFHxpqFNe5Js/DkutCL9qj/AM0k11c7CCpglM8NR+/OuXbLZz4hpEwC4CfAHN7Cuu4TDyDK1dL1Pl20h8ZOG4sjY2IlHxLzDpCfXWmuHSltPcSkJOsEzx1N7cpM9K1weAmJVP8AaDHmqb0wXhRzJjQGwB8Bb5UukujJ5JS+pnOttuKONdKiD3kEQZhJQEx0uNOtHYBY7donQKHzn9aA3khGNdJm4bN/ST71qziu1CSmxCikn+k0UltMpx1LDJF72cyJeA4kj5f5pDnIcJPCney1QkqOpJNI9vYxKFzzoktEPbI9vuAsKH5kK/8AE1TdxXIdnx90032jjczaoP4T7Gq1u07Anjf3FU4wMiC948TLieNh7GoxdlQ5oHzk0vxr0qE9PYUdg/gPiB8jRrsDpA7CTlT4CsrfDJ7ifAVlMQLEk1M09JE86ibRYHnUyUUpjEGJxxJFhaOegM+9bv4rMIgR0EVA2zep22bxQsJMiCjXmS96ZnCpod5qfKhsKhpu2ACSeUetjQM/eX4KP1rTDvlOh/etRqJmaxLZ5yLH2o7cq5JIPmT+tK86f4d9JPxRH9pzCge3VzvEfMGoVM5q3gZzI38WC2EAQB8zKj9aDdFTuMxUahR0gG37hG7LZOMa6En0Sr6113CDujqY/U1yHYb5RiWo4rSPImD8q6dhdoHQnQWqbN9SHQ3EsWFdgk6gUzw+IzXIiq02/Ma86a/xeVBoKMZSd9Wc2KI/O0R6ZqA2EpPioJST4n3Nqzb2KJxYUeAt6/5r3YbMPPdQj/2pr6CUmlourL0NTVU2yC6fCnD+NMFNAkCK1IX0VrEz2bgGuVUehpZsD/bJp8+3C1eFV/ZCwG1eP606AuYA+r7z99Kb4Yd2P5vZNJjdz1p03p5q9qNAsibVAjlPvWUMXrnxPuayts9QG2NPCpkisrKAMLZFTo1r2soWbHsmqFVZWUA0jFecK8rKJCmZXrdeVlEzEDv0OqvKytR6QRsMf6lr+sV0NjjWVlTZe0Oh0N8GL1PtCsrKFdmMo23f95Pn7ijNgf77n9Kf/asrKYzz+kYvfEqtHeFZWUaEirHaK8Kqmz/9s+JrKymQMl0BJ+M+dNgfr7VlZRIxgC9T4n3NZWVlYwkf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205836" name="AutoShape 12" descr="data:image/jpeg;base64,/9j/4AAQSkZJRgABAQAAAQABAAD/2wBDAAkGBwgHBgkIBwgKCgkLDRYPDQwMDRsUFRAWIB0iIiAdHx8kKDQsJCYxJx8fLT0tMTU3Ojo6Iys/RD84QzQ5Ojf/2wBDAQoKCg0MDRoPDxo3JR8lNzc3Nzc3Nzc3Nzc3Nzc3Nzc3Nzc3Nzc3Nzc3Nzc3Nzc3Nzc3Nzc3Nzc3Nzc3Nzc3Nzf/wAARCADMAPcDASIAAhEBAxEB/8QAGwAAAgMBAQEAAAAAAAAAAAAAAwQAAgUBBgf/xAA4EAACAgEDAwMCBAQFBAMBAAABAgMRAAQSITFBUQUiYRNxBjKBkRQjQqEVUrHB0WLh8PEkM3KC/8QAGQEAAwEBAQAAAAAAAAAAAAAAAQIDBAAF/8QAIhEAAgIDAQEAAwEBAQAAAAAAAAECEQMSITFBBBNRMiJh/9oADAMBAAIRAxEAPwDy2r1c2rnMuokMjnqWN4rICwq8qTZ75aj2yVFgLxOBdWPOC53Ac1j6PQo34+2R4kkHtWq6dsO1BoTKkecLGHAAs/rkdWXqDWXikAvcAc5sNtBgxHTvk+q4NbjXi8ordwRkDBnJJNj4wIDtjavIyADoe/fKSSOo2An5W+mDWRa6lfFDAlffYPyScMfRXDg7Cw3jdYoXeQTKwNSEAnoMxdR6kd7CMXz1OAbWTv8A1BB4UZayOp6h9RSCGKVqP5iTV/F4ysk6QBfqMWY9SSaGeSj9RliAAEZ+SDeOaf1lyWEtAnuMRxsK4egg1DsSu8kd6JGHXUFW2LIwU+WOZWklWRfYQxqzXXCxlUaQt046nIyVWUXTT/iWjYOHevIbnI8ruzbncn/qflczW1os7Rx57YrN6nEu7cWo8cC8VKQ2q+mgurdNQWklcA/l9xxxZ2dRtdgOxLHPPH1KCVP5l2OgvHfT9QpDbKONKL9YvPgy0uqEm06iTYR/nIBzP1P1CSdzAD/q4zTMpdd67faejZnag+wlwvXseMKOXohPPNHG22Rgev5syzJLIfc7E/JwurlLyMS3F8AYEsgZdoJ7m++XSpE31kBbcAL3X5w/89nKln+xOBQ+4Ua+fGaevkhnWJ0MMbbedl1gbdodRVWKEGNfdwa74q0jEgbjXi8NJsYUrgn7HnOw6YFd7OPgYbFqygMibT03D9xkaVgeelYy0aOFEjbqFKB2GceMOfzAAcUMCYzic0uvmgP8twoHhAcmBlVV9qmgetZMPBKNxtOKVrvjnObQvbDRbitkcVlmRb71kdlZXV1Znv8A/YR0+cKw20Qe2GaAbrrjLfT9h44zm7CgMez+rknvgJUVH9t1ho15KeOhyMLB+fjFQb6DAWrrnBNxI1YaIA87v3zkygPwOvzhTHYIdBiuu1LJH9FON3U9/tjjEBa613zF1En1JmN/AykVbEyPlHIwCel5eWSgEAHGROFvLhRI3Nc9scn4hezkvH39NlMf1EQbQCeDibIwFkHznJp+HODXo36ZqWhkYD+sVZaqxjUapojX1rb4bpmWA1ZzOpMCk0NfxUj+5n69hnWkdgqnt2PfFUXcwANXxeEeB4mIu6NWM6kdbOkkEFu/TnCRyTRncjGvg5p+nelfUXdLYNcGrw8vpIshWPHhOmLuvA6tGdH6pOq7Q7V3odcvL6i7RbVI5sNRzsnp+z8w69MS+iBIVsgebzkogdgnkLWWFk5XvxhXhK9bwZjPNH9scBU9euER6Wj2wLE3zl0b3U3I8YDgoaM9OD8ZaOalI2kgd7wKnbTAXXY5f6pHAFfFZwbo68xegor9OuUJYHqchu7PXOMzXzx36ZwGyb2Dcn98mVHJ+fjJhAenikZlroAMKgZugODgKoF9t4yNSqKtgn4zI3/DWor6y6admBvOSQgKAO/W85/F7u5A8DLg/UUbT37nFuQ9QfEITIY2DAcdMo3TpmiIxIGVxiU8WyqwxlfCWSDj0VH5+hGSexTAGq5OUdiJAD+mFL7lZfIyjQE7FJZAkbMeaGZIUk31vrmhrVLxdDdXh/RtNFqUKuPd4OPeqs7V5JUZC7iaUEk9hjI088VNJC1EdxnrNDovTtMwmaywNBfnNh9NBq4vegr7ZGX5ST8Lx/EtdZ5T0v1CKBXjal3LRUrYPyP/ADvlnjiGnT+Xaknp4wup0ATWoir7Weh+2MRaSOPUBJC7R9dhYgE5zlG7Qzi0tWYWv02yOo1Kr1BPfMtxtah2z6LrtJp9SkZSPaF6KOleM8NPp3n1GokVdqqx/ucfFl3IZcLj0VgHusfmHTHYEfUSEsSSeCT5xFVZW6cjNf8ADyNJrUvcV53eMtJ0rIRXaPQpCIdNFGvLbPcbv4zqDeN7IdwJtlOWWm1BUCgFoDKRko0kbH2kng9Myr0rPqVgNVCJiS3m8x9RAUc7r+PnPROrj+kV47YrPCsoNcH5GNGdMDizzslizRyn07HuOaGqhINCxXfE2u9py6lYlAXgVhwbPxgJIWTntjQX3dsKE3DkA4UBoQDDZ05ypJuzj5hFVV+LPTKCBBW4m/g4RfRQnuSSc527YaaMbhsBrBlK4rOOaoovJqsmX4U89PtkwgPSRmlBzv8AUL5F51UKgeP7Z0xk8HjMj9NiVotsUcjzzhogAawG03fnDLfjpiMeKphoz78rqkBWzhohY6fOdlHFdQf9cmpf9DTjcTA1a7JQa7ZAVPU41r4WKBx0HUZmhrIAP6ZrXUZFa4TUgbyAfb2+2D0MzwzfUTt2/wBc7JdBuuCXgcZRLgHJrw2tN9PURER6kpLvMmwpVfF9+f8A1nqPQ3WXTiOQ06CiPnPB6acwyq47HPQf4nptOYjE7FmFlg3T75j/ACMTfEbfxsypuRvS6VH1hYpYA4zJ9TZINUoPArnGtB60s8wV1Ck9AD2855/8V68fxTJEQTVcHpkcEJ/sqRXPKKhZrp6xpFVdjBgOD8Zi+ppDNJ/8PUKu4++/HnnM30nWLp3ZZV3QyCnXr9j982pvSf4uL6vppZmHLRMbNeV8j++a1jjCVmV5XONM85Lp3iZg5NqebzQ9AkePVRHsxrG4NC03pGu3r/NibgnqKGLejPGhqRtrxg8eecdyUk0T/Xq0eoMYTUB7oEf75XUxbjYHOSSZJdKHi52i7vDROJoo3HO4UcxOTTTNSxqUGhGKRoiVJ9nb4xgok0JZenx2wWrjC8VweRgdNI0MgNkDuPOWb2Voy1q9X4STS7vy0Qe+Zur0JN7Rz4z0UsQYboz815xKZrjY9Cp6YYT5aBKLi6Z5dgQ1Nx2zqswoDisf9QgRkWVFFHhhXfESm9rU+3uL6ZpjK0JJE68noO5yoXcaHJ+MusK9SD+py7yJGKHGNYtFDDtQm6IwBW+vOFDPILJpfkZfaoHU/tnHCjRgix18ZMYaMX7Sf2yYeHUjRfXR/Xcowqzh4dVGxFOtjycwmaSz/L4xnQ6YuxedhGgHXrkpRjRTG5t0jeBDncMZVVYAjg9+cx4dPJKLR3Ed9OjMP9sf0bPEyxSuxDi0LdfBGZpr+GuLf1DQBViMs5FURd9MuQSQP6rrKf1CutcZnvpVRtBjp0ljIrqM8jqoTDr1AB2vRA+e/wDe89jFJVXiuv0keodCF/mK4ZCB8i8phyuLaZny47po8rqF+nI6EEUx/wBcDVZo+vQGPXysD7XewMSVSU3AdM3xlaTM0o9BkWMoQRhgP8wIHmsq2NZMWkkeJmZSVNWCOxxd5Hmfe7Fj5Jx3URq0d1ziSe09LOE62HiFEE885uemeoTaWQFHs9r75nQKphLpyBVg5oto1kgDxAhh2vJycfpaMJPsTVg9ROol1aT+0zqQGPY1WYOx9HK0gq1IBscMPH9sMxaBC27cxFU3UdsX1s4ZAgssSLPmrxVCnz6Pta6b/pLxTJJIpIjc0QT0sZf0+U6ed9HKebtPn/wYl+H5ItPpZI5ATuYEkHocHrNVukOxEZkPtc3Y8EEH/XIPE22i8MlG9qIGkTr9jicsRjZd4FfGDPq0oii2xAEj3Fj0+2RdXqm4lhSRGH9Fmv0OJGM1wXIovo5C1ADsO2L6+MqTV2VJB84M76BVXB8jG3J1GlthTLx8E4XFwlZPZZI19RiBt8ZQ98zniKSAr0us1m9gYnsOcRk98RPU1miDJWmKyzgLSi3PUnti8SNI4vp5zh56f3y6d66ZVISxwIqRbjKL/wAoOCajzzfjKxKW7XhmUK1scC4cLsoBtemTGk9p37bocCrByY1gcWcZVACsxBHbOBenv+/FZxrLdL8HOjdX/bFaHU2hqDWNF1C0KujjMBm9T1SvGv0oY+hvnr2zMFr1z0npUQkj+opp1FMt9fnM2eSxqzVgW4UWKvqRznGBaiOo5wmpQqenBFjKR2F81mK76alx0SNibGN6NGm1MUSiyWA/vg4tOS6sAeec2fQfTnfXwSANYb2/7n9s55Ypc9C8SrZs8j+K9Pt16bLpiefBvEFgK1uoHx2z3H4k0Bl9S1a7DQkaiB0N5hS6FolLOATt6r/xlsWdaJMlLEv9f08xqgbI6VixsEDHtQpEkinufHTEnFOR25zfFmHIl6EihE5MXdgf3y6+g61z7EDjypBxSOKTUOI4wxPWl5Oen9BbT6WMRTvPHJ/UGJv9MTLOUFwfDijN1IzPS/TNRotaX1KER7SpXbe6+2PSbIm/lcAf0njjNbVpFLo5JIdUXriitVmKo3it/wChyMZ/sds0TisSpF9cItRpVmjYqwHfpmCN8spcjgdKzcWNF3JJGxr5xiDSwGmCKPjxlFkUESWN5HaZn+k6CbWSlAzRRgckCyfjnHv8KRNf9JtxWQAjmu3/ADjscYhlWaI7WX83gjNGaNJdso4ZDYIzPPPJy54XWJJdMWb00LA1yEFb9vBxf0zUR6Z3XUWYz/Uv9GamvZSjcUQMxHNSc3R4x4NzjTA/Tc1IMcwWEqwK7qI/3xLVM4AuwD2y2inExCyTCOQcKzDri+ti1TNbEGj+ZTYOdC06ZnydXBWcyOdppR5vAMVRQim/JwjRD+pxfk4tMyqCbvxeaERVCLKReSIFm23x3zshv7f64SJQqk+T1yov0MiDb+faB1IzsUAZvde09BeSJWlIsUvfHBXQdB1P+2LZzZXcFuqHPWqyYObYFKstjJnB1AE85dOc5My/WfaK5OReDnHUGjjDMFYWb4rPQeiho5V3H2t2zzokIk60R0zQ0OtP1kQM1DvmX8iEpRNf48oxZ6b1KArNIit0NgfGIpS7lJ7+MPqtWjTfVeyGCg31usRaUEsFvqa57ZihF0anJI09Nqgl71Whxznqvw763pxqEVtqhBS97P8A5efP/rndW775t/h7Tx6rW7GeSIL79yHr25/e/wBM54oxezEct4tHqfXPV9KmtnhQxmzuL9etds8b67I8kLJpTue+vS/tk/Fugj9M9U36edplmJkO4UeuLw6rTfQ+tqHZUUdhZxseFJ7piuajHWjzkkM0ik0SPPcZl6pmjJVr4PfPTaj1TSSMzQQvvJPD9/msw/Uj/EMp2VtPSq4z0oN/THMW0G4TCQMysvKlet566PXap0i/iIDI1Wr9Nw+1Z5fSTiFgfpgkHiz5zQi9R1EXMMm0E/lI6focGaGw/wCPk14brES6SUzxiKS/aoYHj5/4zJMYHO7jzeKy6uWYkyn83UDgHOAxsKNqObrJxx0VlNyG5NbFEm1nUm+g5JwX+LRIDsR7r9MRMY3HpXbjKMi3X746xx+k3kkvGNSesM55Un4GaX4d9YE0r6PUHaX/APqYn+xzAaGPpuBPajjvoulDO7lbCkVeDJCGjsMJTc103dQ27du80cy5lBNVxmm9spRjuK/HJxCdRvHHXtkMborJOyjJYsEfr3yLIVbahK/GQWD7eAOoPOdDoP8A1liT1+jBkfYBNGrgd7yj6PTalSyLTAflOUZyltdfbsMtHJTbg1n7YP8A1C/afhny+mRgHZYbsCcQ2FVojkcZsarVJEC1gt2A85mwkySC+xs5eDddIypMZiUpEFPU9suVIAAyoa2JPXtnJCTwB9znCfSSgj+m1rpkwWpb+UwHQ1xeTORakC3FnLNySbOFXr1xa/dWXDc4RSzN7ycY0Z/nAi/jFCbOM6U1KBx05xZ/5KY/9I2tXOSqWK6E/tiy6jcSR4yvumpQeucdEhB3st96PI/TM8YpKism27GYtrA1175v/hiRv41gT1Tx8jPMx6zSQMd77z223m3+GvUhqvVGRIDGiwsRffkYk4OmFSJ+IdQk2vDag2qxkKo788ZkylpCCzWpNBABQwfrqTPrfqKrMqLzXbrgItSgRd7dOoGUjHioN/0eGkR4iAevNV1rE5/TiQQhI+D0xyHUx1YagfOMKxI9rE88/OLtKBTSE0YKaGSP2tyb4wkelkUkuvXsQBnofoRSx2facqkEfCs/FcX2xlmteEnh1ZjLoJpF3LGpHY3kk9N1cRAaEgHv1/0z0UcEixlY5Eo91HOBkeZfZJrFteKA5wfsY2iZ52TRyLHvblP81HFWrwM3PVWY6P3agMP8oUA5hUbustjbkrZLIoxdI45NcCjmx6JQjI6HMjbdH5zQ9LlK61Iz0IwZo3A7DJbmpPay2DR28/pmaZzvKuOnQ5sSoGIP6c4nJArMQaVjxddczY5JemjJC/BN3QDkMrf2wUk6ngbf+cJPp2g9pko9qxORGouCDzyO4zTFJmZ8C/VKgqSSD0+MqJtikntgNxC+7k9so25hTcA9cdJEmwE7lnFjmsZgj+nCXumI6HF3sNXz3OXeRioXKE/oSGbapJPOMKzBOTyf7Yvp4vcHbmun3xgkVbYr6DwX1LDZ8k5MkqhweKHxkwlFJUCcEN+uWUZ2Y2ST3yDpfnAcVbr8YfT0Gs9hi9e7GE4Vvtgl4NF0zsOteKQlVLfByrs88xkfv28ZSFkjboKPfDM69uowV3g686wqKhYEqt11z034XVDPL9KiRCeR1HIzzKlSP+M9F+EZ4YNXMssqKHShuavn/bI5f8MePoQw/W1Ei9Ocv/hel9v1yoN8WOuK6zUiLWOsK/UvkUeeuDm1byIVMLCh3bpkXGfxmmEor1D+q9M9MFNEWJ+OABmWzRRTKIwyp0JY8fBwDTzswR3aSRyAFShxjOon0en0DxS6VTqCOHkJZh9u37Y8YteuwSkn4c+tI7H6ZsfAxiL07XPCZhppWUc+0XX7YX8P6SGeB59UA0ShQVPW+P8Av3HfGnSSAk6GSSFa6iQ/7nBKlKkQ3dWZI1MiEhCQ3TplidSAZWkhavzAjFY21weQQkkOd25rPOLz+k+pSszyOEHezWOoK6sKy8sr6j6is8bRCNRZslT3xFCrccXjX+F7BtZ0J7kG8sdIka2WvzXGXi4pUiE5OTsAoFccZIX2atXFGjh1VQv3wL2Sdu274NYz/wClROD1lZ6B5lYgE+1gCDWBlRlcMSSvxmZBrFbTmNjtYfl8YbQ+oc7H/N3B75jWNo3yyRdUOTRJMnmv3zM1MYQgC7843M452WBfXAFWIPQg9x5ysFRnlK/RIoSbAsDrxkYhiLHxjL+z3JRHdT0wEVNMpH+ayDlUyTVUAkQmibOWii3Fd3bzjszAVsI48YuDRLE8/OFOxZv6XZgKUDkYBzXGduunXOqB1c4wiRGU7bHW6yZfarkAkH4yZyA2xU0e32zoXjJKSZWZqssSch/LnDoqvXjGdPC03sHfF4xebHoycu3c8DJ5JVGy2NXKjsXpcbWCDd9QcvL6XGjBVQ9OpObWmis+7v3xn+Fu+4PjpmP9zNbxo83F6SH6e35BxTU6E6TUbp03RstISSL/AGz2LRRxhFABvjxlfWdPC/p+6VfcoOwjqG4P+wwxzyvojxKjzf4a0Q1uu1JLldgADKee9+fjPSS+jt9EINSC3X3R9R/bL/hvT6XR6NgXUauTmWhZ7kD9s14WEkgVWBKjg5PLle5SC1jR5l/wxI8qyJrtjjoVThcu34RSU759ZLKf+kBbz0cwINckjBR7924igOorDHPN8A8cX0zYtBDodO8OnDhCd3uN3i+qnSCP3/5Tz0zW1Pv/ACgdOT5zE1Ppkswk/nKguvcp4/vhhd/9MjkjfhkD1OZIxFCxCr0F/OAeeaVm3i2rqTm5D+HIgoAmZmA5JAFnFn9MdGIUWnmxeato3aJatKjLhZwL5/TOTXYNWR+ubKaJIwbUMfntkOnRUDOK55+c79gP1nnJF5J6X26YCT4J+2einijUkbSfGZ+q0oblNvHYjHjksWWOjKF8qb2nn9coyybwVBv5ONNGyXt/tg3Dlg3++PaBTDQ6sbV3j4OXEyFrjYi+18ftmeyOo714yBwPzgg9sWkO5NGuXWh9Rb/6lwEsccjWjUfG2sTSViPa1Z368g4u87UGwS2Rjus13yE3zeDEhvnnCRtuNAiu4xhXTOA1d1nQbHOFAjv3rXyM66xsoKGue4zkK+HIV3HoTx2yZ2MFTQ7dsmDoLFWXnjO7L6H9sJVNXbIACR2wjJFI0I65uaBDHGtdepOZcUZc7QQec3Y1BauwyGZ8L4fRxH9oFnCtMAoBYm+2CjjLUqiycLNp3+nYFEcZkjVmqdnf4lQvIsD5zP8AVfUrijgTbvlYCieQO5zrwTi73EffEp9NIWsrddD3y8IRRFybL6DVjTTPExLU5Csb5F8ZsafWl5CVUjjqvGYR0svX2/8A9ZpaGOWueGN3Yu8acYnXI211bSoGY7qFffOCVubPB+cmi0ssoPsoEdW4wv8ACFbJcde3fM+yXhSv6Cicq3B4zksst0d6r2xhYoybIJHSyemVljLjZfsvijg3s6hQu93uO3OfVBBSSMOO2Ekjki9lBl85RZUQHfFd9fjHTFdCrRRtZRXRgex4wX0tte5jx2F1jEsl3stQfOKyNMLp7B44OUTJSVCmpKhXovZ/LS98zZXZq3Mc1Gsk7gLwMunMg3bQSMdMSzKY1V3XkDOAx7doYmufcM1Y4QaUkKTxyMDLojR27b634x7ApGa4QbqN8+O2CkiVgS7Abegrrj0ugmiamJHcgYo+mbkg8jyMZM4F9IEccj5wTRVZU2PjtjdhRSivIB64JiNp5/vjWBoVVipPvYeKyokdWLAXfSxhj7jZBPijkbYVAZWJHc4bEorHr5EFEWPGFXWn81FQePg4uyofg+TlTGStDbfY3hpC9HYpxe4sR/8AnjJiUJAfa2TDQjNRYyWY91HP3yoX3ds0JVFsdoBJ7d8EsVy8jJWUTL6SKmW+vXNJBV+axVE2gt0xqBHlkWPp5ycu9ZWEviNf00BEDtRNVzmqsSOA4BquPnMrRoUSTwvAsY5oJZNpDHvx2zFOlbRqi3L0PPo4lj+s0fI/pvrhNNoNGU3uu4nkDCFzKKaj+mGREWMjngcDEWSTfBqSRQaLRA+3ToPuvH+mXSGKMfy1jH2XnLBlA924D/pzqOgU1wezHreFuf0CougAVnddvXj/AN5nIoQ+1WoNQU9D+mOyjcvJDD7dcXZIlY7xuHi8KfwACdkRqC2R1F4AlCRtevHPIy0qqVc3XHBPXFSw6uFNDr/2yqhYjk14MrqSFkEihj5BrAzbSAV4aqOCi1ABYLzY5BGWaSF6/oY9QRh0OchKeEgEqRzihJUVxwc1JUKi+GHYjEZSSDdNWViv6RmxZl7g8+Mpusix8/bD/TBHtIvrfjB7WFMzC/jHJkRYieSQe2daPZ0NkdQOoGCPXtXxhk4o7hXznBQLURh9rrIpsVXcYD6SFfFeTxjbxxuL/q+DgZogK+mrHz3rCjmIPELNVWBMLee+aH0i4J5v5zhg+bxqYNjNbTG/GcGmZrGxq8+c0WgI7f3wLrt7n987obQr/DqldKHbO/Qje/YMajjDEFlv9M6zgflAv7YVYGxD+FRbK+0eQMmPLHvTYVYgm7GTC50ToYdPcL6+M6Iyx/L8YbSqHdt3ZbzSGlj+iJObvp2xH7QyRnvpwFUEnqLI7Y96aFXVPFvJJHDVmzN6dp0jpd35QeuI6aJIvUlAUEFuQe+BxtUw4pJvhoJpyIyv07+b74wgIACUD/ricx+lqY9gADEWPuaxqUtFCGRjYs80cR47L76jQVlViACf0yKrSKQfbmdFqZZK3Ee7rQy8OplHG6+epGI8aQVOx9I3hQiwQBxeLH1Bn3Ko233AONaeRpY9zVySOMTmUFhd9KzlFfQOT+HEkJNBjeGSIPzRP/6IzIeZxKQpqj2zkOrmBAZtwJ/q7YXh+nftG9XHDe4sq9iDiyxI1hWvtgZ2Mkwuh8DNIwIoLLYNA8Y8cXBHlpmbJpdhPcjuMoACL4J+cc3l7ZqJ7/OVVFZSSBfXCoUBzvom0i8g3f7YNaYd/wBcakRS3Kg9BiOpcwMRGB+uMsdiSnRd9Ia3C/msTm07IRRNHpeH0+plZkUkAHqAPnLepyEzwx0Nqxhv1JP/ABnaNOmFyTVoURO3fCKnYEVjQiQjp2yxiXbeHQXcTMbX1zqoSD1JxgINt2chJCgAkD4wHJma4AY0Tfi8pRc17gccmiQNdWb74FuFLAY8eo6SpgSholm4HnAuFPKMb+2NbQ0ZJHOAZQAAMNCp2BUEDk3+mWDJ3H9sYSNTV5BGpaqPB84Wg2DhJQf1NY6cGsmN6aFHmVSK3E2R9smSerEckf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205837" name="AutoShape 14" descr="data:image/jpeg;base64,/9j/4AAQSkZJRgABAQAAAQABAAD/2wBDAAkGBwgHBgkIBwgKCgkLDRYPDQwMDRsUFRAWIB0iIiAdHx8kKDQsJCYxJx8fLT0tMTU3Ojo6Iys/RD84QzQ5Ojf/2wBDAQoKCg0MDRoPDxo3JR8lNzc3Nzc3Nzc3Nzc3Nzc3Nzc3Nzc3Nzc3Nzc3Nzc3Nzc3Nzc3Nzc3Nzc3Nzc3Nzc3Nzf/wAARCADMAPcDASIAAhEBAxEB/8QAGwAAAgMBAQEAAAAAAAAAAAAAAwQAAgUBBgf/xAA4EAACAgEDAwMCBAQFBAMBAAABAgMRAAQSITFBUQUiYRNxBjKBkRQjQqEVUrHB0WLh8PEkM3KC/8QAGQEAAwEBAQAAAAAAAAAAAAAAAQIDBAAF/8QAIhEAAgIDAQEAAwEBAQAAAAAAAAECEQMSITFBBBNRMiJh/9oADAMBAAIRAxEAPwDy2r1c2rnMuokMjnqWN4rICwq8qTZ75aj2yVFgLxOBdWPOC53Ac1j6PQo34+2R4kkHtWq6dsO1BoTKkecLGHAAs/rkdWXqDWXikAvcAc5sNtBgxHTvk+q4NbjXi8ordwRkDBnJJNj4wIDtjavIyADoe/fKSSOo2An5W+mDWRa6lfFDAlffYPyScMfRXDg7Cw3jdYoXeQTKwNSEAnoMxdR6kd7CMXz1OAbWTv8A1BB4UZayOp6h9RSCGKVqP5iTV/F4ysk6QBfqMWY9SSaGeSj9RliAAEZ+SDeOaf1lyWEtAnuMRxsK4egg1DsSu8kd6JGHXUFW2LIwU+WOZWklWRfYQxqzXXCxlUaQt046nIyVWUXTT/iWjYOHevIbnI8ruzbncn/qflczW1os7Rx57YrN6nEu7cWo8cC8VKQ2q+mgurdNQWklcA/l9xxxZ2dRtdgOxLHPPH1KCVP5l2OgvHfT9QpDbKONKL9YvPgy0uqEm06iTYR/nIBzP1P1CSdzAD/q4zTMpdd67faejZnag+wlwvXseMKOXohPPNHG22Rgev5syzJLIfc7E/JwurlLyMS3F8AYEsgZdoJ7m++XSpE31kBbcAL3X5w/89nKln+xOBQ+4Ua+fGaevkhnWJ0MMbbedl1gbdodRVWKEGNfdwa74q0jEgbjXi8NJsYUrgn7HnOw6YFd7OPgYbFqygMibT03D9xkaVgeelYy0aOFEjbqFKB2GceMOfzAAcUMCYzic0uvmgP8twoHhAcmBlVV9qmgetZMPBKNxtOKVrvjnObQvbDRbitkcVlmRb71kdlZXV1Znv8A/YR0+cKw20Qe2GaAbrrjLfT9h44zm7CgMez+rknvgJUVH9t1ho15KeOhyMLB+fjFQb6DAWrrnBNxI1YaIA87v3zkygPwOvzhTHYIdBiuu1LJH9FON3U9/tjjEBa613zF1En1JmN/AykVbEyPlHIwCel5eWSgEAHGROFvLhRI3Nc9scn4hezkvH39NlMf1EQbQCeDibIwFkHznJp+HODXo36ZqWhkYD+sVZaqxjUapojX1rb4bpmWA1ZzOpMCk0NfxUj+5n69hnWkdgqnt2PfFUXcwANXxeEeB4mIu6NWM6kdbOkkEFu/TnCRyTRncjGvg5p+nelfUXdLYNcGrw8vpIshWPHhOmLuvA6tGdH6pOq7Q7V3odcvL6i7RbVI5sNRzsnp+z8w69MS+iBIVsgebzkogdgnkLWWFk5XvxhXhK9bwZjPNH9scBU9euER6Wj2wLE3zl0b3U3I8YDgoaM9OD8ZaOalI2kgd7wKnbTAXXY5f6pHAFfFZwbo68xegor9OuUJYHqchu7PXOMzXzx36ZwGyb2Dcn98mVHJ+fjJhAenikZlroAMKgZugODgKoF9t4yNSqKtgn4zI3/DWor6y6admBvOSQgKAO/W85/F7u5A8DLg/UUbT37nFuQ9QfEITIY2DAcdMo3TpmiIxIGVxiU8WyqwxlfCWSDj0VH5+hGSexTAGq5OUdiJAD+mFL7lZfIyjQE7FJZAkbMeaGZIUk31vrmhrVLxdDdXh/RtNFqUKuPd4OPeqs7V5JUZC7iaUEk9hjI088VNJC1EdxnrNDovTtMwmaywNBfnNh9NBq4vegr7ZGX5ST8Lx/EtdZ5T0v1CKBXjal3LRUrYPyP/ADvlnjiGnT+Xaknp4wup0ATWoir7Weh+2MRaSOPUBJC7R9dhYgE5zlG7Qzi0tWYWv02yOo1Kr1BPfMtxtah2z6LrtJp9SkZSPaF6KOleM8NPp3n1GokVdqqx/ucfFl3IZcLj0VgHusfmHTHYEfUSEsSSeCT5xFVZW6cjNf8ADyNJrUvcV53eMtJ0rIRXaPQpCIdNFGvLbPcbv4zqDeN7IdwJtlOWWm1BUCgFoDKRko0kbH2kng9Myr0rPqVgNVCJiS3m8x9RAUc7r+PnPROrj+kV47YrPCsoNcH5GNGdMDizzslizRyn07HuOaGqhINCxXfE2u9py6lYlAXgVhwbPxgJIWTntjQX3dsKE3DkA4UBoQDDZ05ypJuzj5hFVV+LPTKCBBW4m/g4RfRQnuSSc527YaaMbhsBrBlK4rOOaoovJqsmX4U89PtkwgPSRmlBzv8AUL5F51UKgeP7Z0xk8HjMj9NiVotsUcjzzhogAawG03fnDLfjpiMeKphoz78rqkBWzhohY6fOdlHFdQf9cmpf9DTjcTA1a7JQa7ZAVPU41r4WKBx0HUZmhrIAP6ZrXUZFa4TUgbyAfb2+2D0MzwzfUTt2/wBc7JdBuuCXgcZRLgHJrw2tN9PURER6kpLvMmwpVfF9+f8A1nqPQ3WXTiOQ06CiPnPB6acwyq47HPQf4nptOYjE7FmFlg3T75j/ACMTfEbfxsypuRvS6VH1hYpYA4zJ9TZINUoPArnGtB60s8wV1Ck9AD2855/8V68fxTJEQTVcHpkcEJ/sqRXPKKhZrp6xpFVdjBgOD8Zi+ppDNJ/8PUKu4++/HnnM30nWLp3ZZV3QyCnXr9j982pvSf4uL6vppZmHLRMbNeV8j++a1jjCVmV5XONM85Lp3iZg5NqebzQ9AkePVRHsxrG4NC03pGu3r/NibgnqKGLejPGhqRtrxg8eecdyUk0T/Xq0eoMYTUB7oEf75XUxbjYHOSSZJdKHi52i7vDROJoo3HO4UcxOTTTNSxqUGhGKRoiVJ9nb4xgok0JZenx2wWrjC8VweRgdNI0MgNkDuPOWb2Voy1q9X4STS7vy0Qe+Zur0JN7Rz4z0UsQYboz815xKZrjY9Cp6YYT5aBKLi6Z5dgQ1Nx2zqswoDisf9QgRkWVFFHhhXfESm9rU+3uL6ZpjK0JJE68noO5yoXcaHJ+MusK9SD+py7yJGKHGNYtFDDtQm6IwBW+vOFDPILJpfkZfaoHU/tnHCjRgix18ZMYaMX7Sf2yYeHUjRfXR/Xcowqzh4dVGxFOtjycwmaSz/L4xnQ6YuxedhGgHXrkpRjRTG5t0jeBDncMZVVYAjg9+cx4dPJKLR3Ed9OjMP9sf0bPEyxSuxDi0LdfBGZpr+GuLf1DQBViMs5FURd9MuQSQP6rrKf1CutcZnvpVRtBjp0ljIrqM8jqoTDr1AB2vRA+e/wDe89jFJVXiuv0keodCF/mK4ZCB8i8phyuLaZny47po8rqF+nI6EEUx/wBcDVZo+vQGPXysD7XewMSVSU3AdM3xlaTM0o9BkWMoQRhgP8wIHmsq2NZMWkkeJmZSVNWCOxxd5Hmfe7Fj5Jx3URq0d1ziSe09LOE62HiFEE885uemeoTaWQFHs9r75nQKphLpyBVg5oto1kgDxAhh2vJycfpaMJPsTVg9ROol1aT+0zqQGPY1WYOx9HK0gq1IBscMPH9sMxaBC27cxFU3UdsX1s4ZAgssSLPmrxVCnz6Pta6b/pLxTJJIpIjc0QT0sZf0+U6ed9HKebtPn/wYl+H5ItPpZI5ATuYEkHocHrNVukOxEZkPtc3Y8EEH/XIPE22i8MlG9qIGkTr9jicsRjZd4FfGDPq0oii2xAEj3Fj0+2RdXqm4lhSRGH9Fmv0OJGM1wXIovo5C1ADsO2L6+MqTV2VJB84M76BVXB8jG3J1GlthTLx8E4XFwlZPZZI19RiBt8ZQ98zniKSAr0us1m9gYnsOcRk98RPU1miDJWmKyzgLSi3PUnti8SNI4vp5zh56f3y6d66ZVISxwIqRbjKL/wAoOCajzzfjKxKW7XhmUK1scC4cLsoBtemTGk9p37bocCrByY1gcWcZVACsxBHbOBenv+/FZxrLdL8HOjdX/bFaHU2hqDWNF1C0KujjMBm9T1SvGv0oY+hvnr2zMFr1z0npUQkj+opp1FMt9fnM2eSxqzVgW4UWKvqRznGBaiOo5wmpQqenBFjKR2F81mK76alx0SNibGN6NGm1MUSiyWA/vg4tOS6sAeec2fQfTnfXwSANYb2/7n9s55Ypc9C8SrZs8j+K9Pt16bLpiefBvEFgK1uoHx2z3H4k0Bl9S1a7DQkaiB0N5hS6FolLOATt6r/xlsWdaJMlLEv9f08xqgbI6VixsEDHtQpEkinufHTEnFOR25zfFmHIl6EihE5MXdgf3y6+g61z7EDjypBxSOKTUOI4wxPWl5Oen9BbT6WMRTvPHJ/UGJv9MTLOUFwfDijN1IzPS/TNRotaX1KER7SpXbe6+2PSbIm/lcAf0njjNbVpFLo5JIdUXriitVmKo3it/wChyMZ/sds0TisSpF9cItRpVmjYqwHfpmCN8spcjgdKzcWNF3JJGxr5xiDSwGmCKPjxlFkUESWN5HaZn+k6CbWSlAzRRgckCyfjnHv8KRNf9JtxWQAjmu3/ADjscYhlWaI7WX83gjNGaNJdso4ZDYIzPPPJy54XWJJdMWb00LA1yEFb9vBxf0zUR6Z3XUWYz/Uv9GamvZSjcUQMxHNSc3R4x4NzjTA/Tc1IMcwWEqwK7qI/3xLVM4AuwD2y2inExCyTCOQcKzDri+ti1TNbEGj+ZTYOdC06ZnydXBWcyOdppR5vAMVRQim/JwjRD+pxfk4tMyqCbvxeaERVCLKReSIFm23x3zshv7f64SJQqk+T1yov0MiDb+faB1IzsUAZvde09BeSJWlIsUvfHBXQdB1P+2LZzZXcFuqHPWqyYObYFKstjJnB1AE85dOc5My/WfaK5OReDnHUGjjDMFYWb4rPQeiho5V3H2t2zzokIk60R0zQ0OtP1kQM1DvmX8iEpRNf48oxZ6b1KArNIit0NgfGIpS7lJ7+MPqtWjTfVeyGCg31usRaUEsFvqa57ZihF0anJI09Nqgl71Whxznqvw763pxqEVtqhBS97P8A5efP/rndW775t/h7Tx6rW7GeSIL79yHr25/e/wBM54oxezEct4tHqfXPV9KmtnhQxmzuL9etds8b67I8kLJpTue+vS/tk/Fugj9M9U36edplmJkO4UeuLw6rTfQ+tqHZUUdhZxseFJ7piuajHWjzkkM0ik0SPPcZl6pmjJVr4PfPTaj1TSSMzQQvvJPD9/msw/Uj/EMp2VtPSq4z0oN/THMW0G4TCQMysvKlet566PXap0i/iIDI1Wr9Nw+1Z5fSTiFgfpgkHiz5zQi9R1EXMMm0E/lI6focGaGw/wCPk14brES6SUzxiKS/aoYHj5/4zJMYHO7jzeKy6uWYkyn83UDgHOAxsKNqObrJxx0VlNyG5NbFEm1nUm+g5JwX+LRIDsR7r9MRMY3HpXbjKMi3X746xx+k3kkvGNSesM55Un4GaX4d9YE0r6PUHaX/APqYn+xzAaGPpuBPajjvoulDO7lbCkVeDJCGjsMJTc103dQ27du80cy5lBNVxmm9spRjuK/HJxCdRvHHXtkMborJOyjJYsEfr3yLIVbahK/GQWD7eAOoPOdDoP8A1liT1+jBkfYBNGrgd7yj6PTalSyLTAflOUZyltdfbsMtHJTbg1n7YP8A1C/afhny+mRgHZYbsCcQ2FVojkcZsarVJEC1gt2A85mwkySC+xs5eDddIypMZiUpEFPU9suVIAAyoa2JPXtnJCTwB9znCfSSgj+m1rpkwWpb+UwHQ1xeTORakC3FnLNySbOFXr1xa/dWXDc4RSzN7ycY0Z/nAi/jFCbOM6U1KBx05xZ/5KY/9I2tXOSqWK6E/tiy6jcSR4yvumpQeucdEhB3st96PI/TM8YpKism27GYtrA1175v/hiRv41gT1Tx8jPMx6zSQMd77z223m3+GvUhqvVGRIDGiwsRffkYk4OmFSJ+IdQk2vDag2qxkKo788ZkylpCCzWpNBABQwfrqTPrfqKrMqLzXbrgItSgRd7dOoGUjHioN/0eGkR4iAevNV1rE5/TiQQhI+D0xyHUx1YagfOMKxI9rE88/OLtKBTSE0YKaGSP2tyb4wkelkUkuvXsQBnofoRSx2facqkEfCs/FcX2xlmteEnh1ZjLoJpF3LGpHY3kk9N1cRAaEgHv1/0z0UcEixlY5Eo91HOBkeZfZJrFteKA5wfsY2iZ52TRyLHvblP81HFWrwM3PVWY6P3agMP8oUA5hUbustjbkrZLIoxdI45NcCjmx6JQjI6HMjbdH5zQ9LlK61Iz0IwZo3A7DJbmpPay2DR28/pmaZzvKuOnQ5sSoGIP6c4nJArMQaVjxddczY5JemjJC/BN3QDkMrf2wUk6ngbf+cJPp2g9pko9qxORGouCDzyO4zTFJmZ8C/VKgqSSD0+MqJtikntgNxC+7k9so25hTcA9cdJEmwE7lnFjmsZgj+nCXumI6HF3sNXz3OXeRioXKE/oSGbapJPOMKzBOTyf7Yvp4vcHbmun3xgkVbYr6DwX1LDZ8k5MkqhweKHxkwlFJUCcEN+uWUZ2Y2ST3yDpfnAcVbr8YfT0Gs9hi9e7GE4Vvtgl4NF0zsOteKQlVLfByrs88xkfv28ZSFkjboKPfDM69uowV3g686wqKhYEqt11z034XVDPL9KiRCeR1HIzzKlSP+M9F+EZ4YNXMssqKHShuavn/bI5f8MePoQw/W1Ei9Ocv/hel9v1yoN8WOuK6zUiLWOsK/UvkUeeuDm1byIVMLCh3bpkXGfxmmEor1D+q9M9MFNEWJ+OABmWzRRTKIwyp0JY8fBwDTzswR3aSRyAFShxjOon0en0DxS6VTqCOHkJZh9u37Y8YteuwSkn4c+tI7H6ZsfAxiL07XPCZhppWUc+0XX7YX8P6SGeB59UA0ShQVPW+P8Av3HfGnSSAk6GSSFa6iQ/7nBKlKkQ3dWZI1MiEhCQ3TplidSAZWkhavzAjFY21weQQkkOd25rPOLz+k+pSszyOEHezWOoK6sKy8sr6j6is8bRCNRZslT3xFCrccXjX+F7BtZ0J7kG8sdIka2WvzXGXi4pUiE5OTsAoFccZIX2atXFGjh1VQv3wL2Sdu274NYz/wClROD1lZ6B5lYgE+1gCDWBlRlcMSSvxmZBrFbTmNjtYfl8YbQ+oc7H/N3B75jWNo3yyRdUOTRJMnmv3zM1MYQgC7843M452WBfXAFWIPQg9x5ysFRnlK/RIoSbAsDrxkYhiLHxjL+z3JRHdT0wEVNMpH+ayDlUyTVUAkQmibOWii3Fd3bzjszAVsI48YuDRLE8/OFOxZv6XZgKUDkYBzXGduunXOqB1c4wiRGU7bHW6yZfarkAkH4yZyA2xU0e32zoXjJKSZWZqssSch/LnDoqvXjGdPC03sHfF4xebHoycu3c8DJ5JVGy2NXKjsXpcbWCDd9QcvL6XGjBVQ9OpObWmis+7v3xn+Fu+4PjpmP9zNbxo83F6SH6e35BxTU6E6TUbp03RstISSL/AGz2LRRxhFABvjxlfWdPC/p+6VfcoOwjqG4P+wwxzyvojxKjzf4a0Q1uu1JLldgADKee9+fjPSS+jt9EINSC3X3R9R/bL/hvT6XR6NgXUauTmWhZ7kD9s14WEkgVWBKjg5PLle5SC1jR5l/wxI8qyJrtjjoVThcu34RSU759ZLKf+kBbz0cwINckjBR7924igOorDHPN8A8cX0zYtBDodO8OnDhCd3uN3i+qnSCP3/5Tz0zW1Pv/ACgdOT5zE1Ppkswk/nKguvcp4/vhhd/9MjkjfhkD1OZIxFCxCr0F/OAeeaVm3i2rqTm5D+HIgoAmZmA5JAFnFn9MdGIUWnmxeato3aJatKjLhZwL5/TOTXYNWR+ubKaJIwbUMfntkOnRUDOK55+c79gP1nnJF5J6X26YCT4J+2einijUkbSfGZ+q0oblNvHYjHjksWWOjKF8qb2nn9coyybwVBv5ONNGyXt/tg3Dlg3++PaBTDQ6sbV3j4OXEyFrjYi+18ftmeyOo714yBwPzgg9sWkO5NGuXWh9Rb/6lwEsccjWjUfG2sTSViPa1Z368g4u87UGwS2Rjus13yE3zeDEhvnnCRtuNAiu4xhXTOA1d1nQbHOFAjv3rXyM66xsoKGue4zkK+HIV3HoTx2yZ2MFTQ7dsmDoLFWXnjO7L6H9sJVNXbIACR2wjJFI0I65uaBDHGtdepOZcUZc7QQec3Y1BauwyGZ8L4fRxH9oFnCtMAoBYm+2CjjLUqiycLNp3+nYFEcZkjVmqdnf4lQvIsD5zP8AVfUrijgTbvlYCieQO5zrwTi73EffEp9NIWsrddD3y8IRRFybL6DVjTTPExLU5Csb5F8ZsafWl5CVUjjqvGYR0svX2/8A9ZpaGOWueGN3Yu8acYnXI211bSoGY7qFffOCVubPB+cmi0ssoPsoEdW4wv8ACFbJcde3fM+yXhSv6Cicq3B4zksst0d6r2xhYoybIJHSyemVljLjZfsvijg3s6hQu93uO3OfVBBSSMOO2Ekjki9lBl85RZUQHfFd9fjHTFdCrRRtZRXRgex4wX0tte5jx2F1jEsl3stQfOKyNMLp7B44OUTJSVCmpKhXovZ/LS98zZXZq3Mc1Gsk7gLwMunMg3bQSMdMSzKY1V3XkDOAx7doYmufcM1Y4QaUkKTxyMDLojR27b634x7ApGa4QbqN8+O2CkiVgS7Abegrrj0ugmiamJHcgYo+mbkg8jyMZM4F9IEccj5wTRVZU2PjtjdhRSivIB64JiNp5/vjWBoVVipPvYeKyokdWLAXfSxhj7jZBPijkbYVAZWJHc4bEorHr5EFEWPGFXWn81FQePg4uyofg+TlTGStDbfY3hpC9HYpxe4sR/8AnjJiUJAfa2TDQjNRYyWY91HP3yoX3ds0JVFsdoBJ7d8EsVy8jJWUTL6SKmW+vXNJBV+axVE2gt0xqBHlkWPp5ycu9ZWEviNf00BEDtRNVzmqsSOA4BquPnMrRoUSTwvAsY5oJZNpDHvx2zFOlbRqi3L0PPo4lj+s0fI/pvrhNNoNGU3uu4nkDCFzKKaj+mGREWMjngcDEWSTfBqSRQaLRA+3ToPuvH+mXSGKMfy1jH2XnLBlA924D/pzqOgU1wezHreFuf0CougAVnddvXj/AN5nIoQ+1WoNQU9D+mOyjcvJDD7dcXZIlY7xuHi8KfwACdkRqC2R1F4AlCRtevHPIy0qqVc3XHBPXFSw6uFNDr/2yqhYjk14MrqSFkEihj5BrAzbSAV4aqOCi1ABYLzY5BGWaSF6/oY9QRh0OchKeEgEqRzihJUVxwc1JUKi+GHYjEZSSDdNWViv6RmxZl7g8+Mpusix8/bD/TBHtIvrfjB7WFMzC/jHJkRYieSQe2daPZ0NkdQOoGCPXtXxhk4o7hXznBQLURh9rrIpsVXcYD6SFfFeTxjbxxuL/q+DgZogK+mrHz3rCjmIPELNVWBMLee+aH0i4J5v5zhg+bxqYNjNbTG/GcGmZrGxq8+c0WgI7f3wLrt7n987obQr/DqldKHbO/Qje/YMajjDEFlv9M6zgflAv7YVYGxD+FRbK+0eQMmPLHvTYVYgm7GTC50ToYdPcL6+M6Iyx/L8YbSqHdt3ZbzSGlj+iJObvp2xH7QyRnvpwFUEnqLI7Y96aFXVPFvJJHDVmzN6dp0jpd35QeuI6aJIvUlAUEFuQe+BxtUw4pJvhoJpyIyv07+b74wgIACUD/ricx+lqY9gADEWPuaxqUtFCGRjYs80cR47L76jQVlViACf0yKrSKQfbmdFqZZK3Ee7rQy8OplHG6+epGI8aQVOx9I3hQiwQBxeLH1Bn3Ko233AONaeRpY9zVySOMTmUFhd9KzlFfQOT+HEkJNBjeGSIPzRP/6IzIeZxKQpqj2zkOrmBAZtwJ/q7YXh+nftG9XHDe4sq9iDiyxI1hWvtgZ2Mkwuh8DNIwIoLLYNA8Y8cXBHlpmbJpdhPcjuMoACL4J+cc3l7ZqJ7/OVVFZSSBfXCoUBzvom0i8g3f7YNaYd/wBcakRS3Kg9BiOpcwMRGB+uMsdiSnRd9Ia3C/msTm07IRRNHpeH0+plZkUkAHqAPnLepyEzwx0Nqxhv1JP/ABnaNOmFyTVoURO3fCKnYEVjQiQjp2yxiXbeHQXcTMbX1zqoSD1JxgINt2chJCgAkD4wHJma4AY0Tfi8pRc17gccmiQNdWb74FuFLAY8eo6SpgSholm4HnAuFPKMb+2NbQ0ZJHOAZQAAMNCp2BUEDk3+mWDJ3H9sYSNTV5BGpaqPB84Wg2DhJQf1NY6cGsmN6aFHmVSK3E2R9smSerEckf/Z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5396713" y="5467647"/>
            <a:ext cx="3384376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1" descr="http://1.bp.blogspot.com/_-4ZTioUaah0/TFo-gr5i98I/AAAAAAAABJI/fsYgY4_wvac/s1600/confissodeped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79328"/>
            <a:ext cx="1965325" cy="2376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15" descr="http://jesucristo.cc/wp-content/uploads/2010/03/Cristo+Resucita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0" y="404813"/>
            <a:ext cx="2773363" cy="3273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8" name="Picture 19" descr="http://2.bp.blogspot.com/__vboDIv1BbM/S7ccMbKbALI/AAAAAAAAASU/HuITpQShjdA/s1600/jesus_de_nazareth-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963" y="4060119"/>
            <a:ext cx="3178175" cy="2384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9" name="Picture 11" descr="http://t3.gstatic.com/images?q=tbn:ANd9GcSI8iyTNW3gvsfGsSX-ertTtXWAlZRXfisPg2EQqDK0u406Rrk6M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71475"/>
            <a:ext cx="4125913" cy="3201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30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1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2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74729" y="1797279"/>
            <a:ext cx="8607578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próprio Senhor – disse o profeta – teria de ser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“trespassado”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para Salvar a Todos… Por isso, a Jesus não Lhe interessa o que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outros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digam acerca d’Ele, mas sim o que,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nós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é, na morte e na Ressurreição…</a:t>
            </a:r>
            <a:endParaRPr lang="pt-PT" sz="36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4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80235" name="AutoShape 19" descr="data:image/jpeg;base64,/9j/4AAQSkZJRgABAQAAAQABAAD/2wCEAAkGBhQSERUUExQWFRQVGBoYGBgVGBcYGxgaGhkXGB0YGB0XHCYeGBsjGxwYIC8gIygpLCwsGB4xNTAqNSYrLCkBCQoKDgwOGg8PGiwkHyQqLCksLCwsKSksLCwsLCwsLCwsKSwsLCwsLCwsLCksLCksLCwsLCwsLCwsLCwsLCwsKf/AABEIAQIAwwMBIgACEQEDEQH/xAAcAAACAgMBAQAAAAAAAAAAAAAEBQMGAAIHAQj/xABBEAABAwIDBQYDBgUEAgEFAAABAgMRACEEEjEFBkFRYRMicYGRsTKhwQcjQlLR8BRicoLhJDOS8bLCFUNToqOz/8QAGgEAAwEBAQEAAAAAAAAAAAAAAgMEAQUABv/EACwRAAICAgIABQMDBQEAAAAAAAABAhEDIRIxBBMiQVEygfBhcZEjobHR4RT/2gAMAwEAAhEDEQA/AKrtHabq1B1YGQgCfzAAAklRObTnGlHY7EYVRBZXlC06ZXIPAhQSCUkKjQq4EVX8M5aJVKdBPdN9OHXqaIfbt3U91NjcEi8nKCBHM87acInGnokpod4xmBkbWIIEhYSJ17wz3SZnzi5rFrUBkU4IREQCQYSCM03I1T8NvfV3FKDGVwkrQZGhUUFU5irNJGhAIIv0oM4q33gy/lVlg8NYiY0v9IpasfielYRicM2UEpcE2hBQpMdJKjIsR6UpfgHTpafcU0GBzAqS63YAwVXvFgCNb8SNKDdwykkTeeMR08D5VRB+1nQg01pghUDMzHWdfrUedCeBn+6fSicS2QkGZgj3qTKqJKe7OWeAMTHjEUYdAjZEmZgc5+tTrxGYC6sscz9K2e1Ex0ozZWCW6spSBlSMy1flEhIt+IkkACRJ5AEjx4HbCihahm7NoJKlXiVqypTfibn+2tE4vqfUirJvq6lltrBtDKkZXnTN1LIIAUR8RAuZGuWAIFVsFUW+Zrxm2FYDahRIClAdCRzt0qwbubfSt4JecXl0BC44RHLSqhmUFKmOF/KpW3xGhrJRvoKL9jqWGDRI7y1KbVIVnTJ1iQUmbH2rbDbR7RaSp3KhCzl+HvfEgBUC+vAC8VX9k43tWgj4FJI7qQBnSIkSRJkWmrHhmgGiEhKRqmAAJ+IadYNIsJxH5xSk5rylIBBCDPGdVCfL51A7mzBQCuM9xJm2phYv60ScU2WgpSkpStM94gRI0vyquPb1sAZlYhvN2ZtnkXE6aZrUPIBRbLAXFqShSU8jBtaD+WSDfSpcNjkqmVJBMwLyYOtwCfKoUbSaDRUHEGE6yNYAAtzMV4pSEoCAQVQEgHUmIEzevOVA8bDniop7uXWOJMceAvFAntNI1toeutorbDsRZBUmOpIt0VY/u9bPYxxuSQCjWQR3Y58h1rykDRultsat5STHwyVRYHuzwpZtnZbLgKi0S5KYISsmAoG3LnaKcIeJhQIIIm4nUDSCPrQ2IxCilRskJNyL8vDnR2ZF09HqmGOXqlc/OsrQbPWbkwTz/wC6ys5G7OH9kgghKM6VQDlSqTYq46WvqR4xRGBwloQpKge82krVnnkUKygTPHWJnmJhClPfBUDMJyE/EJlSYhaZBOk6nnYlWHUDnWFOJCUqm5GUm4OuYaJkzE3Fq1pq0mctRd6GDKUuQhZCOzSoKVKiCBJCYUNdRIyg2HjolskZgpsoFjKQECfh4ExxtB9K8RtAH/dIUhSCQkWyrmwMJgi98vK16FxK8Vh1EFBbQTISUd0iOBVM+HDiARZfFvoZDG5vQe/iQCvMO+RCik5RwMKAHeEHjczM2pVisWFABQTI4hITPidDz6SaGTiVrPeNk2SP5bmOgkmpVotT4w47Z0MWFR7ds8SlHEjTnGlGbK2sWlkt5VJXCVoWM6Fpm6VJJvF4OoPiZDweJITBBt4UQh+TlAiZGvOmD6VFoYb2Y85OROHULqSsqyT/ACqSqAOhAmmuz9r4Bt5TbSWxKkkli6XFhMazCLkgJHdBJ4k1RkPAXA1FuFMNn7xhkqzMhwFMQVZYMgzoeQrNguCDN+NlvZxiH0pQHV5AErCiISYBiw7o4cuFV1bQjw687U62zvEvFZAQEoROVAkiTqST8SuvD1lPjXbAWk6THrXmbFV2LMS4YITrxJv5VJgXIHXjNepwBGlxckcb1A8uIg3H7itjIxqhvgdrBlYUQZSRli0if2KIxu+j60qSkhCCpRAABUAokwT5nyiq72nnW01jgm7DU1RL/GLIuSfG+t/eaggkzW4VWpNFwPeaSh24J4adKbbM3ieQsKS4rumRJkTBBMKkaGkwXW5E9KW4B+ZfZ1Pd37RiTlfSAkCMyBc3FyJ4DlT9G20OkKQZZNs2mbXneAbG155VxRDisp1icpI5kTl8YvR+z94HMN3UnMg6pNwBOovZVJlH4AeOL2jrmPZiCyVBRuoA90C5zX0J5DX1NSMMIW3l7QpUspzgkXMCQQbjQCLULsjaba2k9l3i4AoAfFNrqnTqTR7eBUhanCZUUiUgWET8JP4up1AFLUm9C2qDHHgDBWB41lLoSbhYM8TF+teUYs4UhuPhATwIPH9Ol4+dM1rQ9+BKSLpKY1IKe8Jtc+N+gFSYXD9quFgKGUkLQY0ggOpTmAN5B7vHnFCoBSqyQCBBvroqIiQSRNNk7IJ5IyokZfIQAHAF6FsCAbAAwlISqwAM3kTeaalwSrDOKzpPwnOtsIUAfiC0j2jhPEB/wyS3IVCjKkgZTBBJsVAKiNfWDUO0sW+32aXkk8UFXxQIFiQTGnoOlZdsOC5aj/39ydewUrA7JxKln/6Sc2bU3TAIXbW8iNL0msCZVBEggkyOFwdDPCnAQkwoGHAUqIHd7oiZIUAnvQJgTzBFRv4sKBGQAzMx3j0J/FxMm8k86OLZVilLpoXwmwSRxm/h/mtVBJuVG3IxU7qZHw6Ry/WpChJ6jwo7KKB2MUCoCZ1nS/KiHFgCbeNerZTBFgLEeotXjQCTAFeNVo2aeHSvFpSohRGlgen7JrZ15PED06VuENxAtEC1YwkrIMS4UJKjcAefSkvalRk8aYbVBgJFx+4oFWGUnUGP0rYJIXklujAK9CqJ2Zst3ELyMpzHidAkcyTpVwwX2Y2++evybTp5q19Kcot9CJTS7ZRwqvSavzv2Yo/C8vzCT7RVa27uuvClIUoKCpgi2nMHx615prtGRlGT0xO3J0BPgCfarJu7ui5iFDtA4ygwQpSD3xMFKMxEKPBRBE1WU4lbSgpC1oUNChRSfVJBo9zenFOZc+IcWEkKAUo6pMieJv1pclfQxOux1vrthorbw2GSEs4aUxckuE97MTckRBJ1ObkKryXLedS7x7wOYx8vOBKVFISAgGAkSQL6m5vS9tyg4jIzouG5W8K8M6IPcWYWDxA0jlXV1uLMHRKuHGON5uSDwrgbTkaG1dt3ZxH8RhWlKJ0y2PKxvre1TZY07Cm1Vgz7jaVEIUAkaAC2nCspwNlN8EWrK9yEHDdn7QzggymBBMCCLjQx6z11vTRgrUsJK82UZm3E5VpEH8XdMwbd42twqs4RxfCLjStw6tKgABbSb/I1RWxM8F/Tr7FlwLrbilqzdi5BkBBUlafxJKCbWgkaRNq1d2d/EAuBTaijuZW5CrWCgnUCINwnWYoLBPWuuFIBIECFXSMs84zcx0qZCMyg6mAEKupGohQggK01A5GNBS2mhShkT+H+a+4sUyptapzBQtexFoggiRW5UZur2ojHOOPOFa8gKonIkAaATHzod3DRPdkA8hpMTTlsvjdW0YcypBVbpE2qRxJSkwrTmBxisQhMfCPSvMRhwBKbRy4+MV4J9Hqm8wjOfIjhzrRLQBkqJjrpw9qjyj8oPjUgQFR3R6D6149ZjqMwyhWvhU6mF2SgDMohIPjxqJJhQ7oSDyjh4eVMcJigkhSpISZPMetDJ60alYXgdw1LIK3Y5wLzzk0v27sr+CcCc2ZKriQLHlyq0Mb1hHZkNLUh34F3yn0BPyoLfpCXmO0ywpJkG86wRePao4ZZ8kp9Moy4YcW8a6DtwtoIKVtpQEn4yQIzaAzHEW9atwTNcl3TxKsNimSslCHDCp/IbH5/MV1/amLbCAhCQFE3VxAHCdb10lnUI0zlTwuUjBAtx6CT6CqDv9sN/KcUtf3aCEBBTBTmUE5gZvmJHAaVdTtANlH3GcZLrTEhWZtMcyCFKVP8lV/fzaSHcI8hBVa5IuO4QrLfXThSJ+Jc2klodiwOLs5TinJqFtdDvuSK3bmAedNbG8fYIUusCqFUuDUmFfSlxJWJTmTmHNIIJB6ESK9ZnGi6bqblnGBIU8GVLSVtpUnMVoSQCv4hAk25i+ldM3f3OXhWg32+YJUVDuQQTqJJNqpWN2qtvEqdRAWhxSkjgcpICdO73O7bgYiuq7L2mjEtIeQe4tIUB15HqDIjmKllJyFzUokStkqn/dUPIVlMO1rKDy4iucj5y2XtDLZJIvPdt8xem5xpUMqoUOSiD70HgtmrSYIAjW59dKc4LBJcRnS8gp48I6TJopyS2fSYXicakl/BVXWUoWU94xpc6V5hMVlkDMASYBk29KJxzSw6oWAmIF7fpx86hdCxAF51qi7RyJpc3x6sJTigRrPkatW7O4LmLHaPrU00YUAMudQPeBvOURGtz01KrdLYJffSkiW095Yj8PLzNvCa6dtfb7WCazLMlR7qRGZavyoH10FJyTa9MQJMBxf2Z4QNqhbiIE5yoECOJzCI9PKuebf3UewhBV942qAhxAlKyqAkAC4JJEC8zYmj9v4/aGPTdISzYhltYj+9RI7QjrA0hM1YPs+xzysO9hHgoFnIW8wiEKzDKDxyKEg3iRyFejJpd2A+a7Qhwm4aQ1mxmILR4oaydzota+7miLRbmaU4/dxLcrwTwxASDmQSkrA/MOzsvyAPjTA7dXlbUBCnIyEg5sh0INyiR3soIAm+YySp2ntkh68BSD8dgtJHGRcjnM20itjKTYyWKXHkxcH8+RQsOnlTFtHiax7Bqdd+5b4gqCRYKMFXQd4mjUbKcmTCYn92o3JIyL+QrCbwLW0lCGjDVpMEFQm0C4oDePbxfbSgCCY7vuPEGg8at1pyUyZHDTkbehorYOyCpwLXrqBy6nrU7jCHrKlklkjwQg2lP8SvMScpQL8gBAHIa+tdDwWOzAEGZAqmb1YNSXyqLKSDboI+g9aYbpY6QUz3gbDy4U1+qCaJGnGbTLs/tHIAgXUALDhal7zSAxLwJSVZSlJIK1KM5QU3CQLki4GnMK8TtQCcpBkzIOp8eNR7X2j/AKjDMhSkqQ12isqsv3jpSUifzBCR/wAqTGGxuSdR9PZaN3sGziQpnGs4VxyVKaLYSQWpsgd1KklAMaaRQm8n2TYdTZVhszTguElSlIV0OYlQ8jbkdKBcxuIQUvpCnCyQoyiXIHxAlBNimRfnXRXcQlaErSZSoAiORE0xunaJITlW+z5txWAW26ptxOVaT3gf3pyPGtP4a55XrqX2j7BQ432wEONxccUkxlPQEyOV+ZrnXY09O0UwlyVl2DefFBSRZ1tClzoDkTIvaJnznnTbcDb38LjXMGtUMurCm5NkuEd5Ingr3B4mkO1mezQw6HCFKaaVlKtTlBVAUSb6wBFVbbeMLiyoKIVYggwUkXBHncdb0iMXy2Nz8ZYqR9PKa8ayqJu/9ruFVhmi+6G3soDiSFWULHQGxiR0IrKLi/g5YI/sRxDyuzb7RKjI0168BS4bOXC0uMq7y8pESmcpvIkZb1c9oO50FtCy0bSURI6C2sa1Fs7YDWHzKbsHYKgQLmRcxqep6Uh41Z0Y+Kko0cTRiSFqngT8jROCUp1WRKSpatEjUk+1Pd793AjFKSyn4oUE/wBXADxmiNkYRnZKVPPkLxCh3W03yg8CRoTx+nGpzVa7E37lhw7rWy8LLhCnV/hButXIT+FPP/qqJhccrGYpTuIVdQITybE2SnkB89aT7S2+7i3i66bxAHBI5DkPet9i49KXu9ZJtfTzoHjai/k9imnkTZc9nbJKO1LL4U4EgD8IKrRmmbwdRa45U43ExSztB9pxUlDLc3mFKUtRBMCbZaqePxScOhIUQpa4SnKrMpQkQVKJJSgDkAZjXiw+zB0pxry1qkrBUozf8R9o8qSounJlPiJquCBtobQUyS1CgEEoCkiTbuiZHw9aq2KxXaZpMmT3oi3HThTnauOU+32qASVrCkga/eKJiR1UOljzqXdPYH8ZjEsgfdou4r+RETfmpVv7p4U3GkldBZptKr9ix7pbBW12S1kpBUB/WVKEg9BbzFXHEbJQSQUjh8yam2q1nW0UCG2iDYQLKCYomZVPMJ+RNS5fqshg7Qow+5WHeK86IywAUqKSLTwsR48qI2buA0iT2jpnnkEDlZPhThgQXDzCPdX0pimw6/U02EVKOwXmnB1Fid7dhjsyjICVWlVz5co1tyqnbd+yxHe7FSkyJte5IChHEZSox0gaxXREKzOH+UfM1u8bU6K46QuWSTdtnz47spbWIRhnIkFIJFgpOpUPETW+B2g29jX3FiQtSVWE2TIAAHgnTlVr33QgrOIGrYIPmkx6E/OuW4PEpQ4CsnKQQbT1BjyouPJMphlppl02q23944lSkKVbLyOluQOtP/sy2steDW2uSGnClCiSSQe+QZ4AqgdLcK5w9tNKzCSVAeP1rom4bXZ4JJ4uKK/ImB8gD50PGo7CzTjLaHm3sN2jK0/mSpPqDFciZYKuB0rtD4lBqkYPZaW3kNZnFF0ZiA4tsIkkAJ7NSSTCZJM15OkDgd2hfvggoDI/K0gDxCRVJedJN+cmOk/9V0bfFSH3B2ZkIETwJ6c4586U7O3Qz/F3U9NY19aZEU5629FKUb1ldRw25mGSkBTaFKGqlG5vxrKPfwJ8yJ0VoIkERwF+EmtNr7TSgEEi3Dj5UsfxzeVa80JIjkfPrNK0uDES9coRZPUgxPWL+fhUzG/uHYXZ+Zxx9XxkDKD+FI08zrNOcTg0OIyrAI0k6g8weBrxCgSCNFIAr3FrCG1kkAJAJJtEcTXkgXJlG3i3Lw+HZW6hHeCkwSSYkxppVWw+x2FGVHKZkjh/imm9v2kpfaLTKO7IlS5lWUgygDhI1PpVNTtRyZk6gkdOWlN8tuPdBwzOL+SzHdxp94JCgFqSUpUkggKSJTIGoNx50Xh93nsEw/iO0TIYcEQfiUnKDmnWSBEcagw0gJWAQoQtM9DINtRaujYIpebOZIU26gKCTxCviSeoPpPSgacYpXaNlk5ybqjlOCc7NtsG1k/IWron2ZbKU3hVqAAcxLhgxcNI7snpmzxzkVRV7quYnaf8LJCUrIKjr2YAWV+OQi/Miu44NtKCUIQEhKUi2kCyUjkIrKr7jM+XkuKANsYpKGUtoOi0JI42M38SAagZfkpPRI+ZpZt9ZDyQUFFpnNmSoTAIPAzw/WpdnmxPUVLl+oDH0WBi6wOGXMf7Sf1op/E5U5vP6Uv2Ye85yCAPUrP6ULtvFwygfmv6U/CvShM+xpsY5kqUeJ/z9aKfRINAbHxCUtJBtPvp9BTFy6THKmC2cI+0DaWRxxmdTmPnpVGL9oj5fWui724ecW9mQFJzDurAIICRe/wjrrVfd3cYP/3WirQAhST1BWCfKVeVFdFEaoQIf58Z1Gvnr51f909tpcwwbFi0ACP5Rofp/wB1V392l5czRQuO7BIBm1pkpBI4KKT0qTdhh5l7vJKUqCknN0Ex8hQt2hj2jpezsfIIJqqPrI2itUSUMgI5JUcwzDyJqdjEkGQaAxu1Qp5ZQO8IQTzKR+pIrIfAh2toMwOHSBA0HnYcyas+zMF3ErUIBBV/baPp41WQCQhofG8oJJ5AkT6Aj1FWje3Flhp06ANkj0gKPXkmnwXuTSK4t9TqlLQO6VGONgSPpWVXsFvoWG0NhkKypTeCZKgFG44yTXtbX5+M9RJ/8gHXDnJygZlAcQI+ZmrZsPfNhbYaKOxvlTN0kRz4HxrmacRkOZJ5g9QbEUeNoBICRrx6eHMzQcCqTOx4DGtWQlYJuQJvHGPCqP8Aa9tU5GWQYS4StXXsyI+awfECq3gMf2T7Ski6FhUDXrMQLgmfGnv2kbKLzaH0XLWYEDihRScw/pj0J5VkY8ZKwHs50lRm1TpcIIM3EChqN2amXWyEhZC0nKfxQoHLfnEedUt0rBjtpHQd28McTgkAKCnG1qTfgkaCeUQf2asm6WLhoIP4Hlt+ozR/yJoXYzDaAVspyZzKkhJTeTEjgqDfnArfDILbiyYhT4cEfzJgz1ma5cMvJuP3On4nBwjGf2Yw2WEodcxJEr7MNA8QVEqPyj0FW7CrKUpQNcoJ8eJ/fSud7JfC4V+BazmPTNHyFWPbW8yMK4tV1SISAYkxZPQcSaeQU5OhlvNs4uMhSUSps2jUJkZvGwnyqvbKxMpIPBKf/KKjXvhiL5lpAASCkJTEqE3mYEEamlKNpJQBz0jQ6+1SZJKT0Wx8LkiqZfcAqC5/SPkVfrS7a+CcdQnIkqypvHU0DunvSh14tLjMpJy9YuR6CfKrs04n4RAH7tVGPUSTLFxlTEatlultJSBYXBN/0onZrbqUqKzCQNNZPTlW5bcbVEy2dCeHQ+FSbUehkxyp6J2zm+12W3sSs2KdDYXULFQPhA8qrLWEebdWhTiloSUoBhMkqE/EUlRgczFWTagCXZkSrvQBEcPcVOxlmVXkRH18ahnklCTO9hx4544ujmOJ2y+hShnyqFicqB5ERBHQ2o9vEh0S9AKsoyiYMqQmSZkAFYIN4vpU2+Wx8uLzWCVArv0ECYue9fwoPbr6FZw3dJgnoLR8wn0FW46nFM5mZcJNBexdkuoXmUVBptsuqJJg27iJ5lRAI6HpWmxWSVIzcRmPVRMn5286hZ2msYXsjMFQjqhMkDwzKH/GttjYwHEOJKoImBy0k/2gk+VHT2TyLTsFPaYxE6JBWY0AE6eJ+lNt/Hi/gcQkfG0nOOqR8fiUpBjrSjdV1tt5anFhGdBDYUQJkpyJE6qyjTlNLd88WpJygLUVSCEAklGmg4GjWoie5Eu76T/DNw0pUiZEakkkeRkeVZVz2QyplhttMHKkSQLFRusjpmKqymeU3sB5Ujiba+8PEVM4/EqF8t/E8KJ3l2EvCPqbVpqhXBSeY6jQjn4igGlykf1X8opUWmrRXNNOmHq1Enh6nmaZbO2+62CgEFqCIVJ1sQL2/dqRrc1517NgJ5VtWAFYzZSSlTja0QCPuyTnE/lt3h+/Hbd3CEvoVoEkGtCIAFxTXZ+HNqVkm+LRVixLmmzorj6lMKCCM4ByzpMW+dKcNgMQ3hyFoX2gWVEWWSmVQQUkg2jSocLiyAATblVhwO1IsRXLxzeNNUdXPhWammVXcDaX+ndSsx2bhCRxgpB/8s1Cb07YHaNoi0KJjUZoA/fWrnjthsurLqRkdIgqT+Iclj8XjqK55vFg1oxI7QRaQToQIuDx+lX48sMv+jlzwzwyv+5bNi4rOFqUACq0C4gAJGuthQW1cO4pag0iBEKdWoGANQkSVc/E0Nsx/KRyIrzbe1i0FDXtCI53gnyn3qWEf6rR0MuV+TGa+5JsPBobdS6kS42cwUSdYINpiCCR4Guh4bb18wulUeP/AHXKMDtQpcSSISTB6DnVvwGKglJ8RVkb9zk5N7OiM7QC06etAbWchuJ0pNgMUSY0j3qTaWP7sGBGp/WnKOyZsp2921EttSr4pOXqTw8P0qu7vY995ZURKRAtIv04ERr5Vm0kqxj5I+GYTOgSOPnVl2Ls9JKWUd1CdSOXE+J96Vm411srwTnCt6RttbZKsU2Etslx3TNBgJGonSf80lf3SCMyHUZVmPiKk59NLjQ+2tdZ2ZlKghAEJtfpr4ge9N9obMbebyOJChwnUHmnkakjGUVUWVvxMXL1xTOPbW+z+MKnEYdwleROVt3Qm5ypUPxE5okXPEVStkbAdOMaTiQ7h0vT3wkd7NYBJMpvI5+FdY2jh3sPg3MyZVhHw4gpAIW0FBcidJQpaSDoQq+hpjsJhh7DJDakutgygQo5YMpEWykWrpxtxTOVOSUml0UjDfZSkFTbj7jmHzZgjIkLCgb/AHhskG8xrPq921uey6hpCc6C2oAFK1FUGEnMpRvz6xFWRtkkRPfEwCQM19LTlAofG4V4CxSOgkAnoNVeJplWJtlfb3TdbGQYpcJ0kIJj+2B8q8pqp/E9B/cB8uFe1tA2JdrYJGPw5SYDibpVHwn6g8RXLncEppwoWMpSe8PqDxGhmrvsXbgMKQfEfQ9ac7b2A3jWpTAdAlKv/VXT2rkYsrwvjLr/AAfQ5sKzLlDv/Jyl9u9ROq4UTisKpCihYIUkwQeFbYHBZje966N+5y69i07BwiXE95AWQ2AkG14B9SeND4V6PHiOR4j1pvscBDomwNh48Pr8qWbz4Ts8QXEaLuR/NxPnr61PXNFKfl5KYdh8SFdDNWXAjMnhNc+ZxfEV0HcVjtDnX8KbhP5vH+X3qWeFt6OhHPGEbZ4xtjKrKsFKuShHpzHUUwW+y+gocSlaTwUAR/g9atOIYw+PQpLiAClUA2kflUk9Rw6VT9t7mP4fvNHtUctFCseD3gxUfGJvjlQCvdxtsjsicv5SSSPA8fOg9o7nu4tSSyElSB3sxIsCDa3jbrR2HbxCSAppzn8JPnbSrbuulSVOyFJIAJ7vG9jNBjWRZU2O8RLH/wCdqH5s5ZjdgPtp7zSoHFIzD5TW+yNoGAlVlp0nWOHpXanUgm4EfKOVLtu4HCIaLz4QG0XkiYJtAgTmJMQL1fo43Kyn4PEKVBTdR+RFZt11SGAlz4llRMcjb2n1pTjt7sMlw/w4cI1nKAPLMQflSvbW8iXk2CkqAygKjTU6E07loX5buwbBP5W54rJA6JHLxPvVo3fdCMOtzr8k1UXRCgPyIA89T71bt2sF2rbbWidVTaZPw+ZPpNImvcbZddz8KQntV6lMJHTUq8VH5AVZkLkUBgmcqQDw5Ua2qlIyQr2iylRWkgEERFzaIOnnXLNobNd2e6S2pRbUbQVG3Ig8RXRNo47KtJ5urRoTzPA/yx51rtHBB1spMwbj4x+tX4ncSXIqkVDBbxFYAXKTw1T6iLmjE7xu/CkBXD8vkT8RoVzdlxKgc5yAzcH5Eke1MWMGBoAOvH29qbH9RT70a9s8bl0J/lATA9b1lTdkkWyqP/Ee96yt/gH+TkeF2Q8lUoJB/pVB8bVcN3NqLC1IUIMX5T0m9BHfDDAf7qR6z8hUOO22lWV1lwLy6hJm2sHlXJycsmpRPocPHFuMi3Y7YrOKEOJGYWkWV5Hl8qp7m6zrD2QJK0A5goAkxcgGBEzVgw+2BkBJGkzx5R50Ft3aqE5MyvhKk34/D7EkUnG8kfSijNHHJc32B7S2c6puEoUDYggGxBBn5US/g1vNpzhKFkd4KUkX56+dJDtxudR8/wBKFxm1gpKg2rvGw1p8eaVUSZeE3djfB7tupXmUWlhIPcCxM8JkC2vHhV2wjjbTYUWD2pGWGlyk26Ei/ITQid4WZlOFWQReXECesZYJofFYtt7uNYbKQbFeU36BCZ+dNc2xCx/o/wC4RsLba0vKDikplIyjQjXUEQeHPTpTTGb2OsoOaVJIgLAKome9aST06Vzja+y3WVq76RHeEqRMHWwN/CjNg73mezMwLTqknlP60lxkm5R2Vf051GWjpuJ32ZlKELkqSAhaZsYmFyJTyqDD76rcSpvIouIIgpBhdxOtpikmGYZdIVAkCyCSEE8yka+1S4vFFHc/2yAMoSAkCNIi0eFYs6+NgS8JT70WHFb5tAgLZcHPuqkW5xBri+9W8a8XiFLVGVJUltI0SjNbXiQBJ6VfxtUPIIJuQUm8wSIJvVBZ2ICyDfP2ik8YBTNlCLTEzP4gKfjmvcBeHd0htuTg4WFHUi2mnnVv29u01iWwpGVKxPeAF7aEg8+N6D2DgkSAe6MsSDBFuY0phkCAW21KzLMoUrMQTyzHXXieFRSm3PkjprClBROcKzZilXxhRQrxBirTgHlBxpIHdzyT/SJA8NfWq0Ek4pYOvaLKvEKM/OnaE5lJTJAmTBjyq6fSOK16mdXxO2GmmwpxxCBzUoD3qbZO2Gn0nsV5wDCiAqBx1IidNOdci29hGnsVhhlT2mcHNAnKiVR8qum6+IdacxAMdhlQUADRw5gryIA9KGlVgtewJv7ii3glvA/DiUkEW+JwDh40x2PtdLrKCbKyiQAvlfjGtLN/2kObJfaKiFIT2sxYlBCgJ6mBVf3SxqlMokHKoDKQJ14G/wA6owfST5y34/Htp1IHv8iTSfGbw3yoED0J+tKN4salkKUogAC8R6Wt5Uiw+IK14df53CAOQhVh6VTpCUrRansTJnnWVmJb7x8vYVlULrslaVnE3NaebvOd1Y5H6UmWmmmxyUoUeZ+lQyVo6aJsfjlgwFEDkDQD2MUs94k+NTYoyZoM15KjW2eqdqRhfeFDLNTsTINEYdvweBxPYt5cW1lyJICmwSAQLXQZrYbAcUPvMbA/KygpJ8YyiPGal2ar7lu89xPnYURnmuY8rXR01iVdsSO7s4QKENKI5qcVJ/4wKo+3NjhnEOIbBCAErSL2kc/leulLTJNJnGQp9yRMpy35RXo5Ze4TxRXQj2HtAlBJNkxfj/mrfhca282EuQRwM+x4VzPEIXh3FAHuzBFE4THKTdCiJ9PSjnh5bRsM1LjItON3dW3K2lZkzJTxjpzpU29GIWEuSh5AUpNxCkwCCCLGIv48qa7vbdLhKTYjh9RUm09mguFYFzQKTVxmNUValFhOzSDIJiQY8YpTsd3FNqc/iHQWmk5irmTcAAWGhtHnXmGDmdIb+KdP1qy7Q3dQ42lDqiZgkoOWFfWOs0D9Gn7j+fJWu0c+2S6XHlLOqipR/uJNOcC594TwFEY7dkYMd1ecKFibHwMW5XFLFOZGzzVVLantHGacZbCtkOdrjFOcEpMfID61b9loCyty57MZTBsZOh5wZqo7DAQhajyHpV82DheybVAzMvJCweKVFICkqHLMLHhWyoVsV77bQQNnvgaqaWPUQPmaq32b41tbCm1rbSpnULKQSgkkKBKSSALGK832xhOHdA0SUo8SXB/muc4VBViEAcx7xVGF0hM48tFq35xHa5FCcpUcok6C0meJ+VM1NBLezyLfep+aHTQG9GFyNtTqflqaPx9sPgujjY//AErHuRTU9sW+lRcH2iTYcB7Csolu4HgK9ovMoTxODuotTHCJ+786EU3NMsKn7s0tliAnqEUKIfVeoYrwRCpM1Lhj3orQ6160SFTyrQTuWxe6w2OSE+wotIg0uYV3UxyHtR7WgmuS1Z2UtHqk3NKEXdURpTZ5dj1FK2G4UaxI8yo70s98nnFIWnIFWzeVu4qqYgoGpq+G4ojm6kM9iuEPpI/Yg10DDrCgOdc32G6S6m0Jv46Gr1sxZ0FS+I+pFfh9wY3bbAMpjrRD7gyyeAmgsKqazHN5m1BViQY6HgalatlFgW8YK8NI1QQry0PyM+VVHELmCqAlNWbAYjtcMRxUgx5ptSXAYVCkKzjNKTA6wSKpxypbJc2G3aH+7+w+2bUVghJbUUdTolXgJkeApxu7iirBuND42wY5x+/em+CQC2CNOy+Xd/Sq5gCWniU9QfA2pro527KpvXh/9Fm5upJ//Ie5FU3d5IVjW+hH6/Susb+YEf8AxzpAHdGYeXermm5mHBxSVRefoaqh0Jlod79D4B5egA+tGbca/wBIwoWCX2vSUJrTfRoEJjXMv5EU121hQcERrCwf+LzX0pvuxK6Q1bxsCKyq9/8AIH5n3rKw1QOeimOHMNnrQKkQaPQfu6xjloWuJqPLRSkVHlrwQLkrZtF6nLdYlGtaYdaw6wG240yJ9hzo5jEFQsD5VVXsfighIDTKUwIPdmIHNf0qVp59aQF4oIH5WR3j45I+ZNQcP1OosutItOJUECXFobHNagn/ACaUP7wYVKvjU6eTYVfoCQJ8qTqawyT8JcX/ADqKz/xaEeRNbt4sj4Gggn+VLc+mZZ9KNQitiZTlLV1+wBvHjHXIlAYa1CNVnqqb+sedVpzmB63/AMCrBtnDmQXCEn8tk+cElR8/SlIBNm0z1Og9dTT49CJaZmxye1QTzj1Bq87OeiqGgoacRmUVLzAQngSeNXHDqgE9Kl8Qtot8K/S0WXCYgRXmOc7tKmHjRCcyyEgEk1FWyvoSbt4nSPhBKfQkfSocTgFdsGwe4XgoeF/oqK0wmzl4Z9xpd4VmBGhCgFWnlMetOEpnENH+YH5f4qyqmS5J8sKki57Hf+58EfpSgAdoTUuwSQhaTwEe9ClULIGtEc16Jt4+/gnk8ClX/ia5fuMn/UJ/fA10vbjmXCOTwQo+gNc93Cb+/HT/AK+tU41oVN6G29I+Af1H1WR9KM2xtDLhF8TC/wD+if0pbvS530j+X3Uo0DtJ+cKsc0K+a6bYtLSJ2sZb986yl7LndFZRUghXjk97xrY/CBUDr8jrUoXHUx6Hn40Ax02auoN8okX06VCBamAfWE5AABEaRxTJ84FDOMnXmaGzWiJKajXIM8qYsMDjQ77Ymtsyi4N7LWpCSpaRIBk9iNRzKpitlssoELeSocgpTnyQAn1rfYjWBUhAUHC7klQvlkCVeVbo2/h0KT2WFQSSBmcvHWL+9IaRT5jrokwzxcEYfDLcH5l91HoiE/OpntlYhKczjrOGRyRCT/yN/RVQO7x4txbqC5kCULKQ2kCSBKYzSQD41WVIKmHXHCpagpuFKUTElUi5ryqwXKXyEbSOFbMJKnCblU6npoTSh7aRVCUDIk+E39q9cH3KVflWR5ET7g0E8qFHxpqFNe5Js/DkutCL9qj/AM0k11c7CCpglM8NR+/OuXbLZz4hpEwC4CfAHN7Cuu4TDyDK1dL1Pl20h8ZOG4sjY2IlHxLzDpCfXWmuHSltPcSkJOsEzx1N7cpM9K1weAmJVP8AaDHmqb0wXhRzJjQGwB8Bb5UukujJ5JS+pnOttuKONdKiD3kEQZhJQEx0uNOtHYBY7donQKHzn9aA3khGNdJm4bN/ST71qziu1CSmxCikn+k0UltMpx1LDJF72cyJeA4kj5f5pDnIcJPCney1QkqOpJNI9vYxKFzzoktEPbI9vuAsKH5kK/8AE1TdxXIdnx90032jjczaoP4T7Gq1u07Anjf3FU4wMiC948TLieNh7GoxdlQ5oHzk0vxr0qE9PYUdg/gPiB8jRrsDpA7CTlT4CsrfDJ7ifAVlMQLEk1M09JE86ibRYHnUyUUpjEGJxxJFhaOegM+9bv4rMIgR0EVA2zep22bxQsJMiCjXmS96ZnCpod5qfKhsKhpu2ACSeUetjQM/eX4KP1rTDvlOh/etRqJmaxLZ5yLH2o7cq5JIPmT+tK86f4d9JPxRH9pzCge3VzvEfMGoVM5q3gZzI38WC2EAQB8zKj9aDdFTuMxUahR0gG37hG7LZOMa6En0Sr6113CDujqY/U1yHYb5RiWo4rSPImD8q6dhdoHQnQWqbN9SHQ3EsWFdgk6gUzw+IzXIiq02/Ma86a/xeVBoKMZSd9Wc2KI/O0R6ZqA2EpPioJST4n3Nqzb2KJxYUeAt6/5r3YbMPPdQj/2pr6CUmlourL0NTVU2yC6fCnD+NMFNAkCK1IX0VrEz2bgGuVUehpZsD/bJp8+3C1eFV/ZCwG1eP606AuYA+r7z99Kb4Yd2P5vZNJjdz1p03p5q9qNAsibVAjlPvWUMXrnxPuayts9QG2NPCpkisrKAMLZFTo1r2soWbHsmqFVZWUA0jFecK8rKJCmZXrdeVlEzEDv0OqvKytR6QRsMf6lr+sV0NjjWVlTZe0Oh0N8GL1PtCsrKFdmMo23f95Pn7ijNgf77n9Kf/asrKYzz+kYvfEqtHeFZWUaEirHaK8Kqmz/9s+JrKymQMl0BJ+M+dNgfr7VlZRIxgC9T4n3NZWVlYwkf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80236" name="AutoShape 12" descr="data:image/jpeg;base64,/9j/4AAQSkZJRgABAQAAAQABAAD/2wBDAAkGBwgHBgkIBwgKCgkLDRYPDQwMDRsUFRAWIB0iIiAdHx8kKDQsJCYxJx8fLT0tMTU3Ojo6Iys/RD84QzQ5Ojf/2wBDAQoKCg0MDRoPDxo3JR8lNzc3Nzc3Nzc3Nzc3Nzc3Nzc3Nzc3Nzc3Nzc3Nzc3Nzc3Nzc3Nzc3Nzc3Nzc3Nzc3Nzf/wAARCADMAPcDASIAAhEBAxEB/8QAGwAAAgMBAQEAAAAAAAAAAAAAAwQAAgUBBgf/xAA4EAACAgEDAwMCBAQFBAMBAAABAgMRAAQSITFBUQUiYRNxBjKBkRQjQqEVUrHB0WLh8PEkM3KC/8QAGQEAAwEBAQAAAAAAAAAAAAAAAQIDBAAF/8QAIhEAAgIDAQEAAwEBAQAAAAAAAAECEQMSITFBBBNRMiJh/9oADAMBAAIRAxEAPwDy2r1c2rnMuokMjnqWN4rICwq8qTZ75aj2yVFgLxOBdWPOC53Ac1j6PQo34+2R4kkHtWq6dsO1BoTKkecLGHAAs/rkdWXqDWXikAvcAc5sNtBgxHTvk+q4NbjXi8ordwRkDBnJJNj4wIDtjavIyADoe/fKSSOo2An5W+mDWRa6lfFDAlffYPyScMfRXDg7Cw3jdYoXeQTKwNSEAnoMxdR6kd7CMXz1OAbWTv8A1BB4UZayOp6h9RSCGKVqP5iTV/F4ysk6QBfqMWY9SSaGeSj9RliAAEZ+SDeOaf1lyWEtAnuMRxsK4egg1DsSu8kd6JGHXUFW2LIwU+WOZWklWRfYQxqzXXCxlUaQt046nIyVWUXTT/iWjYOHevIbnI8ruzbncn/qflczW1os7Rx57YrN6nEu7cWo8cC8VKQ2q+mgurdNQWklcA/l9xxxZ2dRtdgOxLHPPH1KCVP5l2OgvHfT9QpDbKONKL9YvPgy0uqEm06iTYR/nIBzP1P1CSdzAD/q4zTMpdd67faejZnag+wlwvXseMKOXohPPNHG22Rgev5syzJLIfc7E/JwurlLyMS3F8AYEsgZdoJ7m++XSpE31kBbcAL3X5w/89nKln+xOBQ+4Ua+fGaevkhnWJ0MMbbedl1gbdodRVWKEGNfdwa74q0jEgbjXi8NJsYUrgn7HnOw6YFd7OPgYbFqygMibT03D9xkaVgeelYy0aOFEjbqFKB2GceMOfzAAcUMCYzic0uvmgP8twoHhAcmBlVV9qmgetZMPBKNxtOKVrvjnObQvbDRbitkcVlmRb71kdlZXV1Znv8A/YR0+cKw20Qe2GaAbrrjLfT9h44zm7CgMez+rknvgJUVH9t1ho15KeOhyMLB+fjFQb6DAWrrnBNxI1YaIA87v3zkygPwOvzhTHYIdBiuu1LJH9FON3U9/tjjEBa613zF1En1JmN/AykVbEyPlHIwCel5eWSgEAHGROFvLhRI3Nc9scn4hezkvH39NlMf1EQbQCeDibIwFkHznJp+HODXo36ZqWhkYD+sVZaqxjUapojX1rb4bpmWA1ZzOpMCk0NfxUj+5n69hnWkdgqnt2PfFUXcwANXxeEeB4mIu6NWM6kdbOkkEFu/TnCRyTRncjGvg5p+nelfUXdLYNcGrw8vpIshWPHhOmLuvA6tGdH6pOq7Q7V3odcvL6i7RbVI5sNRzsnp+z8w69MS+iBIVsgebzkogdgnkLWWFk5XvxhXhK9bwZjPNH9scBU9euER6Wj2wLE3zl0b3U3I8YDgoaM9OD8ZaOalI2kgd7wKnbTAXXY5f6pHAFfFZwbo68xegor9OuUJYHqchu7PXOMzXzx36ZwGyb2Dcn98mVHJ+fjJhAenikZlroAMKgZugODgKoF9t4yNSqKtgn4zI3/DWor6y6admBvOSQgKAO/W85/F7u5A8DLg/UUbT37nFuQ9QfEITIY2DAcdMo3TpmiIxIGVxiU8WyqwxlfCWSDj0VH5+hGSexTAGq5OUdiJAD+mFL7lZfIyjQE7FJZAkbMeaGZIUk31vrmhrVLxdDdXh/RtNFqUKuPd4OPeqs7V5JUZC7iaUEk9hjI088VNJC1EdxnrNDovTtMwmaywNBfnNh9NBq4vegr7ZGX5ST8Lx/EtdZ5T0v1CKBXjal3LRUrYPyP/ADvlnjiGnT+Xaknp4wup0ATWoir7Weh+2MRaSOPUBJC7R9dhYgE5zlG7Qzi0tWYWv02yOo1Kr1BPfMtxtah2z6LrtJp9SkZSPaF6KOleM8NPp3n1GokVdqqx/ucfFl3IZcLj0VgHusfmHTHYEfUSEsSSeCT5xFVZW6cjNf8ADyNJrUvcV53eMtJ0rIRXaPQpCIdNFGvLbPcbv4zqDeN7IdwJtlOWWm1BUCgFoDKRko0kbH2kng9Myr0rPqVgNVCJiS3m8x9RAUc7r+PnPROrj+kV47YrPCsoNcH5GNGdMDizzslizRyn07HuOaGqhINCxXfE2u9py6lYlAXgVhwbPxgJIWTntjQX3dsKE3DkA4UBoQDDZ05ypJuzj5hFVV+LPTKCBBW4m/g4RfRQnuSSc527YaaMbhsBrBlK4rOOaoovJqsmX4U89PtkwgPSRmlBzv8AUL5F51UKgeP7Z0xk8HjMj9NiVotsUcjzzhogAawG03fnDLfjpiMeKphoz78rqkBWzhohY6fOdlHFdQf9cmpf9DTjcTA1a7JQa7ZAVPU41r4WKBx0HUZmhrIAP6ZrXUZFa4TUgbyAfb2+2D0MzwzfUTt2/wBc7JdBuuCXgcZRLgHJrw2tN9PURER6kpLvMmwpVfF9+f8A1nqPQ3WXTiOQ06CiPnPB6acwyq47HPQf4nptOYjE7FmFlg3T75j/ACMTfEbfxsypuRvS6VH1hYpYA4zJ9TZINUoPArnGtB60s8wV1Ck9AD2855/8V68fxTJEQTVcHpkcEJ/sqRXPKKhZrp6xpFVdjBgOD8Zi+ppDNJ/8PUKu4++/HnnM30nWLp3ZZV3QyCnXr9j982pvSf4uL6vppZmHLRMbNeV8j++a1jjCVmV5XONM85Lp3iZg5NqebzQ9AkePVRHsxrG4NC03pGu3r/NibgnqKGLejPGhqRtrxg8eecdyUk0T/Xq0eoMYTUB7oEf75XUxbjYHOSSZJdKHi52i7vDROJoo3HO4UcxOTTTNSxqUGhGKRoiVJ9nb4xgok0JZenx2wWrjC8VweRgdNI0MgNkDuPOWb2Voy1q9X4STS7vy0Qe+Zur0JN7Rz4z0UsQYboz815xKZrjY9Cp6YYT5aBKLi6Z5dgQ1Nx2zqswoDisf9QgRkWVFFHhhXfESm9rU+3uL6ZpjK0JJE68noO5yoXcaHJ+MusK9SD+py7yJGKHGNYtFDDtQm6IwBW+vOFDPILJpfkZfaoHU/tnHCjRgix18ZMYaMX7Sf2yYeHUjRfXR/Xcowqzh4dVGxFOtjycwmaSz/L4xnQ6YuxedhGgHXrkpRjRTG5t0jeBDncMZVVYAjg9+cx4dPJKLR3Ed9OjMP9sf0bPEyxSuxDi0LdfBGZpr+GuLf1DQBViMs5FURd9MuQSQP6rrKf1CutcZnvpVRtBjp0ljIrqM8jqoTDr1AB2vRA+e/wDe89jFJVXiuv0keodCF/mK4ZCB8i8phyuLaZny47po8rqF+nI6EEUx/wBcDVZo+vQGPXysD7XewMSVSU3AdM3xlaTM0o9BkWMoQRhgP8wIHmsq2NZMWkkeJmZSVNWCOxxd5Hmfe7Fj5Jx3URq0d1ziSe09LOE62HiFEE885uemeoTaWQFHs9r75nQKphLpyBVg5oto1kgDxAhh2vJycfpaMJPsTVg9ROol1aT+0zqQGPY1WYOx9HK0gq1IBscMPH9sMxaBC27cxFU3UdsX1s4ZAgssSLPmrxVCnz6Pta6b/pLxTJJIpIjc0QT0sZf0+U6ed9HKebtPn/wYl+H5ItPpZI5ATuYEkHocHrNVukOxEZkPtc3Y8EEH/XIPE22i8MlG9qIGkTr9jicsRjZd4FfGDPq0oii2xAEj3Fj0+2RdXqm4lhSRGH9Fmv0OJGM1wXIovo5C1ADsO2L6+MqTV2VJB84M76BVXB8jG3J1GlthTLx8E4XFwlZPZZI19RiBt8ZQ98zniKSAr0us1m9gYnsOcRk98RPU1miDJWmKyzgLSi3PUnti8SNI4vp5zh56f3y6d66ZVISxwIqRbjKL/wAoOCajzzfjKxKW7XhmUK1scC4cLsoBtemTGk9p37bocCrByY1gcWcZVACsxBHbOBenv+/FZxrLdL8HOjdX/bFaHU2hqDWNF1C0KujjMBm9T1SvGv0oY+hvnr2zMFr1z0npUQkj+opp1FMt9fnM2eSxqzVgW4UWKvqRznGBaiOo5wmpQqenBFjKR2F81mK76alx0SNibGN6NGm1MUSiyWA/vg4tOS6sAeec2fQfTnfXwSANYb2/7n9s55Ypc9C8SrZs8j+K9Pt16bLpiefBvEFgK1uoHx2z3H4k0Bl9S1a7DQkaiB0N5hS6FolLOATt6r/xlsWdaJMlLEv9f08xqgbI6VixsEDHtQpEkinufHTEnFOR25zfFmHIl6EihE5MXdgf3y6+g61z7EDjypBxSOKTUOI4wxPWl5Oen9BbT6WMRTvPHJ/UGJv9MTLOUFwfDijN1IzPS/TNRotaX1KER7SpXbe6+2PSbIm/lcAf0njjNbVpFLo5JIdUXriitVmKo3it/wChyMZ/sds0TisSpF9cItRpVmjYqwHfpmCN8spcjgdKzcWNF3JJGxr5xiDSwGmCKPjxlFkUESWN5HaZn+k6CbWSlAzRRgckCyfjnHv8KRNf9JtxWQAjmu3/ADjscYhlWaI7WX83gjNGaNJdso4ZDYIzPPPJy54XWJJdMWb00LA1yEFb9vBxf0zUR6Z3XUWYz/Uv9GamvZSjcUQMxHNSc3R4x4NzjTA/Tc1IMcwWEqwK7qI/3xLVM4AuwD2y2inExCyTCOQcKzDri+ti1TNbEGj+ZTYOdC06ZnydXBWcyOdppR5vAMVRQim/JwjRD+pxfk4tMyqCbvxeaERVCLKReSIFm23x3zshv7f64SJQqk+T1yov0MiDb+faB1IzsUAZvde09BeSJWlIsUvfHBXQdB1P+2LZzZXcFuqHPWqyYObYFKstjJnB1AE85dOc5My/WfaK5OReDnHUGjjDMFYWb4rPQeiho5V3H2t2zzokIk60R0zQ0OtP1kQM1DvmX8iEpRNf48oxZ6b1KArNIit0NgfGIpS7lJ7+MPqtWjTfVeyGCg31usRaUEsFvqa57ZihF0anJI09Nqgl71Whxznqvw763pxqEVtqhBS97P8A5efP/rndW775t/h7Tx6rW7GeSIL79yHr25/e/wBM54oxezEct4tHqfXPV9KmtnhQxmzuL9etds8b67I8kLJpTue+vS/tk/Fugj9M9U36edplmJkO4UeuLw6rTfQ+tqHZUUdhZxseFJ7piuajHWjzkkM0ik0SPPcZl6pmjJVr4PfPTaj1TSSMzQQvvJPD9/msw/Uj/EMp2VtPSq4z0oN/THMW0G4TCQMysvKlet566PXap0i/iIDI1Wr9Nw+1Z5fSTiFgfpgkHiz5zQi9R1EXMMm0E/lI6focGaGw/wCPk14brES6SUzxiKS/aoYHj5/4zJMYHO7jzeKy6uWYkyn83UDgHOAxsKNqObrJxx0VlNyG5NbFEm1nUm+g5JwX+LRIDsR7r9MRMY3HpXbjKMi3X746xx+k3kkvGNSesM55Un4GaX4d9YE0r6PUHaX/APqYn+xzAaGPpuBPajjvoulDO7lbCkVeDJCGjsMJTc103dQ27du80cy5lBNVxmm9spRjuK/HJxCdRvHHXtkMborJOyjJYsEfr3yLIVbahK/GQWD7eAOoPOdDoP8A1liT1+jBkfYBNGrgd7yj6PTalSyLTAflOUZyltdfbsMtHJTbg1n7YP8A1C/afhny+mRgHZYbsCcQ2FVojkcZsarVJEC1gt2A85mwkySC+xs5eDddIypMZiUpEFPU9suVIAAyoa2JPXtnJCTwB9znCfSSgj+m1rpkwWpb+UwHQ1xeTORakC3FnLNySbOFXr1xa/dWXDc4RSzN7ycY0Z/nAi/jFCbOM6U1KBx05xZ/5KY/9I2tXOSqWK6E/tiy6jcSR4yvumpQeucdEhB3st96PI/TM8YpKism27GYtrA1175v/hiRv41gT1Tx8jPMx6zSQMd77z223m3+GvUhqvVGRIDGiwsRffkYk4OmFSJ+IdQk2vDag2qxkKo788ZkylpCCzWpNBABQwfrqTPrfqKrMqLzXbrgItSgRd7dOoGUjHioN/0eGkR4iAevNV1rE5/TiQQhI+D0xyHUx1YagfOMKxI9rE88/OLtKBTSE0YKaGSP2tyb4wkelkUkuvXsQBnofoRSx2facqkEfCs/FcX2xlmteEnh1ZjLoJpF3LGpHY3kk9N1cRAaEgHv1/0z0UcEixlY5Eo91HOBkeZfZJrFteKA5wfsY2iZ52TRyLHvblP81HFWrwM3PVWY6P3agMP8oUA5hUbustjbkrZLIoxdI45NcCjmx6JQjI6HMjbdH5zQ9LlK61Iz0IwZo3A7DJbmpPay2DR28/pmaZzvKuOnQ5sSoGIP6c4nJArMQaVjxddczY5JemjJC/BN3QDkMrf2wUk6ngbf+cJPp2g9pko9qxORGouCDzyO4zTFJmZ8C/VKgqSSD0+MqJtikntgNxC+7k9so25hTcA9cdJEmwE7lnFjmsZgj+nCXumI6HF3sNXz3OXeRioXKE/oSGbapJPOMKzBOTyf7Yvp4vcHbmun3xgkVbYr6DwX1LDZ8k5MkqhweKHxkwlFJUCcEN+uWUZ2Y2ST3yDpfnAcVbr8YfT0Gs9hi9e7GE4Vvtgl4NF0zsOteKQlVLfByrs88xkfv28ZSFkjboKPfDM69uowV3g686wqKhYEqt11z034XVDPL9KiRCeR1HIzzKlSP+M9F+EZ4YNXMssqKHShuavn/bI5f8MePoQw/W1Ei9Ocv/hel9v1yoN8WOuK6zUiLWOsK/UvkUeeuDm1byIVMLCh3bpkXGfxmmEor1D+q9M9MFNEWJ+OABmWzRRTKIwyp0JY8fBwDTzswR3aSRyAFShxjOon0en0DxS6VTqCOHkJZh9u37Y8YteuwSkn4c+tI7H6ZsfAxiL07XPCZhppWUc+0XX7YX8P6SGeB59UA0ShQVPW+P8Av3HfGnSSAk6GSSFa6iQ/7nBKlKkQ3dWZI1MiEhCQ3TplidSAZWkhavzAjFY21weQQkkOd25rPOLz+k+pSszyOEHezWOoK6sKy8sr6j6is8bRCNRZslT3xFCrccXjX+F7BtZ0J7kG8sdIka2WvzXGXi4pUiE5OTsAoFccZIX2atXFGjh1VQv3wL2Sdu274NYz/wClROD1lZ6B5lYgE+1gCDWBlRlcMSSvxmZBrFbTmNjtYfl8YbQ+oc7H/N3B75jWNo3yyRdUOTRJMnmv3zM1MYQgC7843M452WBfXAFWIPQg9x5ysFRnlK/RIoSbAsDrxkYhiLHxjL+z3JRHdT0wEVNMpH+ayDlUyTVUAkQmibOWii3Fd3bzjszAVsI48YuDRLE8/OFOxZv6XZgKUDkYBzXGduunXOqB1c4wiRGU7bHW6yZfarkAkH4yZyA2xU0e32zoXjJKSZWZqssSch/LnDoqvXjGdPC03sHfF4xebHoycu3c8DJ5JVGy2NXKjsXpcbWCDd9QcvL6XGjBVQ9OpObWmis+7v3xn+Fu+4PjpmP9zNbxo83F6SH6e35BxTU6E6TUbp03RstISSL/AGz2LRRxhFABvjxlfWdPC/p+6VfcoOwjqG4P+wwxzyvojxKjzf4a0Q1uu1JLldgADKee9+fjPSS+jt9EINSC3X3R9R/bL/hvT6XR6NgXUauTmWhZ7kD9s14WEkgVWBKjg5PLle5SC1jR5l/wxI8qyJrtjjoVThcu34RSU759ZLKf+kBbz0cwINckjBR7924igOorDHPN8A8cX0zYtBDodO8OnDhCd3uN3i+qnSCP3/5Tz0zW1Pv/ACgdOT5zE1Ppkswk/nKguvcp4/vhhd/9MjkjfhkD1OZIxFCxCr0F/OAeeaVm3i2rqTm5D+HIgoAmZmA5JAFnFn9MdGIUWnmxeato3aJatKjLhZwL5/TOTXYNWR+ubKaJIwbUMfntkOnRUDOK55+c79gP1nnJF5J6X26YCT4J+2einijUkbSfGZ+q0oblNvHYjHjksWWOjKF8qb2nn9coyybwVBv5ONNGyXt/tg3Dlg3++PaBTDQ6sbV3j4OXEyFrjYi+18ftmeyOo714yBwPzgg9sWkO5NGuXWh9Rb/6lwEsccjWjUfG2sTSViPa1Z368g4u87UGwS2Rjus13yE3zeDEhvnnCRtuNAiu4xhXTOA1d1nQbHOFAjv3rXyM66xsoKGue4zkK+HIV3HoTx2yZ2MFTQ7dsmDoLFWXnjO7L6H9sJVNXbIACR2wjJFI0I65uaBDHGtdepOZcUZc7QQec3Y1BauwyGZ8L4fRxH9oFnCtMAoBYm+2CjjLUqiycLNp3+nYFEcZkjVmqdnf4lQvIsD5zP8AVfUrijgTbvlYCieQO5zrwTi73EffEp9NIWsrddD3y8IRRFybL6DVjTTPExLU5Csb5F8ZsafWl5CVUjjqvGYR0svX2/8A9ZpaGOWueGN3Yu8acYnXI211bSoGY7qFffOCVubPB+cmi0ssoPsoEdW4wv8ACFbJcde3fM+yXhSv6Cicq3B4zksst0d6r2xhYoybIJHSyemVljLjZfsvijg3s6hQu93uO3OfVBBSSMOO2Ekjki9lBl85RZUQHfFd9fjHTFdCrRRtZRXRgex4wX0tte5jx2F1jEsl3stQfOKyNMLp7B44OUTJSVCmpKhXovZ/LS98zZXZq3Mc1Gsk7gLwMunMg3bQSMdMSzKY1V3XkDOAx7doYmufcM1Y4QaUkKTxyMDLojR27b634x7ApGa4QbqN8+O2CkiVgS7Abegrrj0ugmiamJHcgYo+mbkg8jyMZM4F9IEccj5wTRVZU2PjtjdhRSivIB64JiNp5/vjWBoVVipPvYeKyokdWLAXfSxhj7jZBPijkbYVAZWJHc4bEorHr5EFEWPGFXWn81FQePg4uyofg+TlTGStDbfY3hpC9HYpxe4sR/8AnjJiUJAfa2TDQjNRYyWY91HP3yoX3ds0JVFsdoBJ7d8EsVy8jJWUTL6SKmW+vXNJBV+axVE2gt0xqBHlkWPp5ycu9ZWEviNf00BEDtRNVzmqsSOA4BquPnMrRoUSTwvAsY5oJZNpDHvx2zFOlbRqi3L0PPo4lj+s0fI/pvrhNNoNGU3uu4nkDCFzKKaj+mGREWMjngcDEWSTfBqSRQaLRA+3ToPuvH+mXSGKMfy1jH2XnLBlA924D/pzqOgU1wezHreFuf0CougAVnddvXj/AN5nIoQ+1WoNQU9D+mOyjcvJDD7dcXZIlY7xuHi8KfwACdkRqC2R1F4AlCRtevHPIy0qqVc3XHBPXFSw6uFNDr/2yqhYjk14MrqSFkEihj5BrAzbSAV4aqOCi1ABYLzY5BGWaSF6/oY9QRh0OchKeEgEqRzihJUVxwc1JUKi+GHYjEZSSDdNWViv6RmxZl7g8+Mpusix8/bD/TBHtIvrfjB7WFMzC/jHJkRYieSQe2daPZ0NkdQOoGCPXtXxhk4o7hXznBQLURh9rrIpsVXcYD6SFfFeTxjbxxuL/q+DgZogK+mrHz3rCjmIPELNVWBMLee+aH0i4J5v5zhg+bxqYNjNbTG/GcGmZrGxq8+c0WgI7f3wLrt7n987obQr/DqldKHbO/Qje/YMajjDEFlv9M6zgflAv7YVYGxD+FRbK+0eQMmPLHvTYVYgm7GTC50ToYdPcL6+M6Iyx/L8YbSqHdt3ZbzSGlj+iJObvp2xH7QyRnvpwFUEnqLI7Y96aFXVPFvJJHDVmzN6dp0jpd35QeuI6aJIvUlAUEFuQe+BxtUw4pJvhoJpyIyv07+b74wgIACUD/ricx+lqY9gADEWPuaxqUtFCGRjYs80cR47L76jQVlViACf0yKrSKQfbmdFqZZK3Ee7rQy8OplHG6+epGI8aQVOx9I3hQiwQBxeLH1Bn3Ko233AONaeRpY9zVySOMTmUFhd9KzlFfQOT+HEkJNBjeGSIPzRP/6IzIeZxKQpqj2zkOrmBAZtwJ/q7YXh+nftG9XHDe4sq9iDiyxI1hWvtgZ2Mkwuh8DNIwIoLLYNA8Y8cXBHlpmbJpdhPcjuMoACL4J+cc3l7ZqJ7/OVVFZSSBfXCoUBzvom0i8g3f7YNaYd/wBcakRS3Kg9BiOpcwMRGB+uMsdiSnRd9Ia3C/msTm07IRRNHpeH0+plZkUkAHqAPnLepyEzwx0Nqxhv1JP/ABnaNOmFyTVoURO3fCKnYEVjQiQjp2yxiXbeHQXcTMbX1zqoSD1JxgINt2chJCgAkD4wHJma4AY0Tfi8pRc17gccmiQNdWb74FuFLAY8eo6SpgSholm4HnAuFPKMb+2NbQ0ZJHOAZQAAMNCp2BUEDk3+mWDJ3H9sYSNTV5BGpaqPB84Wg2DhJQf1NY6cGsmN6aFHmVSK3E2R9smSerEckf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80237" name="AutoShape 14" descr="data:image/jpeg;base64,/9j/4AAQSkZJRgABAQAAAQABAAD/2wBDAAkGBwgHBgkIBwgKCgkLDRYPDQwMDRsUFRAWIB0iIiAdHx8kKDQsJCYxJx8fLT0tMTU3Ojo6Iys/RD84QzQ5Ojf/2wBDAQoKCg0MDRoPDxo3JR8lNzc3Nzc3Nzc3Nzc3Nzc3Nzc3Nzc3Nzc3Nzc3Nzc3Nzc3Nzc3Nzc3Nzc3Nzc3Nzc3Nzf/wAARCADMAPcDASIAAhEBAxEB/8QAGwAAAgMBAQEAAAAAAAAAAAAAAwQAAgUBBgf/xAA4EAACAgEDAwMCBAQFBAMBAAABAgMRAAQSITFBUQUiYRNxBjKBkRQjQqEVUrHB0WLh8PEkM3KC/8QAGQEAAwEBAQAAAAAAAAAAAAAAAQIDBAAF/8QAIhEAAgIDAQEAAwEBAQAAAAAAAAECEQMSITFBBBNRMiJh/9oADAMBAAIRAxEAPwDy2r1c2rnMuokMjnqWN4rICwq8qTZ75aj2yVFgLxOBdWPOC53Ac1j6PQo34+2R4kkHtWq6dsO1BoTKkecLGHAAs/rkdWXqDWXikAvcAc5sNtBgxHTvk+q4NbjXi8ordwRkDBnJJNj4wIDtjavIyADoe/fKSSOo2An5W+mDWRa6lfFDAlffYPyScMfRXDg7Cw3jdYoXeQTKwNSEAnoMxdR6kd7CMXz1OAbWTv8A1BB4UZayOp6h9RSCGKVqP5iTV/F4ysk6QBfqMWY9SSaGeSj9RliAAEZ+SDeOaf1lyWEtAnuMRxsK4egg1DsSu8kd6JGHXUFW2LIwU+WOZWklWRfYQxqzXXCxlUaQt046nIyVWUXTT/iWjYOHevIbnI8ruzbncn/qflczW1os7Rx57YrN6nEu7cWo8cC8VKQ2q+mgurdNQWklcA/l9xxxZ2dRtdgOxLHPPH1KCVP5l2OgvHfT9QpDbKONKL9YvPgy0uqEm06iTYR/nIBzP1P1CSdzAD/q4zTMpdd67faejZnag+wlwvXseMKOXohPPNHG22Rgev5syzJLIfc7E/JwurlLyMS3F8AYEsgZdoJ7m++XSpE31kBbcAL3X5w/89nKln+xOBQ+4Ua+fGaevkhnWJ0MMbbedl1gbdodRVWKEGNfdwa74q0jEgbjXi8NJsYUrgn7HnOw6YFd7OPgYbFqygMibT03D9xkaVgeelYy0aOFEjbqFKB2GceMOfzAAcUMCYzic0uvmgP8twoHhAcmBlVV9qmgetZMPBKNxtOKVrvjnObQvbDRbitkcVlmRb71kdlZXV1Znv8A/YR0+cKw20Qe2GaAbrrjLfT9h44zm7CgMez+rknvgJUVH9t1ho15KeOhyMLB+fjFQb6DAWrrnBNxI1YaIA87v3zkygPwOvzhTHYIdBiuu1LJH9FON3U9/tjjEBa613zF1En1JmN/AykVbEyPlHIwCel5eWSgEAHGROFvLhRI3Nc9scn4hezkvH39NlMf1EQbQCeDibIwFkHznJp+HODXo36ZqWhkYD+sVZaqxjUapojX1rb4bpmWA1ZzOpMCk0NfxUj+5n69hnWkdgqnt2PfFUXcwANXxeEeB4mIu6NWM6kdbOkkEFu/TnCRyTRncjGvg5p+nelfUXdLYNcGrw8vpIshWPHhOmLuvA6tGdH6pOq7Q7V3odcvL6i7RbVI5sNRzsnp+z8w69MS+iBIVsgebzkogdgnkLWWFk5XvxhXhK9bwZjPNH9scBU9euER6Wj2wLE3zl0b3U3I8YDgoaM9OD8ZaOalI2kgd7wKnbTAXXY5f6pHAFfFZwbo68xegor9OuUJYHqchu7PXOMzXzx36ZwGyb2Dcn98mVHJ+fjJhAenikZlroAMKgZugODgKoF9t4yNSqKtgn4zI3/DWor6y6admBvOSQgKAO/W85/F7u5A8DLg/UUbT37nFuQ9QfEITIY2DAcdMo3TpmiIxIGVxiU8WyqwxlfCWSDj0VH5+hGSexTAGq5OUdiJAD+mFL7lZfIyjQE7FJZAkbMeaGZIUk31vrmhrVLxdDdXh/RtNFqUKuPd4OPeqs7V5JUZC7iaUEk9hjI088VNJC1EdxnrNDovTtMwmaywNBfnNh9NBq4vegr7ZGX5ST8Lx/EtdZ5T0v1CKBXjal3LRUrYPyP/ADvlnjiGnT+Xaknp4wup0ATWoir7Weh+2MRaSOPUBJC7R9dhYgE5zlG7Qzi0tWYWv02yOo1Kr1BPfMtxtah2z6LrtJp9SkZSPaF6KOleM8NPp3n1GokVdqqx/ucfFl3IZcLj0VgHusfmHTHYEfUSEsSSeCT5xFVZW6cjNf8ADyNJrUvcV53eMtJ0rIRXaPQpCIdNFGvLbPcbv4zqDeN7IdwJtlOWWm1BUCgFoDKRko0kbH2kng9Myr0rPqVgNVCJiS3m8x9RAUc7r+PnPROrj+kV47YrPCsoNcH5GNGdMDizzslizRyn07HuOaGqhINCxXfE2u9py6lYlAXgVhwbPxgJIWTntjQX3dsKE3DkA4UBoQDDZ05ypJuzj5hFVV+LPTKCBBW4m/g4RfRQnuSSc527YaaMbhsBrBlK4rOOaoovJqsmX4U89PtkwgPSRmlBzv8AUL5F51UKgeP7Z0xk8HjMj9NiVotsUcjzzhogAawG03fnDLfjpiMeKphoz78rqkBWzhohY6fOdlHFdQf9cmpf9DTjcTA1a7JQa7ZAVPU41r4WKBx0HUZmhrIAP6ZrXUZFa4TUgbyAfb2+2D0MzwzfUTt2/wBc7JdBuuCXgcZRLgHJrw2tN9PURER6kpLvMmwpVfF9+f8A1nqPQ3WXTiOQ06CiPnPB6acwyq47HPQf4nptOYjE7FmFlg3T75j/ACMTfEbfxsypuRvS6VH1hYpYA4zJ9TZINUoPArnGtB60s8wV1Ck9AD2855/8V68fxTJEQTVcHpkcEJ/sqRXPKKhZrp6xpFVdjBgOD8Zi+ppDNJ/8PUKu4++/HnnM30nWLp3ZZV3QyCnXr9j982pvSf4uL6vppZmHLRMbNeV8j++a1jjCVmV5XONM85Lp3iZg5NqebzQ9AkePVRHsxrG4NC03pGu3r/NibgnqKGLejPGhqRtrxg8eecdyUk0T/Xq0eoMYTUB7oEf75XUxbjYHOSSZJdKHi52i7vDROJoo3HO4UcxOTTTNSxqUGhGKRoiVJ9nb4xgok0JZenx2wWrjC8VweRgdNI0MgNkDuPOWb2Voy1q9X4STS7vy0Qe+Zur0JN7Rz4z0UsQYboz815xKZrjY9Cp6YYT5aBKLi6Z5dgQ1Nx2zqswoDisf9QgRkWVFFHhhXfESm9rU+3uL6ZpjK0JJE68noO5yoXcaHJ+MusK9SD+py7yJGKHGNYtFDDtQm6IwBW+vOFDPILJpfkZfaoHU/tnHCjRgix18ZMYaMX7Sf2yYeHUjRfXR/Xcowqzh4dVGxFOtjycwmaSz/L4xnQ6YuxedhGgHXrkpRjRTG5t0jeBDncMZVVYAjg9+cx4dPJKLR3Ed9OjMP9sf0bPEyxSuxDi0LdfBGZpr+GuLf1DQBViMs5FURd9MuQSQP6rrKf1CutcZnvpVRtBjp0ljIrqM8jqoTDr1AB2vRA+e/wDe89jFJVXiuv0keodCF/mK4ZCB8i8phyuLaZny47po8rqF+nI6EEUx/wBcDVZo+vQGPXysD7XewMSVSU3AdM3xlaTM0o9BkWMoQRhgP8wIHmsq2NZMWkkeJmZSVNWCOxxd5Hmfe7Fj5Jx3URq0d1ziSe09LOE62HiFEE885uemeoTaWQFHs9r75nQKphLpyBVg5oto1kgDxAhh2vJycfpaMJPsTVg9ROol1aT+0zqQGPY1WYOx9HK0gq1IBscMPH9sMxaBC27cxFU3UdsX1s4ZAgssSLPmrxVCnz6Pta6b/pLxTJJIpIjc0QT0sZf0+U6ed9HKebtPn/wYl+H5ItPpZI5ATuYEkHocHrNVukOxEZkPtc3Y8EEH/XIPE22i8MlG9qIGkTr9jicsRjZd4FfGDPq0oii2xAEj3Fj0+2RdXqm4lhSRGH9Fmv0OJGM1wXIovo5C1ADsO2L6+MqTV2VJB84M76BVXB8jG3J1GlthTLx8E4XFwlZPZZI19RiBt8ZQ98zniKSAr0us1m9gYnsOcRk98RPU1miDJWmKyzgLSi3PUnti8SNI4vp5zh56f3y6d66ZVISxwIqRbjKL/wAoOCajzzfjKxKW7XhmUK1scC4cLsoBtemTGk9p37bocCrByY1gcWcZVACsxBHbOBenv+/FZxrLdL8HOjdX/bFaHU2hqDWNF1C0KujjMBm9T1SvGv0oY+hvnr2zMFr1z0npUQkj+opp1FMt9fnM2eSxqzVgW4UWKvqRznGBaiOo5wmpQqenBFjKR2F81mK76alx0SNibGN6NGm1MUSiyWA/vg4tOS6sAeec2fQfTnfXwSANYb2/7n9s55Ypc9C8SrZs8j+K9Pt16bLpiefBvEFgK1uoHx2z3H4k0Bl9S1a7DQkaiB0N5hS6FolLOATt6r/xlsWdaJMlLEv9f08xqgbI6VixsEDHtQpEkinufHTEnFOR25zfFmHIl6EihE5MXdgf3y6+g61z7EDjypBxSOKTUOI4wxPWl5Oen9BbT6WMRTvPHJ/UGJv9MTLOUFwfDijN1IzPS/TNRotaX1KER7SpXbe6+2PSbIm/lcAf0njjNbVpFLo5JIdUXriitVmKo3it/wChyMZ/sds0TisSpF9cItRpVmjYqwHfpmCN8spcjgdKzcWNF3JJGxr5xiDSwGmCKPjxlFkUESWN5HaZn+k6CbWSlAzRRgckCyfjnHv8KRNf9JtxWQAjmu3/ADjscYhlWaI7WX83gjNGaNJdso4ZDYIzPPPJy54XWJJdMWb00LA1yEFb9vBxf0zUR6Z3XUWYz/Uv9GamvZSjcUQMxHNSc3R4x4NzjTA/Tc1IMcwWEqwK7qI/3xLVM4AuwD2y2inExCyTCOQcKzDri+ti1TNbEGj+ZTYOdC06ZnydXBWcyOdppR5vAMVRQim/JwjRD+pxfk4tMyqCbvxeaERVCLKReSIFm23x3zshv7f64SJQqk+T1yov0MiDb+faB1IzsUAZvde09BeSJWlIsUvfHBXQdB1P+2LZzZXcFuqHPWqyYObYFKstjJnB1AE85dOc5My/WfaK5OReDnHUGjjDMFYWb4rPQeiho5V3H2t2zzokIk60R0zQ0OtP1kQM1DvmX8iEpRNf48oxZ6b1KArNIit0NgfGIpS7lJ7+MPqtWjTfVeyGCg31usRaUEsFvqa57ZihF0anJI09Nqgl71Whxznqvw763pxqEVtqhBS97P8A5efP/rndW775t/h7Tx6rW7GeSIL79yHr25/e/wBM54oxezEct4tHqfXPV9KmtnhQxmzuL9etds8b67I8kLJpTue+vS/tk/Fugj9M9U36edplmJkO4UeuLw6rTfQ+tqHZUUdhZxseFJ7piuajHWjzkkM0ik0SPPcZl6pmjJVr4PfPTaj1TSSMzQQvvJPD9/msw/Uj/EMp2VtPSq4z0oN/THMW0G4TCQMysvKlet566PXap0i/iIDI1Wr9Nw+1Z5fSTiFgfpgkHiz5zQi9R1EXMMm0E/lI6focGaGw/wCPk14brES6SUzxiKS/aoYHj5/4zJMYHO7jzeKy6uWYkyn83UDgHOAxsKNqObrJxx0VlNyG5NbFEm1nUm+g5JwX+LRIDsR7r9MRMY3HpXbjKMi3X746xx+k3kkvGNSesM55Un4GaX4d9YE0r6PUHaX/APqYn+xzAaGPpuBPajjvoulDO7lbCkVeDJCGjsMJTc103dQ27du80cy5lBNVxmm9spRjuK/HJxCdRvHHXtkMborJOyjJYsEfr3yLIVbahK/GQWD7eAOoPOdDoP8A1liT1+jBkfYBNGrgd7yj6PTalSyLTAflOUZyltdfbsMtHJTbg1n7YP8A1C/afhny+mRgHZYbsCcQ2FVojkcZsarVJEC1gt2A85mwkySC+xs5eDddIypMZiUpEFPU9suVIAAyoa2JPXtnJCTwB9znCfSSgj+m1rpkwWpb+UwHQ1xeTORakC3FnLNySbOFXr1xa/dWXDc4RSzN7ycY0Z/nAi/jFCbOM6U1KBx05xZ/5KY/9I2tXOSqWK6E/tiy6jcSR4yvumpQeucdEhB3st96PI/TM8YpKism27GYtrA1175v/hiRv41gT1Tx8jPMx6zSQMd77z223m3+GvUhqvVGRIDGiwsRffkYk4OmFSJ+IdQk2vDag2qxkKo788ZkylpCCzWpNBABQwfrqTPrfqKrMqLzXbrgItSgRd7dOoGUjHioN/0eGkR4iAevNV1rE5/TiQQhI+D0xyHUx1YagfOMKxI9rE88/OLtKBTSE0YKaGSP2tyb4wkelkUkuvXsQBnofoRSx2facqkEfCs/FcX2xlmteEnh1ZjLoJpF3LGpHY3kk9N1cRAaEgHv1/0z0UcEixlY5Eo91HOBkeZfZJrFteKA5wfsY2iZ52TRyLHvblP81HFWrwM3PVWY6P3agMP8oUA5hUbustjbkrZLIoxdI45NcCjmx6JQjI6HMjbdH5zQ9LlK61Iz0IwZo3A7DJbmpPay2DR28/pmaZzvKuOnQ5sSoGIP6c4nJArMQaVjxddczY5JemjJC/BN3QDkMrf2wUk6ngbf+cJPp2g9pko9qxORGouCDzyO4zTFJmZ8C/VKgqSSD0+MqJtikntgNxC+7k9so25hTcA9cdJEmwE7lnFjmsZgj+nCXumI6HF3sNXz3OXeRioXKE/oSGbapJPOMKzBOTyf7Yvp4vcHbmun3xgkVbYr6DwX1LDZ8k5MkqhweKHxkwlFJUCcEN+uWUZ2Y2ST3yDpfnAcVbr8YfT0Gs9hi9e7GE4Vvtgl4NF0zsOteKQlVLfByrs88xkfv28ZSFkjboKPfDM69uowV3g686wqKhYEqt11z034XVDPL9KiRCeR1HIzzKlSP+M9F+EZ4YNXMssqKHShuavn/bI5f8MePoQw/W1Ei9Ocv/hel9v1yoN8WOuK6zUiLWOsK/UvkUeeuDm1byIVMLCh3bpkXGfxmmEor1D+q9M9MFNEWJ+OABmWzRRTKIwyp0JY8fBwDTzswR3aSRyAFShxjOon0en0DxS6VTqCOHkJZh9u37Y8YteuwSkn4c+tI7H6ZsfAxiL07XPCZhppWUc+0XX7YX8P6SGeB59UA0ShQVPW+P8Av3HfGnSSAk6GSSFa6iQ/7nBKlKkQ3dWZI1MiEhCQ3TplidSAZWkhavzAjFY21weQQkkOd25rPOLz+k+pSszyOEHezWOoK6sKy8sr6j6is8bRCNRZslT3xFCrccXjX+F7BtZ0J7kG8sdIka2WvzXGXi4pUiE5OTsAoFccZIX2atXFGjh1VQv3wL2Sdu274NYz/wClROD1lZ6B5lYgE+1gCDWBlRlcMSSvxmZBrFbTmNjtYfl8YbQ+oc7H/N3B75jWNo3yyRdUOTRJMnmv3zM1MYQgC7843M452WBfXAFWIPQg9x5ysFRnlK/RIoSbAsDrxkYhiLHxjL+z3JRHdT0wEVNMpH+ayDlUyTVUAkQmibOWii3Fd3bzjszAVsI48YuDRLE8/OFOxZv6XZgKUDkYBzXGduunXOqB1c4wiRGU7bHW6yZfarkAkH4yZyA2xU0e32zoXjJKSZWZqssSch/LnDoqvXjGdPC03sHfF4xebHoycu3c8DJ5JVGy2NXKjsXpcbWCDd9QcvL6XGjBVQ9OpObWmis+7v3xn+Fu+4PjpmP9zNbxo83F6SH6e35BxTU6E6TUbp03RstISSL/AGz2LRRxhFABvjxlfWdPC/p+6VfcoOwjqG4P+wwxzyvojxKjzf4a0Q1uu1JLldgADKee9+fjPSS+jt9EINSC3X3R9R/bL/hvT6XR6NgXUauTmWhZ7kD9s14WEkgVWBKjg5PLle5SC1jR5l/wxI8qyJrtjjoVThcu34RSU759ZLKf+kBbz0cwINckjBR7924igOorDHPN8A8cX0zYtBDodO8OnDhCd3uN3i+qnSCP3/5Tz0zW1Pv/ACgdOT5zE1Ppkswk/nKguvcp4/vhhd/9MjkjfhkD1OZIxFCxCr0F/OAeeaVm3i2rqTm5D+HIgoAmZmA5JAFnFn9MdGIUWnmxeato3aJatKjLhZwL5/TOTXYNWR+ubKaJIwbUMfntkOnRUDOK55+c79gP1nnJF5J6X26YCT4J+2einijUkbSfGZ+q0oblNvHYjHjksWWOjKF8qb2nn9coyybwVBv5ONNGyXt/tg3Dlg3++PaBTDQ6sbV3j4OXEyFrjYi+18ftmeyOo714yBwPzgg9sWkO5NGuXWh9Rb/6lwEsccjWjUfG2sTSViPa1Z368g4u87UGwS2Rjus13yE3zeDEhvnnCRtuNAiu4xhXTOA1d1nQbHOFAjv3rXyM66xsoKGue4zkK+HIV3HoTx2yZ2MFTQ7dsmDoLFWXnjO7L6H9sJVNXbIACR2wjJFI0I65uaBDHGtdepOZcUZc7QQec3Y1BauwyGZ8L4fRxH9oFnCtMAoBYm+2CjjLUqiycLNp3+nYFEcZkjVmqdnf4lQvIsD5zP8AVfUrijgTbvlYCieQO5zrwTi73EffEp9NIWsrddD3y8IRRFybL6DVjTTPExLU5Csb5F8ZsafWl5CVUjjqvGYR0svX2/8A9ZpaGOWueGN3Yu8acYnXI211bSoGY7qFffOCVubPB+cmi0ssoPsoEdW4wv8ACFbJcde3fM+yXhSv6Cicq3B4zksst0d6r2xhYoybIJHSyemVljLjZfsvijg3s6hQu93uO3OfVBBSSMOO2Ekjki9lBl85RZUQHfFd9fjHTFdCrRRtZRXRgex4wX0tte5jx2F1jEsl3stQfOKyNMLp7B44OUTJSVCmpKhXovZ/LS98zZXZq3Mc1Gsk7gLwMunMg3bQSMdMSzKY1V3XkDOAx7doYmufcM1Y4QaUkKTxyMDLojR27b634x7ApGa4QbqN8+O2CkiVgS7Abegrrj0ugmiamJHcgYo+mbkg8jyMZM4F9IEccj5wTRVZU2PjtjdhRSivIB64JiNp5/vjWBoVVipPvYeKyokdWLAXfSxhj7jZBPijkbYVAZWJHc4bEorHr5EFEWPGFXWn81FQePg4uyofg+TlTGStDbfY3hpC9HYpxe4sR/8AnjJiUJAfa2TDQjNRYyWY91HP3yoX3ds0JVFsdoBJ7d8EsVy8jJWUTL6SKmW+vXNJBV+axVE2gt0xqBHlkWPp5ycu9ZWEviNf00BEDtRNVzmqsSOA4BquPnMrRoUSTwvAsY5oJZNpDHvx2zFOlbRqi3L0PPo4lj+s0fI/pvrhNNoNGU3uu4nkDCFzKKaj+mGREWMjngcDEWSTfBqSRQaLRA+3ToPuvH+mXSGKMfy1jH2XnLBlA924D/pzqOgU1wezHreFuf0CougAVnddvXj/AN5nIoQ+1WoNQU9D+mOyjcvJDD7dcXZIlY7xuHi8KfwACdkRqC2R1F4AlCRtevHPIy0qqVc3XHBPXFSw6uFNDr/2yqhYjk14MrqSFkEihj5BrAzbSAV4aqOCi1ABYLzY5BGWaSF6/oY9QRh0OchKeEgEqRzihJUVxwc1JUKi+GHYjEZSSDdNWViv6RmxZl7g8+Mpusix8/bD/TBHtIvrfjB7WFMzC/jHJkRYieSQe2daPZ0NkdQOoGCPXtXxhk4o7hXznBQLURh9rrIpsVXcYD6SFfFeTxjbxxuL/q+DgZogK+mrHz3rCjmIPELNVWBMLee+aH0i4J5v5zhg+bxqYNjNbTG/GcGmZrGxq8+c0WgI7f3wLrt7n987obQr/DqldKHbO/Qje/YMajjDEFlv9M6zgflAv7YVYGxD+FRbK+0eQMmPLHvTYVYgm7GTC50ToYdPcL6+M6Iyx/L8YbSqHdt3ZbzSGlj+iJObvp2xH7QyRnvpwFUEnqLI7Y96aFXVPFvJJHDVmzN6dp0jpd35QeuI6aJIvUlAUEFuQe+BxtUw4pJvhoJpyIyv07+b74wgIACUD/ricx+lqY9gADEWPuaxqUtFCGRjYs80cR47L76jQVlViACf0yKrSKQfbmdFqZZK3Ee7rQy8OplHG6+epGI8aQVOx9I3hQiwQBxeLH1Bn3Ko233AONaeRpY9zVySOMTmUFhd9KzlFfQOT+HEkJNBjeGSIPzRP/6IzIeZxKQpqj2zkOrmBAZtwJ/q7YXh+nftG9XHDe4sq9iDiyxI1hWvtgZ2Mkwuh8DNIwIoLLYNA8Y8cXBHlpmbJpdhPcjuMoACL4J+cc3l7ZqJ7/OVVFZSSBfXCoUBzvom0i8g3f7YNaYd/wBcakRS3Kg9BiOpcwMRGB+uMsdiSnRd9Ia3C/msTm07IRRNHpeH0+plZkUkAHqAPnLepyEzwx0Nqxhv1JP/ABnaNOmFyTVoURO3fCKnYEVjQiQjp2yxiXbeHQXcTMbX1zqoSD1JxgINt2chJCgAkD4wHJma4AY0Tfi8pRc17gccmiQNdWb74FuFLAY8eo6SpgSholm4HnAuFPKMb+2NbQ0ZJHOAZQAAMNCp2BUEDk3+mWDJ3H9sYSNTV5BGpaqPB84Wg2DhJQf1NY6cGsmN6aFHmVSK3E2R9smSerEckf/Z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8" descr="http://blog.pucp.edu.pe/media/1905/20130326-cruz_resurec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268413"/>
            <a:ext cx="3097213" cy="3097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23850" y="2047875"/>
            <a:ext cx="7848600" cy="39735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VÓS QUE FOSTES BATIZADOS EM CRISTO,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ESTAIS REVESTIDOS DA LUZ.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ALELUIA. ALELUIA!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BR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 toda a hora bendirei o Senhor,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o seu louvor estará sempre na minha boca.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BR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A minha alma gloria-se no Senhor:</a:t>
            </a: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Ouçam e alegrem-se os humildes.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28675" y="1773238"/>
            <a:ext cx="7991475" cy="3336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“Eis o que diz o Senhor: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«Sobre a casa de David e os habitantes de Jerusalém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derramarei um espírito de piedade e de súplica.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Ao olhar para Mim, a quem trespassaram,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lamentar-se-ão como se lamenta um filho único,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chorarão como se chora o primogénito.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Naquele dia, haverá grande pranto em Jerusalém,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como houve em Hadad-Rimon, na planície de Megido.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Naquele dia, jorrará uma nascente para a casa de David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para os habitantes de Jerusalém,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fim de lavar o pecado e a impureza»”.      (Zc 12)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619870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535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484438" y="5373688"/>
            <a:ext cx="5327650" cy="8620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minha alma tem sede 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 Vós, meu Deus !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201836">
            <a:off x="737491" y="5721129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6371" name="Seta para baixo 10"/>
          <p:cNvSpPr>
            <a:spLocks noChangeArrowheads="1"/>
          </p:cNvSpPr>
          <p:nvPr/>
        </p:nvSpPr>
        <p:spPr bwMode="auto">
          <a:xfrm rot="-1879668">
            <a:off x="7389813" y="6054725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93775" y="1892300"/>
            <a:ext cx="7826375" cy="3336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Todos vós sois filhos de Deus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pela fé em Jesus Cristo,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todos vós, que fostes batizados em Cristo,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fostes revestidos de Cristo.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há judeu nem grego, não há escravo nem livre,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há homem nem mulher;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todos vós sois um só em Cristo Jesus.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Mas, se pertenceis a Cristo,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sois então descendência de Abraão,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herdeiros segundo a promessa”.        (Gl 3)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119675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211960" y="5949280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637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23099</TotalTime>
  <Words>1593</Words>
  <Application>Microsoft Office PowerPoint</Application>
  <PresentationFormat>Apresentação no Ecrã (4:3)</PresentationFormat>
  <Paragraphs>300</Paragraphs>
  <Slides>28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28</vt:i4>
      </vt:variant>
    </vt:vector>
  </HeadingPairs>
  <TitlesOfParts>
    <vt:vector size="5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1685</cp:revision>
  <dcterms:created xsi:type="dcterms:W3CDTF">2006-05-02T09:35:59Z</dcterms:created>
  <dcterms:modified xsi:type="dcterms:W3CDTF">2015-02-03T13:27:28Z</dcterms:modified>
</cp:coreProperties>
</file>