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4"/>
  </p:notesMasterIdLst>
  <p:sldIdLst>
    <p:sldId id="391" r:id="rId16"/>
    <p:sldId id="425" r:id="rId17"/>
    <p:sldId id="439" r:id="rId18"/>
    <p:sldId id="353" r:id="rId19"/>
    <p:sldId id="386" r:id="rId20"/>
    <p:sldId id="393" r:id="rId21"/>
    <p:sldId id="426" r:id="rId22"/>
    <p:sldId id="408" r:id="rId23"/>
    <p:sldId id="429" r:id="rId24"/>
    <p:sldId id="354" r:id="rId25"/>
    <p:sldId id="432" r:id="rId26"/>
    <p:sldId id="420" r:id="rId27"/>
    <p:sldId id="307" r:id="rId28"/>
    <p:sldId id="437" r:id="rId29"/>
    <p:sldId id="383" r:id="rId30"/>
    <p:sldId id="427" r:id="rId31"/>
    <p:sldId id="342" r:id="rId32"/>
    <p:sldId id="387" r:id="rId33"/>
    <p:sldId id="388" r:id="rId34"/>
    <p:sldId id="398" r:id="rId35"/>
    <p:sldId id="301" r:id="rId36"/>
    <p:sldId id="395" r:id="rId37"/>
    <p:sldId id="389" r:id="rId38"/>
    <p:sldId id="390" r:id="rId39"/>
    <p:sldId id="400" r:id="rId40"/>
    <p:sldId id="435" r:id="rId41"/>
    <p:sldId id="397" r:id="rId42"/>
    <p:sldId id="440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35" autoAdjust="0"/>
    <p:restoredTop sz="96516" autoAdjust="0"/>
  </p:normalViewPr>
  <p:slideViewPr>
    <p:cSldViewPr>
      <p:cViewPr varScale="1">
        <p:scale>
          <a:sx n="96" d="100"/>
          <a:sy n="96" d="100"/>
        </p:scale>
        <p:origin x="7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4D6C2E6-487D-494A-9B1D-03B7521E61E6}" type="datetimeFigureOut">
              <a:rPr lang="pt-PT"/>
              <a:pPr>
                <a:defRPr/>
              </a:pPr>
              <a:t>03/02/2015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9ECF7F9-6ECF-4C12-AE12-81BCB72663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9910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A6E3843B-4E15-415B-ADB6-6331A3A5CD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14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D193CDDB-16AE-4E02-B8F5-A3DFDFF31479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516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DFE0AF21-95AC-4F92-96DE-F7CB485CF70F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00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F71A5-9628-459E-90D2-97BDBCBA14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76615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121DE-6406-4D73-ACA4-AC1BC515A8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660735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C8A4F-5678-4EE3-A89F-025D830F39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41968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74B5C6-12E7-4E59-98DB-430F07B601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076059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528FA0-0F0C-46FE-BFCA-83544F9D8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649285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E58162-3C43-41AA-9A51-27A5E38C0F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586630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8F0F4-E392-4C48-B1D3-E63D73901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363066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A576D6-537D-43C5-9ACB-451815734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1377094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B8459F-F194-4829-B46F-CD60EC78DD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085077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9CB406-470F-4DF5-8539-7D75B4390E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410312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37CFEE-93F9-41BA-86C6-2552E4AB54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565705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31CCC0-B4DC-4BC7-B042-A539F465D9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40742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2C853-8A14-4EA3-B3C8-461D531425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97429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6F7229-6A7F-478B-BFBD-EA263BE27C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5027946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E8BA74-40D3-4E31-A4E1-EF110C5A8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215859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2CCAB4-B94D-45AD-B528-4C8BE6AD7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273924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DE8A1-F013-49E9-A463-EE869D3D11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730863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4ECC2D-AEA8-4383-92E7-863E4126B3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744201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417A2A-5B35-4B49-A6F1-838CD6E3E0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1688669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464A0E-2A52-4962-B5E8-E5896E90E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36183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6288E1-F92F-4F5A-85F1-4161A875C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124564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B26F56-A4AA-473E-881B-6061F4BA3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1300061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E016E2-2E33-404F-BCB5-7C9BFB0906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268625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50397-5F57-4D91-AC28-350E4CB023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6037519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FC18DF-11EE-45B4-99D5-67FF9584AD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608222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CD5448-E7C2-4E35-93D5-681B6F92B4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33768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5FE686-A606-4157-8DE8-38A5D25CFE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4140245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1C8CF1-6989-485C-BABE-C5FF3A4BA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822161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637007-8C16-4E62-B8D7-73316A939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1365065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2DA240-C141-4113-91BA-A474C66217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93143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036616-E6FB-486B-9C17-E36094608B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081184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3F6541-A071-4BE1-A0DA-420981EDB6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53945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3D97AF-4177-42B2-BB70-51F8BDCF7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927620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0159A6-0008-4E77-956A-D943B98256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87095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E4E0DE-7C10-4EF6-A1EB-B695D0AE21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5359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C4714E-2C92-4703-B585-F534472BD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8241391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7E3326-836C-4649-8EC0-3E9C047351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6660910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76CAFB-2B8A-4A37-92DD-B4A9DB8A5B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777474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644AA-C163-4903-8D04-1424354820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78107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32EC6-2766-4404-A4D9-30AEB04AE1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95017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0447C-5E0C-4945-99E5-862602CC4A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8478418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C3C28-BA62-40AB-815E-FF94F7568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6862437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2ED3A-2C89-40A3-9936-04F38FEBEE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918032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B97C5-02CF-4DC0-A98F-BDF633C063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5595916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B04D7-A844-4CB1-BFCF-0456B47526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800068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24C7E8-41E1-4148-A031-8433206D0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9888999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46869-6BDA-41F1-8060-8A032DD2EE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0306336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DBF0B-3CFB-42B0-97C2-9A9D2A89B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329985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27A83-F06A-4D10-BC79-2709405CF4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761203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BB0D1-57E2-4342-91D2-954873EA15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8877839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18D62-AC0F-449B-8FF5-308AB2B69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84336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EC88F3-FAAC-4FD9-9E44-84BC38BF4B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5868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DBD61D-F7A9-4E7A-868B-023124EF6D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1679630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77820D-31CA-4077-86DE-237B9AA507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1699807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B5062D-AFB8-457F-829F-5082DEBFFE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7965461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62252D-9E54-4316-BFFA-8F6744939D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380635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E2F1D1-7D81-4683-82F0-6531FAA170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1269300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94A687-6A27-43DC-A3F2-7BFEB3F8B5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4889261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403460-48BB-448C-964E-3AE72BD0A4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071938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7F9870-6996-4AF9-87B7-FCEBCCA6E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533632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AB8FA5-8376-468F-8A41-DD83AE4FCC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56903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146919-20D2-48C7-A2B5-4A99506A71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8042625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808300-6902-4753-9A59-7D7CB0A9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2158597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8FC93F-AEF2-40B7-8DDE-4D57B96CE1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0226433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3F4369-EBE9-4EA6-B796-36669C41EC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99593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8F4C11-807A-4DE4-8B28-72FA678CB4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7231725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836D0-28FC-4E96-A1BA-A814308580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9709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B7A07C-9A65-4E69-A311-329C050740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5748705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DE078A-4FEE-4BBD-A5E7-E2DECFA312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914874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7D2655-5C8D-4D04-9DFF-3BB2EAF2E0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11009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2449B6-84AD-40BA-BABC-6816890F14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798321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874D0B-D9BE-4A65-B0F6-E5BB75F8D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896945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049EF2-0708-4198-BD8F-61D7A2958C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0118927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FC99A5-4730-4D3F-A0E5-51B3C27245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0568501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72D57E-6C09-433C-B2EF-5C47AF25B8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442091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D8FCB5-6573-448F-80E8-D07CCA6A22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111533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17E9CF-2E4F-4C96-85E6-54B85CCE76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824288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A33654-9F60-49E9-AD93-39DC507BD1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0805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298E86-1283-4A24-9562-F3835821FF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0214653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02E44-65C6-45EC-8F1F-F5E0B94AC6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094837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BD1C4C-2DC5-4A5C-85A8-6F8F5AA553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950064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DDC81A-FFFB-4541-B755-2E9D74F31B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506588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166D33-E78C-44EF-ACFE-E6FBC1C027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8258633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B06D6A-7D05-4DE7-9EB1-DAA0A1376A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6092373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8C5D56-A662-4F0D-8AAD-DF683BD58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6329876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76E651-1E28-4A1D-B71D-0A11830F0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0731166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B64CB-25AF-4AD4-97C9-5CDD28E185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3786565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14B051-2118-4C29-A0C3-9CAFB8D35D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9006399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5D1244-8906-471F-9F22-366D9CA692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654716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A7AE2-00AE-4A3D-8C55-A2629FCE12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361393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146414-2724-48F0-9E5C-D3D99B5D1C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6484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DDC9B0-0AA1-4172-8C5B-B423C8984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446340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0FC23-90AD-4138-BADA-AA516A82D5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352720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AFC03-810E-4615-A998-602666935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948881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40022A-7223-4C4E-A677-4398DCC175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508140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EB3C2-30E4-417D-AFC1-46358BF9AC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343196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BB4AAA-609A-4167-A05F-0DCC955EB9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76904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FD8C0E-FC6B-4758-83E2-16187AC243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851379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30EA52-0302-4083-B788-B76A1EA842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7246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30C4A2-77F8-4778-8CE1-4AA960F56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156542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90C2C5-F1A1-4267-AE64-7D1620DCD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656588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2E2CB6-4E83-447B-AFCD-F7F24CC314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6471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71EEA3-727D-4377-B79F-F3B6E8138A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175777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DA455-919E-48E4-A992-1CF4C96672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222928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7F30BD-9811-41AC-8CB5-385B2A260A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383783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B00B7-E089-4276-B26E-9EABBA28C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075009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E656D0-C892-4735-B77D-4E8449A6E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246825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A143FB-81FF-4E1C-8B1C-29E7F81326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801666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6E5291-E065-425C-BBFE-FF8132AE3C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437174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0AFDFD-DD0E-4061-A60C-688364871F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37116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D9CE39-A5AB-4BF4-97D8-5588343459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232153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22BE49-449E-4F92-BF75-D2B9167777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86083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70534D-ECD6-42DB-B449-16CEA6B02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35108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EAD40B-274D-408A-AC4A-47502EAF4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80505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A7D6E-AEE5-4FB7-A376-53962A060B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988477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D6AE86-11C1-4F08-A6A2-12C9FD4A5E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779156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3B23FE-6B63-4E80-8F0A-EA1C2E1472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37348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4C1137-43EB-4FCC-B903-646E273A16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922046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067E12-0325-4A22-8EE8-A822EE6AF6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72304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B10F21-4BDA-4663-A1A8-4E7342A03F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720583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2F4BA5-4A26-4C75-8747-D5FAA73B2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349563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A479E4-DA93-46A5-96B7-8345BC67C6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803462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7793CA-02A5-4A09-B00E-9184DC001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413170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0EC406-8C6C-4283-B929-43109D338A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84748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CC8F1C-F0A5-4560-8980-0CA893EDEA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539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83EBC-EFB2-439E-B8BA-0432023E1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8184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84934D-8D23-495B-AEE4-5A6FD74E88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750457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ACF136-26A6-426A-8CB6-670DC978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142845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FA003C-98A0-48BF-B0A0-9722DFDBED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990704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2D4306-201D-47E2-883D-CE3F41C91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921603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2F4471-BDEC-451F-91EF-FF447CF39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343016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FAFB81-300D-4004-9C77-AC1AC8FA30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017237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A6D8DF-8146-49A7-B5D6-7D8BFAB291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04265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54C415-13CC-4381-9BD7-AB354FCA08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88375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BFFB82-8A98-41FF-ABC4-19FCBF7614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667843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F9D1BE-80CF-4288-AF5C-55FD98C90E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349679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7A70A-BD05-4125-8444-7AD3788F2A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440437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41203D-92C4-459A-982E-E42275F4DA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35169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33AA20-BC9B-4A0C-9E24-48CE0BDA55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9677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8D524A-C93E-49E0-AB49-58C47B5BA8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050791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CF0E77-F3AA-469F-B684-08450662CA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51077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63AA3E-8AE5-414E-8AB3-596342AE7D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558123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F671C8-56F1-4052-BBF0-800E76F755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459602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26F65B-346E-4EC3-AA17-AD15549EF9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082623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CC8F02-9377-4E9C-8928-886C3F207B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942737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3EDC2D-C5A5-42CE-88EC-4321B96E4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812996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5E19D3-CA5D-46AF-A209-CB6F4BB923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792616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67564-7319-4096-BD3F-355AF271F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57523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9C5986-2392-4831-92AB-29E4E338F1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86132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D2CF70-A557-450E-8EE3-DDDB59308A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24054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BC077B-80FF-4B87-8771-B3469E81A4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6658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D03020-2A1A-4418-98F9-17FE236067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8955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AAAF45-F047-4CCE-B79E-A815124F79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660898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26B659-7C6F-403A-98A3-4295FCBA21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851776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A41115-0568-4C4F-BB29-01A283D3F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771149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BF7B43-0F29-4F4A-B388-A18F6BF0CF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30139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1ABF40-57D6-4C51-B093-1733FFF83C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001748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3DAA2B-088F-4621-8C8C-6282269943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584005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EDA3F-0086-415B-BBA6-DBD375A62F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50439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48EA9B-E608-4CAB-AB91-574F5991AA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705848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CE42E3-EABE-48AC-ABAD-8B4265622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309931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1A7F91-4A31-4388-8DE8-DF08F505C0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148005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3AD7B9-3545-42E2-9002-50EB9E988A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88259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01A405-A948-486E-AB99-549296CAE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2390590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90517D-B25B-4BBF-9683-1AAA67F471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51419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774C29-6BAA-4C5D-AC91-31B16C530D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1536217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573FD9-1EE8-4DDE-940C-C08F9E1E37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713759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5D7075-C866-4802-83BE-6CF79911AA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659005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7E718F-DA08-48AD-8FBE-24948380F2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733000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EC4B6-71D8-44D4-9AA7-5095DD34D6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1495700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140318-6417-4BC4-A7FC-A4AA5906C8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648153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B85B82-63BC-4EC7-B556-B58C72A288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073917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CDE1F-1AFB-455B-AE06-EAD1FA16C0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49959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A6A1E0-874E-4DC3-8690-BA0CDADA8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178702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F8348B-2C75-4848-AD02-C74D1B78CC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218586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956E45-BB30-48E0-B826-C58CF6904D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14225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DC08A6-CCA4-48C7-B2C2-E75997B627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497561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D1DC45-4B51-4A86-A3F4-26A4CEB0E5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15668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21F1B6-7DAB-4CFD-A262-D572DB679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149120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B91525-40A7-41CD-AC22-0F1CEDD1F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08259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3A8263-C788-420A-9C48-03D7D21287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783" r:id="rId1"/>
    <p:sldLayoutId id="2147515761" r:id="rId2"/>
    <p:sldLayoutId id="2147515762" r:id="rId3"/>
    <p:sldLayoutId id="2147515763" r:id="rId4"/>
    <p:sldLayoutId id="2147515764" r:id="rId5"/>
    <p:sldLayoutId id="2147515765" r:id="rId6"/>
    <p:sldLayoutId id="2147515766" r:id="rId7"/>
    <p:sldLayoutId id="2147515767" r:id="rId8"/>
    <p:sldLayoutId id="2147515768" r:id="rId9"/>
    <p:sldLayoutId id="2147515769" r:id="rId10"/>
    <p:sldLayoutId id="2147515770" r:id="rId11"/>
    <p:sldLayoutId id="21475157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A8BA0D-D873-4B4F-B4F3-08BDA870F4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880" r:id="rId1"/>
    <p:sldLayoutId id="2147515881" r:id="rId2"/>
    <p:sldLayoutId id="2147515882" r:id="rId3"/>
    <p:sldLayoutId id="2147515883" r:id="rId4"/>
    <p:sldLayoutId id="2147515884" r:id="rId5"/>
    <p:sldLayoutId id="2147515885" r:id="rId6"/>
    <p:sldLayoutId id="2147515886" r:id="rId7"/>
    <p:sldLayoutId id="2147515887" r:id="rId8"/>
    <p:sldLayoutId id="2147515888" r:id="rId9"/>
    <p:sldLayoutId id="2147515889" r:id="rId10"/>
    <p:sldLayoutId id="2147515890" r:id="rId11"/>
    <p:sldLayoutId id="21475158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901F87-A24E-48D7-82BC-C7405FFE0A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892" r:id="rId1"/>
    <p:sldLayoutId id="2147515893" r:id="rId2"/>
    <p:sldLayoutId id="2147515894" r:id="rId3"/>
    <p:sldLayoutId id="2147515895" r:id="rId4"/>
    <p:sldLayoutId id="2147515896" r:id="rId5"/>
    <p:sldLayoutId id="2147515897" r:id="rId6"/>
    <p:sldLayoutId id="2147515898" r:id="rId7"/>
    <p:sldLayoutId id="2147515899" r:id="rId8"/>
    <p:sldLayoutId id="2147515900" r:id="rId9"/>
    <p:sldLayoutId id="2147515901" r:id="rId10"/>
    <p:sldLayoutId id="2147515902" r:id="rId11"/>
    <p:sldLayoutId id="21475159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B555D4-DE47-4A26-A0A2-493ACFC8B5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904" r:id="rId1"/>
    <p:sldLayoutId id="2147515772" r:id="rId2"/>
    <p:sldLayoutId id="2147515773" r:id="rId3"/>
    <p:sldLayoutId id="2147515774" r:id="rId4"/>
    <p:sldLayoutId id="2147515775" r:id="rId5"/>
    <p:sldLayoutId id="2147515776" r:id="rId6"/>
    <p:sldLayoutId id="2147515777" r:id="rId7"/>
    <p:sldLayoutId id="2147515778" r:id="rId8"/>
    <p:sldLayoutId id="2147515779" r:id="rId9"/>
    <p:sldLayoutId id="2147515780" r:id="rId10"/>
    <p:sldLayoutId id="2147515781" r:id="rId11"/>
    <p:sldLayoutId id="21475157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AC9F36-27F0-4674-943D-9EF026D4F0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905" r:id="rId1"/>
    <p:sldLayoutId id="2147515906" r:id="rId2"/>
    <p:sldLayoutId id="2147515907" r:id="rId3"/>
    <p:sldLayoutId id="2147515908" r:id="rId4"/>
    <p:sldLayoutId id="2147515909" r:id="rId5"/>
    <p:sldLayoutId id="2147515910" r:id="rId6"/>
    <p:sldLayoutId id="2147515911" r:id="rId7"/>
    <p:sldLayoutId id="2147515912" r:id="rId8"/>
    <p:sldLayoutId id="2147515913" r:id="rId9"/>
    <p:sldLayoutId id="2147515914" r:id="rId10"/>
    <p:sldLayoutId id="2147515915" r:id="rId11"/>
    <p:sldLayoutId id="21475159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6BADF6-D24D-4A7A-A3B8-ADCADCCC4E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917" r:id="rId1"/>
    <p:sldLayoutId id="2147515918" r:id="rId2"/>
    <p:sldLayoutId id="2147515919" r:id="rId3"/>
    <p:sldLayoutId id="2147515920" r:id="rId4"/>
    <p:sldLayoutId id="2147515921" r:id="rId5"/>
    <p:sldLayoutId id="2147515922" r:id="rId6"/>
    <p:sldLayoutId id="2147515923" r:id="rId7"/>
    <p:sldLayoutId id="2147515924" r:id="rId8"/>
    <p:sldLayoutId id="2147515925" r:id="rId9"/>
    <p:sldLayoutId id="2147515926" r:id="rId10"/>
    <p:sldLayoutId id="2147515927" r:id="rId11"/>
    <p:sldLayoutId id="21475159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E7F878-D0C5-4C09-A447-0D28D754F7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929" r:id="rId1"/>
    <p:sldLayoutId id="2147515930" r:id="rId2"/>
    <p:sldLayoutId id="2147515931" r:id="rId3"/>
    <p:sldLayoutId id="2147515932" r:id="rId4"/>
    <p:sldLayoutId id="2147515933" r:id="rId5"/>
    <p:sldLayoutId id="2147515934" r:id="rId6"/>
    <p:sldLayoutId id="2147515935" r:id="rId7"/>
    <p:sldLayoutId id="2147515936" r:id="rId8"/>
    <p:sldLayoutId id="2147515937" r:id="rId9"/>
    <p:sldLayoutId id="2147515938" r:id="rId10"/>
    <p:sldLayoutId id="2147515939" r:id="rId11"/>
    <p:sldLayoutId id="21475159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34FD29-3510-4884-8E8E-600EECE7D8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784" r:id="rId1"/>
    <p:sldLayoutId id="2147515785" r:id="rId2"/>
    <p:sldLayoutId id="2147515786" r:id="rId3"/>
    <p:sldLayoutId id="2147515787" r:id="rId4"/>
    <p:sldLayoutId id="2147515788" r:id="rId5"/>
    <p:sldLayoutId id="2147515789" r:id="rId6"/>
    <p:sldLayoutId id="2147515790" r:id="rId7"/>
    <p:sldLayoutId id="2147515791" r:id="rId8"/>
    <p:sldLayoutId id="2147515792" r:id="rId9"/>
    <p:sldLayoutId id="2147515793" r:id="rId10"/>
    <p:sldLayoutId id="2147515794" r:id="rId11"/>
    <p:sldLayoutId id="21475157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EBEEDE-8B8B-4423-A203-43DCE4AA81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796" r:id="rId1"/>
    <p:sldLayoutId id="2147515797" r:id="rId2"/>
    <p:sldLayoutId id="2147515798" r:id="rId3"/>
    <p:sldLayoutId id="2147515799" r:id="rId4"/>
    <p:sldLayoutId id="2147515800" r:id="rId5"/>
    <p:sldLayoutId id="2147515801" r:id="rId6"/>
    <p:sldLayoutId id="2147515802" r:id="rId7"/>
    <p:sldLayoutId id="2147515803" r:id="rId8"/>
    <p:sldLayoutId id="2147515804" r:id="rId9"/>
    <p:sldLayoutId id="2147515805" r:id="rId10"/>
    <p:sldLayoutId id="2147515806" r:id="rId11"/>
    <p:sldLayoutId id="21475158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15F443-9A0D-465A-985C-59B6D53F5D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808" r:id="rId1"/>
    <p:sldLayoutId id="2147515809" r:id="rId2"/>
    <p:sldLayoutId id="2147515810" r:id="rId3"/>
    <p:sldLayoutId id="2147515811" r:id="rId4"/>
    <p:sldLayoutId id="2147515812" r:id="rId5"/>
    <p:sldLayoutId id="2147515813" r:id="rId6"/>
    <p:sldLayoutId id="2147515814" r:id="rId7"/>
    <p:sldLayoutId id="2147515815" r:id="rId8"/>
    <p:sldLayoutId id="2147515816" r:id="rId9"/>
    <p:sldLayoutId id="2147515817" r:id="rId10"/>
    <p:sldLayoutId id="2147515818" r:id="rId11"/>
    <p:sldLayoutId id="21475158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303D0D-8A08-4639-879A-404702DD10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820" r:id="rId1"/>
    <p:sldLayoutId id="2147515821" r:id="rId2"/>
    <p:sldLayoutId id="2147515822" r:id="rId3"/>
    <p:sldLayoutId id="2147515823" r:id="rId4"/>
    <p:sldLayoutId id="2147515824" r:id="rId5"/>
    <p:sldLayoutId id="2147515825" r:id="rId6"/>
    <p:sldLayoutId id="2147515826" r:id="rId7"/>
    <p:sldLayoutId id="2147515827" r:id="rId8"/>
    <p:sldLayoutId id="2147515828" r:id="rId9"/>
    <p:sldLayoutId id="2147515829" r:id="rId10"/>
    <p:sldLayoutId id="2147515830" r:id="rId11"/>
    <p:sldLayoutId id="21475158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85AC49-CBA6-41EF-8CEE-559E10E1E7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832" r:id="rId1"/>
    <p:sldLayoutId id="2147515833" r:id="rId2"/>
    <p:sldLayoutId id="2147515834" r:id="rId3"/>
    <p:sldLayoutId id="2147515835" r:id="rId4"/>
    <p:sldLayoutId id="2147515836" r:id="rId5"/>
    <p:sldLayoutId id="2147515837" r:id="rId6"/>
    <p:sldLayoutId id="2147515838" r:id="rId7"/>
    <p:sldLayoutId id="2147515839" r:id="rId8"/>
    <p:sldLayoutId id="2147515840" r:id="rId9"/>
    <p:sldLayoutId id="2147515841" r:id="rId10"/>
    <p:sldLayoutId id="2147515842" r:id="rId11"/>
    <p:sldLayoutId id="21475158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456AE9-88C8-43C2-82B1-65B408F604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844" r:id="rId1"/>
    <p:sldLayoutId id="2147515845" r:id="rId2"/>
    <p:sldLayoutId id="2147515846" r:id="rId3"/>
    <p:sldLayoutId id="2147515847" r:id="rId4"/>
    <p:sldLayoutId id="2147515848" r:id="rId5"/>
    <p:sldLayoutId id="2147515849" r:id="rId6"/>
    <p:sldLayoutId id="2147515850" r:id="rId7"/>
    <p:sldLayoutId id="2147515851" r:id="rId8"/>
    <p:sldLayoutId id="2147515852" r:id="rId9"/>
    <p:sldLayoutId id="2147515853" r:id="rId10"/>
    <p:sldLayoutId id="2147515854" r:id="rId11"/>
    <p:sldLayoutId id="21475158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C55BC3-7A61-45B8-BFA6-C7717C7599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856" r:id="rId1"/>
    <p:sldLayoutId id="2147515857" r:id="rId2"/>
    <p:sldLayoutId id="2147515858" r:id="rId3"/>
    <p:sldLayoutId id="2147515859" r:id="rId4"/>
    <p:sldLayoutId id="2147515860" r:id="rId5"/>
    <p:sldLayoutId id="2147515861" r:id="rId6"/>
    <p:sldLayoutId id="2147515862" r:id="rId7"/>
    <p:sldLayoutId id="2147515863" r:id="rId8"/>
    <p:sldLayoutId id="2147515864" r:id="rId9"/>
    <p:sldLayoutId id="2147515865" r:id="rId10"/>
    <p:sldLayoutId id="2147515866" r:id="rId11"/>
    <p:sldLayoutId id="21475158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5A08F6-8A8F-4FEC-BD78-33AF13A6B1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5868" r:id="rId1"/>
    <p:sldLayoutId id="2147515869" r:id="rId2"/>
    <p:sldLayoutId id="2147515870" r:id="rId3"/>
    <p:sldLayoutId id="2147515871" r:id="rId4"/>
    <p:sldLayoutId id="2147515872" r:id="rId5"/>
    <p:sldLayoutId id="2147515873" r:id="rId6"/>
    <p:sldLayoutId id="2147515874" r:id="rId7"/>
    <p:sldLayoutId id="2147515875" r:id="rId8"/>
    <p:sldLayoutId id="2147515876" r:id="rId9"/>
    <p:sldLayoutId id="2147515877" r:id="rId10"/>
    <p:sldLayoutId id="2147515878" r:id="rId11"/>
    <p:sldLayoutId id="21475158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7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5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9" descr="http://cleofas.com.br/wp-content/uploads/2013/07/ppfranciscorezando2904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851032"/>
            <a:ext cx="4753049" cy="3232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565400"/>
            <a:ext cx="7278687" cy="3598863"/>
          </a:xfrm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colheita é grande, </a:t>
            </a:r>
            <a:endParaRPr lang="pt-PT" sz="4200" b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mas </a:t>
            </a: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trabalhadores </a:t>
            </a:r>
            <a:endParaRPr lang="pt-PT" sz="4200" b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são poucos;</a:t>
            </a:r>
            <a:endParaRPr lang="pt-PT" sz="4200" b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pedi ao Dono da 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colheita </a:t>
            </a: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envie trabalhadores.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4200" b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7397" name="Line 5"/>
          <p:cNvSpPr>
            <a:spLocks noChangeShapeType="1"/>
          </p:cNvSpPr>
          <p:nvPr/>
        </p:nvSpPr>
        <p:spPr bwMode="auto">
          <a:xfrm>
            <a:off x="1116013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40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196975"/>
            <a:ext cx="8569325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 designou o Senhor setenta e dois discípulos e enviou-os dois a dois à sua frente,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todas as cidades e lugares aonde Ele havia de ir.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dizia-lhes: «A seara é grande, mas os trabalhadores são poucos. Pedi ao dono da seara que mande trabalhadores para a sua seara.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Ide: Eu vos envio como cordeiros para o meio de lobos.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leveis bolsa nem alforge nem sandálias,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nem vos demoreis a saudar alguém pelo caminho.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entrardes nalguma casa, dizei primeiro: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‘Paz a esta casa’. E se lá houver gente de paz, a vossa paz repousará sobre eles; senão, ficará convosco.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Ficai nessa casa, comei e bebei do que tiverem, que o trabalhador merece o seu salário. Não andeis de casa em casa. Quando entrardes nalguma cidade e vos receberem, comei do que vos servirem, curai os enfermos que nela houver e dizei-lhes: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‘Está perto de vós o reino de Deus’.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59944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76250" y="1268413"/>
            <a:ext cx="8488363" cy="5222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quando entrardes nalguma cidade e não vos receberem, saí à praça pública e dizei: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‘Até o pó da vossa cidade que se pegou aos nossos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pés sacudimos para vós.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No entanto, ficai sabendo: Está perto o reino de Deus’.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Eu vos digo: Haverá mais tolerância, naquele dia, para Sodoma do que para essa cidade».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Os setenta e dois discípulos voltaram cheios de alegria, dizendo: «Senhor, até os demónios nos obedeciam em teu nome». Jesus respondeu-lhes: «Eu via Satanás cair do céu como um relâmpago. Dei-vos o poder de pisar serpentes e escorpiões e dominar toda a força do inimigo; nada poderá causar-vos dano. Contudo, não vos alegreis porque os espíritos vos obedecem;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alegrai-vos antes porque os vossos nomes estão escritos nos Céus»”.                                           (Lc 10)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275" y="84296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046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1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2" name="Rectângulo 1"/>
          <p:cNvSpPr>
            <a:spLocks noChangeArrowheads="1"/>
          </p:cNvSpPr>
          <p:nvPr/>
        </p:nvSpPr>
        <p:spPr bwMode="auto">
          <a:xfrm>
            <a:off x="323850" y="1970088"/>
            <a:ext cx="8569325" cy="275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60363" lvl="2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Oramos... a Cristo, que, após nos ter chamado para O seguir, envia-nos – em comunidade – para anunciarmos o Reino de Deus.</a:t>
            </a:r>
          </a:p>
          <a:p>
            <a:pPr marL="446088" lvl="2">
              <a:spcAft>
                <a:spcPts val="600"/>
              </a:spcAft>
              <a:defRPr/>
            </a:pP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	Temos de pedir-Lhe a Jesus, força e audácia para:</a:t>
            </a:r>
          </a:p>
          <a:p>
            <a:pPr marL="446088" lvl="2">
              <a:spcAft>
                <a:spcPts val="600"/>
              </a:spcAft>
              <a:defRPr/>
            </a:pPr>
            <a:r>
              <a:rPr lang="pt-PT" sz="300" baseline="0" dirty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 marL="0" lvl="1" indent="-114300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através da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cruz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, levarmos a todos o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Evangelho da Salvaçã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o…</a:t>
            </a:r>
          </a:p>
          <a:p>
            <a:pPr marL="0" lvl="1" indent="-114300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fazermos chegar a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mensagem de Jesu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s aos perderam a calma…</a:t>
            </a:r>
          </a:p>
          <a:p>
            <a:pPr marL="0" lvl="1" indent="-114300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dizermos a todos -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pela nossa vida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- a proximidade do Reino…</a:t>
            </a:r>
          </a:p>
          <a:p>
            <a:pPr marL="0" lvl="1" indent="-114300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levarmos uma palavra de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perdão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às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comunidades fechadas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893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(1):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908175" y="5013325"/>
            <a:ext cx="56165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venha a nós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teu reino de paz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9" descr="http://4.bp.blogspot.com/-GLe8ZP922a0/ThLY1bSe2_I/AAAAAAAAIo8/4vVn5aIzADw/s1600/a+messe+%25C3%25A9+grande+%25281%25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45" y="1988840"/>
            <a:ext cx="5315064" cy="41764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15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2516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2517" name="Rectângulo 1"/>
          <p:cNvSpPr>
            <a:spLocks noChangeArrowheads="1"/>
          </p:cNvSpPr>
          <p:nvPr/>
        </p:nvSpPr>
        <p:spPr bwMode="auto">
          <a:xfrm>
            <a:off x="803275" y="2205038"/>
            <a:ext cx="7800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46088" lvl="2">
              <a:spcAft>
                <a:spcPts val="600"/>
              </a:spcAft>
            </a:pPr>
            <a:r>
              <a:rPr lang="pt-PT" sz="4000" i="1" baseline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lang="pt-PT" sz="3200" b="0" i="1" baseline="0">
                <a:solidFill>
                  <a:srgbClr val="F8F8F8"/>
                </a:solidFill>
                <a:latin typeface="Arial" charset="0"/>
              </a:rPr>
              <a:t>[ cantado ]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893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(2):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741363" y="3114675"/>
            <a:ext cx="77184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Times New Roman"/>
              </a:rPr>
              <a:t>MANDAI, SENHOR, OPERÁRIOS</a:t>
            </a:r>
          </a:p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Times New Roman"/>
              </a:rPr>
              <a:t>        PARA A VOSSA MESSE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12" descr="https://fbcdn-sphotos-e-a.akamaihd.net/hphotos-ak-prn1/p480x480/534897_535175079850234_192704223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950" y="2636913"/>
            <a:ext cx="4599297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4564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4565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900113" y="2179638"/>
            <a:ext cx="6264275" cy="2574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IDE AO ENCONTRO DO SENHOR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COM CÂNTICOS DE ALEGRIA, ALELUIA!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Aclamai o Senhor, terra inteira;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servi o Senhor com alegria.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i="1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Terra inteira, cantai de alegria;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aclamai o Senhor, aleluia!</a:t>
            </a:r>
          </a:p>
        </p:txBody>
      </p:sp>
      <p:sp>
        <p:nvSpPr>
          <p:cNvPr id="194567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456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7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55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559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661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14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381000" y="3357563"/>
            <a:ext cx="6337300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Não é fácil a missão dos </a:t>
            </a:r>
            <a:r>
              <a:rPr lang="pt-PT" sz="2200" i="1" baseline="0">
                <a:latin typeface="Arial" charset="0"/>
              </a:rPr>
              <a:t>discípulos</a:t>
            </a:r>
            <a:r>
              <a:rPr lang="pt-PT" sz="2200" baseline="0">
                <a:latin typeface="Arial" charset="0"/>
              </a:rPr>
              <a:t>… mas terá sucesso certo!!!... </a:t>
            </a:r>
            <a:r>
              <a:rPr lang="pt-PT" sz="2200" b="0" i="1" baseline="0">
                <a:latin typeface="Arial" charset="0"/>
              </a:rPr>
              <a:t>[ 3ª L. / Evang.</a:t>
            </a:r>
            <a:r>
              <a:rPr lang="pt-PT" sz="2200" b="0" baseline="0">
                <a:latin typeface="Arial" charset="0"/>
              </a:rPr>
              <a:t> - </a:t>
            </a:r>
            <a:r>
              <a:rPr lang="pt-PT" sz="2200" baseline="0">
                <a:latin typeface="Arial" charset="0"/>
              </a:rPr>
              <a:t>Lc 10 </a:t>
            </a:r>
            <a:r>
              <a:rPr lang="pt-PT" sz="2200" b="0" i="1" baseline="0">
                <a:latin typeface="Arial" charset="0"/>
              </a:rPr>
              <a:t>]</a:t>
            </a:r>
            <a:r>
              <a:rPr lang="pt-PT" sz="22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A </a:t>
            </a:r>
            <a:r>
              <a:rPr lang="pt-PT" sz="2200" i="1" baseline="0">
                <a:latin typeface="Arial" charset="0"/>
              </a:rPr>
              <a:t>Jerusalém-mãe</a:t>
            </a:r>
            <a:r>
              <a:rPr lang="pt-PT" sz="2200" baseline="0">
                <a:latin typeface="Arial" charset="0"/>
              </a:rPr>
              <a:t> é a “figura” de Deus, que é mesmo </a:t>
            </a:r>
            <a:r>
              <a:rPr lang="pt-PT" sz="2200" i="1" baseline="0">
                <a:latin typeface="Arial" charset="0"/>
              </a:rPr>
              <a:t>Pai-Mãe de todos</a:t>
            </a:r>
            <a:r>
              <a:rPr lang="pt-PT" sz="2200" baseline="0">
                <a:latin typeface="Arial" charset="0"/>
              </a:rPr>
              <a:t>…  </a:t>
            </a:r>
            <a:r>
              <a:rPr lang="pt-PT" sz="2200" b="0" i="1" baseline="0">
                <a:latin typeface="Arial" charset="0"/>
              </a:rPr>
              <a:t>[ 1ª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Is 66 </a:t>
            </a:r>
            <a:r>
              <a:rPr lang="pt-PT" sz="22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E Paulo é o </a:t>
            </a:r>
            <a:r>
              <a:rPr lang="pt-PT" sz="2200" i="1" baseline="0">
                <a:latin typeface="Arial" charset="0"/>
              </a:rPr>
              <a:t>modelo de discípulo</a:t>
            </a:r>
            <a:r>
              <a:rPr lang="pt-PT" sz="2200" baseline="0">
                <a:latin typeface="Arial" charset="0"/>
              </a:rPr>
              <a:t>, que só se gloria na Cruz de Cristo… </a:t>
            </a:r>
            <a:r>
              <a:rPr lang="pt-PT" sz="2200" b="0" i="1" baseline="0">
                <a:latin typeface="Arial" charset="0"/>
              </a:rPr>
              <a:t>[ 2ª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Gl 6 </a:t>
            </a:r>
            <a:r>
              <a:rPr lang="pt-PT" sz="22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6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764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4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98661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98666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7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9968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684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5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6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7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688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99691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9692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969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969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9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20071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1733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1734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173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12" descr="https://encrypted-tbn0.gstatic.com/images?q=tbn:ANd9GcTJzhaWKn6txbXmQo0A5SGKi9TZ2JZeCbKtZhuY0Aq9E2Y4bRmi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3503613"/>
            <a:ext cx="3727450" cy="278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2756" name="Line 4"/>
          <p:cNvSpPr>
            <a:spLocks noChangeShapeType="1"/>
          </p:cNvSpPr>
          <p:nvPr/>
        </p:nvSpPr>
        <p:spPr bwMode="auto">
          <a:xfrm flipH="1" flipV="1">
            <a:off x="900113" y="1484313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2757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30213" y="1555851"/>
            <a:ext cx="8713787" cy="48500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19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MESSE É GRANDE E OS TRABALHADORES SÃO POUCOS.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19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MANDAI, SENHOR, OPERÁRIOS PARA A VOSSA MESSE!</a:t>
            </a: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19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19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MANDAI, SENHOR, OPERÁRIOS PARA A VOSSA MESSE!</a:t>
            </a:r>
          </a:p>
          <a:p>
            <a:pPr lvl="1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Dar-vos-ei pastores segundo o meu coração,</a:t>
            </a:r>
          </a:p>
          <a:p>
            <a:pPr lvl="1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vos apascentarão com sabedoria e prudência.</a:t>
            </a:r>
          </a:p>
          <a:p>
            <a:pPr lvl="1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Eu próprio irei em busca das minhas ovelhas</a:t>
            </a:r>
          </a:p>
          <a:p>
            <a:pPr lvl="1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hei de encontrá-las.</a:t>
            </a:r>
          </a:p>
          <a:p>
            <a:pPr marL="266700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Arrancá-las-ei de entre os povos</a:t>
            </a:r>
          </a:p>
          <a:p>
            <a:pPr marL="266700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as reunirei dos vários países,</a:t>
            </a:r>
          </a:p>
          <a:p>
            <a:pPr marL="266700"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as reconduzir à sua própria terra.</a:t>
            </a:r>
          </a:p>
          <a:p>
            <a:pPr marL="266700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Apascentá-las-ei nas montanhas de Israel.</a:t>
            </a:r>
          </a:p>
          <a:p>
            <a:pPr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Estabelecerei sobre elas </a:t>
            </a:r>
          </a:p>
          <a:p>
            <a:pPr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um só pastor que as apascente,</a:t>
            </a:r>
          </a:p>
          <a:p>
            <a:pPr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meu servo David:</a:t>
            </a:r>
          </a:p>
          <a:p>
            <a:pPr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as apascentará,</a:t>
            </a:r>
          </a:p>
          <a:p>
            <a:pPr>
              <a:lnSpc>
                <a:spcPts val="2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será o seu pastor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20275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276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276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3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3781" name="Rectângulo 1"/>
          <p:cNvSpPr>
            <a:spLocks noChangeArrowheads="1"/>
          </p:cNvSpPr>
          <p:nvPr/>
        </p:nvSpPr>
        <p:spPr bwMode="auto">
          <a:xfrm>
            <a:off x="250825" y="1778000"/>
            <a:ext cx="8713788" cy="331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42925" lvl="3" indent="-1588">
              <a:lnSpc>
                <a:spcPts val="2638"/>
              </a:lnSpc>
              <a:spcAft>
                <a:spcPts val="24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Só se, no fim desta Eucaristia, estivermos dispostos a isso, poderemos manifestar agora o compromisso de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sairmos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para a vida e continuarmos a semear a semente da Palavra, sempre com o apoio de algum outro irmão.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        Então:</a:t>
            </a:r>
          </a:p>
          <a:p>
            <a:pPr marL="0" lvl="2" indent="-371475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essa semente deve ser semeada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nos corações 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de todos...</a:t>
            </a:r>
          </a:p>
          <a:p>
            <a:pPr indent="-381000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somos convictos de que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o trigo 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é mais forte do que o joio...</a:t>
            </a:r>
          </a:p>
          <a:p>
            <a:pPr indent="-381000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se formos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anjos de paz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, venceremos o ódio com o Amor…</a:t>
            </a:r>
          </a:p>
          <a:p>
            <a:pPr indent="-381000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construímos, com Jesus,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fraternidade e alegria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de coração...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20378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404938" y="5300663"/>
            <a:ext cx="6480175" cy="990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 jesus, 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 podes enviar-nos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6" descr="https://sphotos-a.xx.fbcdn.net/hphotos-ash3/p480x480/945267_252449881559675_148383805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196752"/>
            <a:ext cx="4463480" cy="43204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20700" y="2941638"/>
            <a:ext cx="7723188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ANUNCIAREMOS 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TEU REINO, SENHOR;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TEU REINO, SENHOR, TEU REINO!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Reino de Paz e Justiça,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Reino de Vida e Verdade: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TEU REINO, SENHOR, TEU REINO!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2" descr="http://veja0.abrilm.com.br/assets/images/2013/3/134176/papa-francisco-angelus-20130317-67-size-598.jpg?13635203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903" y="2996953"/>
            <a:ext cx="5851561" cy="32926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8" descr="http://www.bibliaexaminer.org.uk/fall-of-jerusal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65138"/>
            <a:ext cx="5358073" cy="3107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2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16131" y="1202037"/>
            <a:ext cx="8775987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Pai coloca sempre à nossa frente um futuro de Glória… para que nunca desanimemos no caminho da nossa missão evangelizadora, que é difícil… E temos também o exemplo de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Paulo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6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2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580112" y="5517231"/>
            <a:ext cx="3100213" cy="77232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1567518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2" descr="http://veja0.abrilm.com.br/assets/images/2013/3/134176/papa-francisco-angelus-20130317-67-size-598.jpg?13635203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903" y="2996953"/>
            <a:ext cx="5851561" cy="32926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8" descr="http://www.bibliaexaminer.org.uk/fall-of-jerusal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65138"/>
            <a:ext cx="5358073" cy="3107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2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16131" y="1202037"/>
            <a:ext cx="8775987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Pai coloca sempre à nossa frente um futuro de Glória… para que nunca desanimemos no caminho da nossa missão evangelizadora, que é difícil… E temos também o exemplo de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Paulo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6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2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7" descr="http://www.amigodecristo.com/wp-content/uploads/2013/04/Post-Super-adora%C3%A7%C3%A3o-e-louv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205038"/>
            <a:ext cx="5448300" cy="3432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1557338"/>
            <a:ext cx="7632700" cy="3532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TERRA INTEIRA CANTE AO SENHOR,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LHE DÊ GLÓRIA, HONRA E LOUVOR!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Aclamai a Deus, povos de toda a terra!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Cantai a glória do seu nome!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Rendei-Lhe magnífico louvor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pelas maravilhas que Ele operou.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28650" y="1412875"/>
            <a:ext cx="8335963" cy="4221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“Alegrai-vos com Jerusalém, exultai com ela, todos vós que a amais. Com ela enchei-vos de júbilo, todos vós que participastes no seu luto. Assim podereis beber e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saciar-vos com o leite das suas consolações,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podereis deliciar-vos no seio da sua magnificência.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assim fala o Senhor: «Farei correr para Jerusalém a paz como um rio e a riqueza das nações como torrente transbordante. Os seus meninos de peito serão levados ao colo e acariciados sobre os joelhos. Como a mãe que anima o seu filho, também Eu vos confortarei: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em Jerusalém sereis consolados. Quando o virdes, alegrar-se-á o vosso coração e, como a verdura, retomarão vigor os vossos membros. A mão do Senhor manifestar-se-á aos seus servos”.                  (Is 66)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1827213" y="5732463"/>
            <a:ext cx="7137400" cy="4778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terra inteira aclame o Senhor!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327010">
            <a:off x="366199" y="5895957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6371" name="Seta para baixo 10"/>
          <p:cNvSpPr>
            <a:spLocks noChangeArrowheads="1"/>
          </p:cNvSpPr>
          <p:nvPr/>
        </p:nvSpPr>
        <p:spPr bwMode="auto">
          <a:xfrm rot="-1879668">
            <a:off x="7534275" y="6189663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49300" y="1511300"/>
            <a:ext cx="7854950" cy="4221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Longe de mim gloriar-me,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não ser na cruz de Nosso Senhor Jesus Cristo,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pela qual o mundo está crucificado para mim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eu para o mundo.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Pois nem a circuncisão nem a incircuncisão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valem alguma coisa: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que tem valor é a nova criatura.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Paz e misericórdia para quantos seguirem esta norma,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bem como para o Israel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Doravante ninguém me importune,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eu trago no meu corpo os estigmas de Jesus.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Irmãos, a graça de Nosso Senhor Jesus Cristo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esteja com o vosso espírito. Amen”.               (Gl 6)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355976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23778</TotalTime>
  <Words>1783</Words>
  <Application>Microsoft Office PowerPoint</Application>
  <PresentationFormat>Apresentação no Ecrã (4:3)</PresentationFormat>
  <Paragraphs>276</Paragraphs>
  <Slides>28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28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1742</cp:revision>
  <dcterms:created xsi:type="dcterms:W3CDTF">2006-05-02T09:35:59Z</dcterms:created>
  <dcterms:modified xsi:type="dcterms:W3CDTF">2015-02-03T16:48:51Z</dcterms:modified>
</cp:coreProperties>
</file>