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4"/>
  </p:notesMasterIdLst>
  <p:sldIdLst>
    <p:sldId id="391" r:id="rId16"/>
    <p:sldId id="425" r:id="rId17"/>
    <p:sldId id="424" r:id="rId18"/>
    <p:sldId id="353" r:id="rId19"/>
    <p:sldId id="386" r:id="rId20"/>
    <p:sldId id="393" r:id="rId21"/>
    <p:sldId id="426" r:id="rId22"/>
    <p:sldId id="408" r:id="rId23"/>
    <p:sldId id="429" r:id="rId24"/>
    <p:sldId id="354" r:id="rId25"/>
    <p:sldId id="432" r:id="rId26"/>
    <p:sldId id="431" r:id="rId27"/>
    <p:sldId id="420" r:id="rId28"/>
    <p:sldId id="307" r:id="rId29"/>
    <p:sldId id="383" r:id="rId30"/>
    <p:sldId id="427" r:id="rId31"/>
    <p:sldId id="342" r:id="rId32"/>
    <p:sldId id="387" r:id="rId33"/>
    <p:sldId id="388" r:id="rId34"/>
    <p:sldId id="398" r:id="rId35"/>
    <p:sldId id="301" r:id="rId36"/>
    <p:sldId id="395" r:id="rId37"/>
    <p:sldId id="389" r:id="rId38"/>
    <p:sldId id="390" r:id="rId39"/>
    <p:sldId id="400" r:id="rId40"/>
    <p:sldId id="381" r:id="rId41"/>
    <p:sldId id="397" r:id="rId42"/>
    <p:sldId id="434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444DCD-7D43-4F71-A48F-9FB31081FFE4}" type="datetimeFigureOut">
              <a:rPr lang="pt-PT"/>
              <a:pPr>
                <a:defRPr/>
              </a:pPr>
              <a:t>03/02/2015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A85E897-E6B8-434F-A0FF-A1929ECA94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842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D460F6A0-DD3A-4776-A72C-A392FA9437C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479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5A163CD-3054-4CB1-9946-33B15DB432A1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14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5B419EC-A3F3-4E6C-81E9-37D4DAE5B76A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076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A8EA3-1AAF-4F87-B910-10EBD3606A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971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A7765-E228-46B6-B7FE-CB9F82DDB8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632960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A78679-9ACC-4C20-928A-1898A6B085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7552168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83B437-45E4-4EB9-9E58-23AB649966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719503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230B76-881E-4F68-A5DE-C3464513F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1413416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22571-DBAD-4841-9C5B-8C0BBC0B6B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31143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294A50-252D-4EB0-97A5-DAFB2766B8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4422470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D414C3-9755-43BA-A436-FD87BB25AA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908178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45FF1C-932B-4FEF-93CB-35F3FF845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085604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345C51-5B21-4D22-AF1B-D90B964941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988445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4EE890-C033-4197-ABF9-D4AD06ACB8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881148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8F54A5-9746-4CBD-AF11-F28D717A82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39296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6C9BD-6C0F-4142-A7D1-60901EBA50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516711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6A88B3-8008-439F-943A-38F8394DB8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5058158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7034B4-6915-4A1E-B202-4366BD9BB0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40092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FFDE0A-9D04-4D0A-B1F5-B0A25C4B05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18266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52728F-BEC3-4486-83CF-B3D0E23B56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49587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49AE68-3F24-4761-A80C-9BC737FCCC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06579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CC2F47-4B78-40F9-9DE8-F87DE7EE58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2470584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82FFA7-C8B0-4EAA-AA7F-EAB5FF7347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9033992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EFE111-56B3-41FE-B1B1-790B5F4B44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2239845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3FA6D9-8C55-44F4-B6DE-79B859D734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50125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688154-4950-47E0-A283-847E421F1C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04151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32650-F46D-40A0-A8CE-B8CD3247A8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282393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758200-2768-47EE-90DE-401D79C2D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8437133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1EF61F-9CD9-4F41-A900-C2A704AECE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1828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F28A4F-F1F2-415A-886B-CD3FB6C3A1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719324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A1C300-5100-4E2B-88DD-EE55567467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359831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3D3050-1180-40DE-9F45-13CCB2A04E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738489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7F3AE1-7167-4DCB-8C09-A454D8B228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852469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A7DA4D-26AD-4A50-8721-44B1D6FC1D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3221609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2E9ED-9E50-44A3-A04D-46D76AE2A9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51968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6D56D2-A2E3-457D-8C18-BCD39E5C1A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6601255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183D96-073F-4684-B1EC-F6A7082B12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097014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204AC7-7088-4421-A6AF-B8A477924B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2789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77E4FD-0C2F-4E00-9D5D-4EBB892142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522872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14727B-2648-45C6-A600-AB76D53109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63664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856BDD-C1C9-4601-BBB6-09044AE00C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50145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31987-38C8-4C89-9086-B9559DDDD8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76241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2EDE7-DC1B-4161-8D8D-77C07483F6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063264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53065-1318-4FEA-AACB-3269032EAF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5512539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5047B-911A-4573-B8FA-94D4D5194B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312044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61B87-16F7-46D7-AC1B-02DA11300B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7291594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94D5D-3FCF-43D4-8671-FB8EEC876B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7499314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C9BBB-31E3-4C19-924C-B58797A76D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95410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0918B9-EDC0-48BC-AF13-9E505BADAF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724853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B0695-5ACA-4D41-A6B7-504683124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0495828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3CFD5-74D3-499C-9706-D92F02425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2815808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CE7FD-ECDF-497F-80FB-DC7AC34E0D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60365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6D136-A3F9-455B-9393-5AA5B8371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8389946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87F0C-5075-4657-A593-8B418F831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720619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69946D-18E8-49D4-B28A-1531373433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213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8951EA-4786-4C69-BDD7-C05C2344B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6382099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CAA4B3-A586-45D3-B5B9-D50E8F108D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48587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9AFCE8-425A-4137-9D28-052B0AE867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3616823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AE2E7-B998-4095-B30D-F00A9CB29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099532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FF13C6-39F3-41BA-81B6-4C63476CD3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198172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A62704-4FFB-4892-8A12-16626997F9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4270732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A702E9-DDFD-4012-9FA2-DCD6FA483A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2516387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EF6269-249D-479B-9661-E7711F5D6D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9108293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617E53-BBA4-43E6-B78D-3CAC702AB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9706379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C343BF-55A7-43C6-B0C8-D548DCD5D4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9618100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480D72-6D61-425D-9084-240DA34E4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110263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E82398-EEFC-4AC0-BA29-C3CDA5C635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3049647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F1ECD6-56CE-4AE8-B79B-735BB68C9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86615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E99082-CE3C-446F-A562-8BCAEE0E55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503603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5C2BA7-5B69-4678-A9D6-030B2A2FDD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02723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DBB158-F376-4D9C-B1D7-EDF9968667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2113173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A7F843-28F7-41E7-AD4B-506DB13CB3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1800448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BBCEBE-290C-4F30-A3D2-F74DCB2E89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953371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3076CA-ED99-4978-834F-A39B4F7401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9465231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EFD34D-7AFC-4E92-B65A-26750492A3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8064713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6077D7-7554-4C4A-B2B6-CEB007D4A8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946259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6C05BC-D947-4B61-AF43-7C047FAE2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1126249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2E97E2-81DD-46BA-9D2A-96E3FAF7FB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6973207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D85CBF-EAB9-4611-9673-0837587B46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8029051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279CF3-F33C-49F4-931D-059B32A8CE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0509055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6AB570-5191-44FC-920B-0541AE05E6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5832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C88746-7B10-4C83-ABC4-79BDD0A294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4747561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9C8DA9-9439-4315-A4AB-267BDC289C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1321836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872072-7925-4BCC-9D36-4CE0E80D30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4197888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04F82F-E182-4699-86E9-8441ADF7BC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8455666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294423-EFE9-42D3-BC0F-AEA47CD327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9701952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3CFC8F-1984-4757-84EB-A13AA914C2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0129679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9AA950-33D0-45FC-BF90-334C14324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6115000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1DE325-2515-4919-A143-98ADE54D13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1051145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9CF36-4A6A-430D-804D-B730524816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140736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8A6150-9BE6-4CA4-9DF4-43017EBCD2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7138643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507CA4-3CDC-4836-8D39-D3B1B7173F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895639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7A32E3-6DB0-4437-B846-87C256D47C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557007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C08C45-31A8-47CA-AD6D-0CC828134A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554362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0AF6D-7911-49A0-8524-2DEAB637C8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57651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243AB-D4B6-4C8B-B255-4B260E8E2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698781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229C2-108F-4E89-A546-D34513667A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684853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B1A08D-9C8F-4913-9A70-98C75AEAF8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152446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5A817D-E5CA-47B7-95F2-D24BF65C1D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566153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78C835-8B59-48E3-A9B0-4DADB2323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477654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963614-BFE2-4E4C-A8D6-62E93B1E3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82792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6F54EC-DE26-4B51-B54E-71C221E49E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90204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B2D1AF-82E4-4592-8234-2F9835AE7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225501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382A78-3C32-4AC0-B46B-FC773DBAE6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487297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2B2EE-F126-4F0C-9488-D73BCA18E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020455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EF7CD4-DAA6-45C9-A15B-99F1039D98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6768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63BB7-EBB2-4BE7-B540-318D55A11A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993590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1325DB-8063-496B-B414-1A76E4636C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86176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EA034-8CAE-4D82-B639-10A37974DF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294686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25C39-B554-46BD-B433-36DE33D215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494533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F3AC5F-DC30-4CAA-B5DE-9C4690858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95410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87C01E-6068-43BF-8FC0-EB621D1B87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77377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247BFA-E272-4F2E-A60E-CCFFAA251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91352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77193-EC60-4ADF-9F82-CC2346548D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76441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2D6DD8-A0DB-4535-884F-4B43CCB11B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1087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4AFB21-FD83-44E0-B3D2-EB7A4003B1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7504665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43EE46-2F5A-4F9C-BBC7-3913247115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73747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5A039-3B6A-45DE-969C-24C7A5BEFB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210374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03CA9E-8D9B-4E41-BADB-B915B2C4B5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99183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E88803-C6B0-41EA-ADFA-6133B8018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796806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918C8C-E11A-4158-8D62-3C208D9239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018828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2209A-7F7C-4C9B-89CA-27B68B2C39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980616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12D79E-7CDE-4944-820A-4B01D49FA6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102270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BB5864-9C93-4FB5-B60B-2DB40A4FDA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894132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C29121-7EB9-45C5-B37F-734459FDF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58514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89A19D-DB5C-4B21-BBCF-0F30D76C47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857301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E405BC-6102-4339-A961-CF16D3930A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740479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A6CAEC-D95F-4919-96D7-711DE4E204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02396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6A20E-9282-4C1C-B4EE-FDC1CE6F75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43302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74C7CB-DBF1-4590-9BFF-D2EF42D397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221581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C56E3F-3FEB-463E-BE36-4B2E287848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457916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622D71-5237-4CCA-A0F5-FE66EDA0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590181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50825C-FB2F-4434-8CF0-1AB5644780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19812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30EEEE-A31E-4F20-854F-67A4AA5EF2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424097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8B38A-5AAA-4B6C-AEA1-0AB2C503B2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927509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6AEDF9-24F9-48DD-B11E-29FA4C16A8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71461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D741A6-5170-4C9B-AD36-3691AD4EE0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52098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478BFB-E225-473D-869D-1D2392B3C5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608728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D48E3C-B19F-4942-8BAD-060841AC7D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399527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F7A4-A9B2-4B69-B7DB-807A1B1AB0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37490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CDACF4-0B55-46D7-95DD-2DD88294E5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82835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832ED3-160F-4A1C-8D8A-256BE03D1F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36964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5F5032-74D7-4AE7-AB80-B84568FB25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422428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4DF6B4-69B0-4C33-92DA-0209D3FA57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307752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214340-D074-42CF-84A2-CF6BCF2420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832936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136D6A-C051-48AF-A92B-78F9E9E78B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682360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AB2A8F-F7C7-4EB5-AC79-1ED766B349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927580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246722-A8CC-4E43-BB9B-1AFAA0370B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863042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B8CA42-E39B-4556-9EED-558E8D91D9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561349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5B053-EA11-4DDD-BA71-118E69A31E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038015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0CBAF-71ED-4736-B8F1-27FC21F8AC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598186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80D88B-1E37-4584-B82D-0C142891F8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586604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200190-14CC-4E55-9424-5C332A26D5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7384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FD244A-F6E8-4825-B16B-BE79193DC5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076619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32C01-F758-4758-B82D-AD5AB986BA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7454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BB4567-D3AE-402C-B66D-234F4EC6C6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87053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02FB0A-9507-43BE-B41C-19BE976FAA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1719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44AE1A-35DC-4600-A799-22A3CB3232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555375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44934A-6AC6-4751-829B-9C151D0EF2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65110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D7CA2D-41BA-4A9D-9349-F4723B4852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577286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3C7B2D-5DA6-4405-B55C-47A6377ADD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949015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96E6E-FE84-40F4-8274-B5D55BF4F7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404640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31BE98-0714-4121-89C5-A91CA0011E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78629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F83B65-F063-4C59-9282-0523B2B8F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135217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CE1BF3-63CD-410A-A13D-8940ADF595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737285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CEC725-2F34-4915-9D47-FFF6A2E04C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98886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FC4FEA-3A80-4963-BCA0-5D80CE85CE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385704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B0A477-0C76-447D-919C-035632CE61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22885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4A61D0-DF31-4551-81FF-B26B3F0BB7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597967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019AAB-3E24-4C09-AAFA-332FCF7C8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026631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BE467D-692A-4416-B99B-ACFFC641AF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131111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EACC8-89B4-4CB9-BD21-8AF9702AE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678999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4A734-F3CC-4D33-875F-60973B588F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452861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79B794-3B6D-40F0-A73E-3ADB56A57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5703128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3F31E2-AB1A-4886-8247-7048AB7778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621373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F0F0F8-91AD-4C4F-BCB8-0272D1EE9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587197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198FD5-2255-4094-AAC7-2FB6740DC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828321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269221-44F9-4410-887E-345C4EF7AA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49824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531A10-81DB-4A09-94EE-F27040CF2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276455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BBF60A-C3FE-4621-9996-2310AED87E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13777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FE3DA7-D479-46D9-8A3A-CDB063D460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30803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237EA8-07C2-4699-9C2D-C80AAC15FD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214915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2D264C-7635-4A74-B081-C82F417453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490357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B9AC6E-AB34-403F-9BA0-1F31DEF492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023" r:id="rId1"/>
    <p:sldLayoutId id="2147509001" r:id="rId2"/>
    <p:sldLayoutId id="2147509002" r:id="rId3"/>
    <p:sldLayoutId id="2147509003" r:id="rId4"/>
    <p:sldLayoutId id="2147509004" r:id="rId5"/>
    <p:sldLayoutId id="2147509005" r:id="rId6"/>
    <p:sldLayoutId id="2147509006" r:id="rId7"/>
    <p:sldLayoutId id="2147509007" r:id="rId8"/>
    <p:sldLayoutId id="2147509008" r:id="rId9"/>
    <p:sldLayoutId id="2147509009" r:id="rId10"/>
    <p:sldLayoutId id="2147509010" r:id="rId11"/>
    <p:sldLayoutId id="21475090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B965A1-B7C9-4FAE-A072-BADB7D3643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120" r:id="rId1"/>
    <p:sldLayoutId id="2147509121" r:id="rId2"/>
    <p:sldLayoutId id="2147509122" r:id="rId3"/>
    <p:sldLayoutId id="2147509123" r:id="rId4"/>
    <p:sldLayoutId id="2147509124" r:id="rId5"/>
    <p:sldLayoutId id="2147509125" r:id="rId6"/>
    <p:sldLayoutId id="2147509126" r:id="rId7"/>
    <p:sldLayoutId id="2147509127" r:id="rId8"/>
    <p:sldLayoutId id="2147509128" r:id="rId9"/>
    <p:sldLayoutId id="2147509129" r:id="rId10"/>
    <p:sldLayoutId id="2147509130" r:id="rId11"/>
    <p:sldLayoutId id="21475091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9CB942-CFAA-4130-8925-929CE87CF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132" r:id="rId1"/>
    <p:sldLayoutId id="2147509133" r:id="rId2"/>
    <p:sldLayoutId id="2147509134" r:id="rId3"/>
    <p:sldLayoutId id="2147509135" r:id="rId4"/>
    <p:sldLayoutId id="2147509136" r:id="rId5"/>
    <p:sldLayoutId id="2147509137" r:id="rId6"/>
    <p:sldLayoutId id="2147509138" r:id="rId7"/>
    <p:sldLayoutId id="2147509139" r:id="rId8"/>
    <p:sldLayoutId id="2147509140" r:id="rId9"/>
    <p:sldLayoutId id="2147509141" r:id="rId10"/>
    <p:sldLayoutId id="2147509142" r:id="rId11"/>
    <p:sldLayoutId id="21475091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C1D245-F670-47D4-AAE6-3B68EF33DC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144" r:id="rId1"/>
    <p:sldLayoutId id="2147509012" r:id="rId2"/>
    <p:sldLayoutId id="2147509013" r:id="rId3"/>
    <p:sldLayoutId id="2147509014" r:id="rId4"/>
    <p:sldLayoutId id="2147509015" r:id="rId5"/>
    <p:sldLayoutId id="2147509016" r:id="rId6"/>
    <p:sldLayoutId id="2147509017" r:id="rId7"/>
    <p:sldLayoutId id="2147509018" r:id="rId8"/>
    <p:sldLayoutId id="2147509019" r:id="rId9"/>
    <p:sldLayoutId id="2147509020" r:id="rId10"/>
    <p:sldLayoutId id="2147509021" r:id="rId11"/>
    <p:sldLayoutId id="21475090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E95FEE-E1A4-4649-952C-7B33486012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145" r:id="rId1"/>
    <p:sldLayoutId id="2147509146" r:id="rId2"/>
    <p:sldLayoutId id="2147509147" r:id="rId3"/>
    <p:sldLayoutId id="2147509148" r:id="rId4"/>
    <p:sldLayoutId id="2147509149" r:id="rId5"/>
    <p:sldLayoutId id="2147509150" r:id="rId6"/>
    <p:sldLayoutId id="2147509151" r:id="rId7"/>
    <p:sldLayoutId id="2147509152" r:id="rId8"/>
    <p:sldLayoutId id="2147509153" r:id="rId9"/>
    <p:sldLayoutId id="2147509154" r:id="rId10"/>
    <p:sldLayoutId id="2147509155" r:id="rId11"/>
    <p:sldLayoutId id="21475091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6C1CA5-2747-4F55-A2B4-106215B72A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157" r:id="rId1"/>
    <p:sldLayoutId id="2147509158" r:id="rId2"/>
    <p:sldLayoutId id="2147509159" r:id="rId3"/>
    <p:sldLayoutId id="2147509160" r:id="rId4"/>
    <p:sldLayoutId id="2147509161" r:id="rId5"/>
    <p:sldLayoutId id="2147509162" r:id="rId6"/>
    <p:sldLayoutId id="2147509163" r:id="rId7"/>
    <p:sldLayoutId id="2147509164" r:id="rId8"/>
    <p:sldLayoutId id="2147509165" r:id="rId9"/>
    <p:sldLayoutId id="2147509166" r:id="rId10"/>
    <p:sldLayoutId id="2147509167" r:id="rId11"/>
    <p:sldLayoutId id="21475091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0F4B0A-CE5B-49BE-985C-756D456DB7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169" r:id="rId1"/>
    <p:sldLayoutId id="2147509170" r:id="rId2"/>
    <p:sldLayoutId id="2147509171" r:id="rId3"/>
    <p:sldLayoutId id="2147509172" r:id="rId4"/>
    <p:sldLayoutId id="2147509173" r:id="rId5"/>
    <p:sldLayoutId id="2147509174" r:id="rId6"/>
    <p:sldLayoutId id="2147509175" r:id="rId7"/>
    <p:sldLayoutId id="2147509176" r:id="rId8"/>
    <p:sldLayoutId id="2147509177" r:id="rId9"/>
    <p:sldLayoutId id="2147509178" r:id="rId10"/>
    <p:sldLayoutId id="2147509179" r:id="rId11"/>
    <p:sldLayoutId id="21475091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7E32EB-F033-4CB5-9570-336CA7CD85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024" r:id="rId1"/>
    <p:sldLayoutId id="2147509025" r:id="rId2"/>
    <p:sldLayoutId id="2147509026" r:id="rId3"/>
    <p:sldLayoutId id="2147509027" r:id="rId4"/>
    <p:sldLayoutId id="2147509028" r:id="rId5"/>
    <p:sldLayoutId id="2147509029" r:id="rId6"/>
    <p:sldLayoutId id="2147509030" r:id="rId7"/>
    <p:sldLayoutId id="2147509031" r:id="rId8"/>
    <p:sldLayoutId id="2147509032" r:id="rId9"/>
    <p:sldLayoutId id="2147509033" r:id="rId10"/>
    <p:sldLayoutId id="2147509034" r:id="rId11"/>
    <p:sldLayoutId id="21475090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920296-B24D-4762-BEB2-D74002DD9B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036" r:id="rId1"/>
    <p:sldLayoutId id="2147509037" r:id="rId2"/>
    <p:sldLayoutId id="2147509038" r:id="rId3"/>
    <p:sldLayoutId id="2147509039" r:id="rId4"/>
    <p:sldLayoutId id="2147509040" r:id="rId5"/>
    <p:sldLayoutId id="2147509041" r:id="rId6"/>
    <p:sldLayoutId id="2147509042" r:id="rId7"/>
    <p:sldLayoutId id="2147509043" r:id="rId8"/>
    <p:sldLayoutId id="2147509044" r:id="rId9"/>
    <p:sldLayoutId id="2147509045" r:id="rId10"/>
    <p:sldLayoutId id="2147509046" r:id="rId11"/>
    <p:sldLayoutId id="21475090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D9A37B-E998-42BB-B980-8D8001D647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048" r:id="rId1"/>
    <p:sldLayoutId id="2147509049" r:id="rId2"/>
    <p:sldLayoutId id="2147509050" r:id="rId3"/>
    <p:sldLayoutId id="2147509051" r:id="rId4"/>
    <p:sldLayoutId id="2147509052" r:id="rId5"/>
    <p:sldLayoutId id="2147509053" r:id="rId6"/>
    <p:sldLayoutId id="2147509054" r:id="rId7"/>
    <p:sldLayoutId id="2147509055" r:id="rId8"/>
    <p:sldLayoutId id="2147509056" r:id="rId9"/>
    <p:sldLayoutId id="2147509057" r:id="rId10"/>
    <p:sldLayoutId id="2147509058" r:id="rId11"/>
    <p:sldLayoutId id="21475090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8953BE-9C5C-4789-809F-63C639089A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060" r:id="rId1"/>
    <p:sldLayoutId id="2147509061" r:id="rId2"/>
    <p:sldLayoutId id="2147509062" r:id="rId3"/>
    <p:sldLayoutId id="2147509063" r:id="rId4"/>
    <p:sldLayoutId id="2147509064" r:id="rId5"/>
    <p:sldLayoutId id="2147509065" r:id="rId6"/>
    <p:sldLayoutId id="2147509066" r:id="rId7"/>
    <p:sldLayoutId id="2147509067" r:id="rId8"/>
    <p:sldLayoutId id="2147509068" r:id="rId9"/>
    <p:sldLayoutId id="2147509069" r:id="rId10"/>
    <p:sldLayoutId id="2147509070" r:id="rId11"/>
    <p:sldLayoutId id="21475090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306AEC-21AD-44C9-BD37-ECC77B81EC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072" r:id="rId1"/>
    <p:sldLayoutId id="2147509073" r:id="rId2"/>
    <p:sldLayoutId id="2147509074" r:id="rId3"/>
    <p:sldLayoutId id="2147509075" r:id="rId4"/>
    <p:sldLayoutId id="2147509076" r:id="rId5"/>
    <p:sldLayoutId id="2147509077" r:id="rId6"/>
    <p:sldLayoutId id="2147509078" r:id="rId7"/>
    <p:sldLayoutId id="2147509079" r:id="rId8"/>
    <p:sldLayoutId id="2147509080" r:id="rId9"/>
    <p:sldLayoutId id="2147509081" r:id="rId10"/>
    <p:sldLayoutId id="2147509082" r:id="rId11"/>
    <p:sldLayoutId id="21475090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223AA0-EC93-4D63-ADE6-6D3D43FCA9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084" r:id="rId1"/>
    <p:sldLayoutId id="2147509085" r:id="rId2"/>
    <p:sldLayoutId id="2147509086" r:id="rId3"/>
    <p:sldLayoutId id="2147509087" r:id="rId4"/>
    <p:sldLayoutId id="2147509088" r:id="rId5"/>
    <p:sldLayoutId id="2147509089" r:id="rId6"/>
    <p:sldLayoutId id="2147509090" r:id="rId7"/>
    <p:sldLayoutId id="2147509091" r:id="rId8"/>
    <p:sldLayoutId id="2147509092" r:id="rId9"/>
    <p:sldLayoutId id="2147509093" r:id="rId10"/>
    <p:sldLayoutId id="2147509094" r:id="rId11"/>
    <p:sldLayoutId id="21475090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47BD53-C0D6-4DA9-BB9D-B2C5559162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096" r:id="rId1"/>
    <p:sldLayoutId id="2147509097" r:id="rId2"/>
    <p:sldLayoutId id="2147509098" r:id="rId3"/>
    <p:sldLayoutId id="2147509099" r:id="rId4"/>
    <p:sldLayoutId id="2147509100" r:id="rId5"/>
    <p:sldLayoutId id="2147509101" r:id="rId6"/>
    <p:sldLayoutId id="2147509102" r:id="rId7"/>
    <p:sldLayoutId id="2147509103" r:id="rId8"/>
    <p:sldLayoutId id="2147509104" r:id="rId9"/>
    <p:sldLayoutId id="2147509105" r:id="rId10"/>
    <p:sldLayoutId id="2147509106" r:id="rId11"/>
    <p:sldLayoutId id="21475091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76CDBD-0F29-4E00-AB6C-CDF2D7ED7A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9108" r:id="rId1"/>
    <p:sldLayoutId id="2147509109" r:id="rId2"/>
    <p:sldLayoutId id="2147509110" r:id="rId3"/>
    <p:sldLayoutId id="2147509111" r:id="rId4"/>
    <p:sldLayoutId id="2147509112" r:id="rId5"/>
    <p:sldLayoutId id="2147509113" r:id="rId6"/>
    <p:sldLayoutId id="2147509114" r:id="rId7"/>
    <p:sldLayoutId id="2147509115" r:id="rId8"/>
    <p:sldLayoutId id="2147509116" r:id="rId9"/>
    <p:sldLayoutId id="2147509117" r:id="rId10"/>
    <p:sldLayoutId id="2147509118" r:id="rId11"/>
    <p:sldLayoutId id="21475091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7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6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9" descr="http://www.mythicjourneys.org/images/Mary%20Magdalene%20Anointing%20Jesus%20stained%20g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78320"/>
            <a:ext cx="4824909" cy="37509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16113"/>
            <a:ext cx="6945312" cy="4176712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amou-nos </a:t>
            </a:r>
            <a:endParaRPr lang="pt-PT" sz="4200" b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enviou o seu Filho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como vítima de expiação pelos nossos pecados.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7397" name="Line 5"/>
          <p:cNvSpPr>
            <a:spLocks noChangeShapeType="1"/>
          </p:cNvSpPr>
          <p:nvPr/>
        </p:nvSpPr>
        <p:spPr bwMode="auto">
          <a:xfrm>
            <a:off x="1116013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40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238250"/>
            <a:ext cx="8569325" cy="58626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um fariseu convidou Jesus para comer com ele.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entrou em casa do fariseu e tomou lugar à mesa.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Então, uma mulher – uma pecadora que vivia na cidade –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 saber que Ele estava à mesa em casa do fariseu,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trouxe um vaso de alabastro com perfume;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pôs-se atrás de Jesus e, chorando muito,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banhava-Lhe os pés com as lágrimas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enxugava-Lhos com os cabelos,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beijava-os e ungia-os com o perfume.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 ver isto, o fariseu que tinha convidado Jesus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pensou consigo: «Se este homem fosse profeta,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saberia que a mulher que O toca é uma pecadora».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tomou a palavra e disse-lhe: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«Simão, tenho uma coisa a dizer-te».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respondeu: «Fala, Mestre».       </a:t>
            </a:r>
          </a:p>
          <a:p>
            <a:pPr>
              <a:lnSpc>
                <a:spcPts val="2500"/>
              </a:lnSpc>
              <a:defRPr/>
            </a:pP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60213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14350" y="1200150"/>
            <a:ext cx="8450263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continuou: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«Certo credor tinha dois devedores: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um devia-lhe quinhentos denários e o outro cinquenta.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não tinham com que pagar, perdoou a ambos.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Qual deles ficará mais seu amigo?».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Respondeu Simão: «Aquele – suponho eu – a quem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mais perdoou». Disse-lhe Jesus: «Julgaste bem».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voltando-Se para a mulher, disse a Simão: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«Vês esta mulher? Entrei em tua casa e não Me deste água para os pés; mas ela banhou-Me os pés com as lágrimas e enxugou-os com os cabelos. Não Me deste o ósculo; mas ela, desde que entrei, não cessou de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beijar-Me os pés. Não Me derramaste óleo na cabeça;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ela ungiu-Me os pés com perfume.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 isso te digo: São-lhe perdoados os seus muitos pecados, porque muito amou; mas aquele a quem pouco se perdoa, pouco ama».      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3" y="6149975"/>
            <a:ext cx="4064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944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9223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14350" y="1343025"/>
            <a:ext cx="8450263" cy="554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 disse à mulher: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«Os teus pecados estão perdoados».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os convivas começaram a dizer entre si: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«Quem é este homem, que até perdoa os pecados?».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Jesus disse à mulher: «A tua fé te salvou. Vai em paz». Depois disso, Jesus ia caminhando por cidades e aldeias, a pregar e a anunciar a Boa Nova do reino de Deus. Acompanhavam-n’O os Doze,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bem como algumas mulheres que tinham sido curadas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espíritos malignos e de enfermidades.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Eram Maria, chamada Madalena,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quem tinham saído sete demónios,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Joana, mulher de Cusa, administrador de Herodes,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Susana e muitas outras,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serviam Jesus com os seus bens”.         (Lc 7)</a:t>
            </a:r>
          </a:p>
          <a:p>
            <a:pPr>
              <a:lnSpc>
                <a:spcPts val="2500"/>
              </a:lnSpc>
              <a:defRPr/>
            </a:pP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9047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0175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149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2515" name="Line 12"/>
          <p:cNvSpPr>
            <a:spLocks noChangeShapeType="1"/>
          </p:cNvSpPr>
          <p:nvPr/>
        </p:nvSpPr>
        <p:spPr bwMode="auto">
          <a:xfrm>
            <a:off x="2916238" y="14843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2516" name="Rectângulo 1"/>
          <p:cNvSpPr>
            <a:spLocks noChangeArrowheads="1"/>
          </p:cNvSpPr>
          <p:nvPr/>
        </p:nvSpPr>
        <p:spPr bwMode="auto">
          <a:xfrm>
            <a:off x="179388" y="1773238"/>
            <a:ext cx="8640762" cy="306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03288" lvl="3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Oramos... ao Senhor, nosso Deus, sempre pronto a perdoar, e assim, confiamos-Lhe as alegrias e as tristezas, as virtudes e os pecados de todos os homens nossos irmãos.</a:t>
            </a:r>
          </a:p>
          <a:p>
            <a:pPr marL="903288" lvl="3">
              <a:spcAft>
                <a:spcPts val="600"/>
              </a:spcAft>
            </a:pP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		E pedimos o perdão do Senhor, porque queremos:</a:t>
            </a:r>
          </a:p>
          <a:p>
            <a:pPr marL="903288" lvl="3">
              <a:spcAft>
                <a:spcPts val="600"/>
              </a:spcAft>
            </a:pPr>
            <a:r>
              <a:rPr lang="pt-PT" sz="300" baseline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 marL="447675" lvl="2" indent="-1905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mudar a nossa vida, tal como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David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ou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a mulher pecadora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…</a:t>
            </a:r>
          </a:p>
          <a:p>
            <a:pPr marL="447675" lvl="2" indent="-1905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encontrar o caminho do diálogo e do perdão, no meio do ódio…</a:t>
            </a:r>
          </a:p>
          <a:p>
            <a:pPr marL="447675" lvl="2" indent="-1905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reconhecer o Amor de Deus em Cristo e sentir-nos perdoados...</a:t>
            </a:r>
          </a:p>
          <a:p>
            <a:pPr marL="447675" lvl="2" indent="-19050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~ que a nossa comunidade nunca recuse o perdão de Deus Pai...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6924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5013325"/>
            <a:ext cx="65516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Perdoa-nos,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Como nós perdoamos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12" descr="https://encrypted-tbn3.gstatic.com/images?q=tbn:ANd9GcRVEhRkXAGbtjiGKbJ_z2E0xbkrN6iIyCyh09mGIEqYJWbf2fT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13" y="2054225"/>
            <a:ext cx="3695700" cy="29591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4564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4565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823913" y="1700213"/>
            <a:ext cx="7851775" cy="48879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 Ti, meu Deus, elevo o meu coração,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elevo as minhas mãos, meu olhar, minha voz.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Ti, meu Deus, eu quero oferecer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meus passos e meu viver,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meus caminhos, meu sofrer.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TUA TERNURA, SENHOR, VEM ABRAÇAR-ME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A TUA BONDADE INFINITA VEM PERDOAR-ME.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VOU SER O TEU SEGUIDOR E DAR-TE O MEU CORAÇÃO: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QUERO SENTIR O CALOR DAS TUAS MÃOS.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A Ti, meu Deus, que és bom e que tens amor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ao pobre e ao sofredor, vou servir e esperar!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Em Ti, Senhor, humildes se alegrarão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cantando a nova canção de esperança e de paz.</a:t>
            </a:r>
          </a:p>
        </p:txBody>
      </p:sp>
      <p:sp>
        <p:nvSpPr>
          <p:cNvPr id="194567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456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7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55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559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661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683567" y="548680"/>
            <a:ext cx="7729849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11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395288" y="3213100"/>
            <a:ext cx="6337300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não faz </a:t>
            </a:r>
            <a:r>
              <a:rPr lang="pt-PT" sz="2400" baseline="0" dirty="0" smtClean="0">
                <a:latin typeface="Arial" charset="0"/>
              </a:rPr>
              <a:t>aceção </a:t>
            </a:r>
            <a:r>
              <a:rPr lang="pt-PT" sz="2400" baseline="0" dirty="0">
                <a:latin typeface="Arial" charset="0"/>
              </a:rPr>
              <a:t>de pessoas… e perdoa sempre... </a:t>
            </a:r>
            <a:r>
              <a:rPr lang="pt-PT" sz="2000" b="0" i="1" baseline="0" dirty="0">
                <a:latin typeface="Arial" charset="0"/>
              </a:rPr>
              <a:t>[ 3ª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Lc 7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David reconhece o seu pecado e, dorido, é perdoado…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2 Sm 12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Não é Paulo que vive, mas </a:t>
            </a:r>
            <a:r>
              <a:rPr lang="pt-PT" sz="2400" i="1" baseline="0" dirty="0">
                <a:latin typeface="Arial" charset="0"/>
              </a:rPr>
              <a:t>«é Cristo que vive em Paulo»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Gl 2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6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764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4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98661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98666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7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9968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684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5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6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7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688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99691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9692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969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969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9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20071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1733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1734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173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13" descr="http://parroquiadesandiego.co.cr/wp-content/uploads/2011/06/eucaristi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163" y="1700213"/>
            <a:ext cx="3168650" cy="2808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2756" name="Line 4"/>
          <p:cNvSpPr>
            <a:spLocks noChangeShapeType="1"/>
          </p:cNvSpPr>
          <p:nvPr/>
        </p:nvSpPr>
        <p:spPr bwMode="auto">
          <a:xfrm flipH="1" flipV="1">
            <a:off x="900113" y="1484313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2757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14338" y="2495550"/>
            <a:ext cx="8221662" cy="3597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«JÁ NÃO SOU EU QUE VIVO,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CRISTO QUE VIVE EM MIM».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nosso viver é Cristo: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 seu Sangue todos fomos batizados.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nosso viver é Cristo: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nos deu o seu Corpo em alimento.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 nosso viver é Cristo: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N’Ele formamos todos juntos um só Corpo.</a:t>
            </a:r>
          </a:p>
        </p:txBody>
      </p:sp>
      <p:sp>
        <p:nvSpPr>
          <p:cNvPr id="20275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0276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276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3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203781" name="Rectângulo 1"/>
          <p:cNvSpPr>
            <a:spLocks noChangeArrowheads="1"/>
          </p:cNvSpPr>
          <p:nvPr/>
        </p:nvSpPr>
        <p:spPr bwMode="auto">
          <a:xfrm>
            <a:off x="179388" y="1773238"/>
            <a:ext cx="878522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89013" lvl="3">
              <a:spcAft>
                <a:spcPts val="12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Irmãos, ao terminar esta Eucaristia, vemos que ainda temos pela nossa frente uma parte importante do caminho que estamos a percorrer. Falta-nos a etapa que nos leva até podermos dizer (como S. Paulo):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«Já não sou eu que vivo, é Cristo que vive em mim».   Porque: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não é pelos nossos méritos que podemos salvar-nos… 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para reconhecermos as faltas é preciso termos humildade...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devemos, em simultâneo,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nos esforçarmos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e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confiarmos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...</a:t>
            </a:r>
          </a:p>
          <a:p>
            <a:pPr marL="74613" lvl="1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é preciso vivermos, entre nós, a comunhão no Espírito...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20378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915988" y="5508625"/>
            <a:ext cx="74168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“É cristo que vive em mim!”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6" descr="https://encrypted-tbn2.gstatic.com/images?q=tbn:ANd9GcR1RosqOB8P-2i27oieSkTmRH5gFF1X73JKbXHxbKcDYYvZnf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196975"/>
            <a:ext cx="4202113" cy="2921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49275" y="2636838"/>
            <a:ext cx="711835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 SENHOR SALVOU-ME, 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O SENHOR SALVOU-ME,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 O SENHOR SALVOU-ME 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 PORQUE ME TEM AMOR.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“Eu vivo da fé no Filho de Deus,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que me amou e se entregou por mim”.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6" descr="http://img2.imageshack.us/img2/2281/semttulo1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5" y="584200"/>
            <a:ext cx="6226175" cy="4638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20" descr="http://vtb.r7.com/ER7_RE_RD_CENA2_570kbps_2012-11-29_cf6ed154-3a7f-11e2-8cab-c774d7c9e04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318000"/>
            <a:ext cx="3683000" cy="2071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18" descr="https://encrypted-tbn0.gstatic.com/images?q=tbn:ANd9GcTMlfLtRUpGdesfUFxmfizoEUtJggBsNbxT4NDkgEXT-Vo25VBF7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4048125"/>
            <a:ext cx="3567112" cy="2074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08284" y="1790534"/>
            <a:ext cx="874636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defRPr/>
            </a:pP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Pai, em Jesus e por Jesus, acolhe, abraça e perdoa sempre!… Tudo depende, então, da nossa humildade e contrição… E a nossa fé em Jesus Crucificado – como Paulo – leva-nos até </a:t>
            </a:r>
            <a:r>
              <a:rPr lang="pt-PT" sz="37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“viver n’Ele e por Ele”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37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4" name="AutoShape 19" descr="data:image/jpeg;base64,/9j/4AAQSkZJRgABAQAAAQABAAD/2wCEAAkGBhQSERUUExQWFRQVGBoYGBgVGBcYGxgaGhkXGB0YGB0XHCYeGBsjGxwYIC8gIygpLCwsGB4xNTAqNSYrLCkBCQoKDgwOGg8PGiwkHyQqLCksLCwsKSksLCwsLCwsLCwsKSwsLCwsLCwsLCksLCksLCwsLCwsLCwsLCwsLCwsKf/AABEIAQIAwwMBIgACEQEDEQH/xAAcAAACAgMBAQAAAAAAAAAAAAAEBQMGAAIHAQj/xABBEAABAwIDBQYDBgUEAgEFAAABAgMRACEEEjEFBkFRYRMicYGRsTKhwQcjQlLR8BRicoLhJDOS8bLCFUNToqOz/8QAGgEAAwEBAQEAAAAAAAAAAAAAAgMEAQUABv/EACwRAAICAgIABQMDBQEAAAAAAAABAhEDIRIxBBMiQVEygfBhcZEjobHR4RT/2gAMAwEAAhEDEQA/AKrtHabq1B1YGQgCfzAAAklRObTnGlHY7EYVRBZXlC06ZXIPAhQSCUkKjQq4EVX8M5aJVKdBPdN9OHXqaIfbt3U91NjcEi8nKCBHM87acInGnokpod4xmBkbWIIEhYSJ17wz3SZnzi5rFrUBkU4IREQCQYSCM03I1T8NvfV3FKDGVwkrQZGhUUFU5irNJGhAIIv0oM4q33gy/lVlg8NYiY0v9IpasfielYRicM2UEpcE2hBQpMdJKjIsR6UpfgHTpafcU0GBzAqS63YAwVXvFgCNb8SNKDdwykkTeeMR08D5VRB+1nQg01pghUDMzHWdfrUedCeBn+6fSicS2QkGZgj3qTKqJKe7OWeAMTHjEUYdAjZEmZgc5+tTrxGYC6sscz9K2e1Ex0ozZWCW6spSBlSMy1flEhIt+IkkACRJ5AEjx4HbCihahm7NoJKlXiVqypTfibn+2tE4vqfUirJvq6lltrBtDKkZXnTN1LIIAUR8RAuZGuWAIFVsFUW+Zrxm2FYDahRIClAdCRzt0qwbubfSt4JecXl0BC44RHLSqhmUFKmOF/KpW3xGhrJRvoKL9jqWGDRI7y1KbVIVnTJ1iQUmbH2rbDbR7RaSp3KhCzl+HvfEgBUC+vAC8VX9k43tWgj4FJI7qQBnSIkSRJkWmrHhmgGiEhKRqmAAJ+IadYNIsJxH5xSk5rylIBBCDPGdVCfL51A7mzBQCuM9xJm2phYv60ScU2WgpSkpStM94gRI0vyquPb1sAZlYhvN2ZtnkXE6aZrUPIBRbLAXFqShSU8jBtaD+WSDfSpcNjkqmVJBMwLyYOtwCfKoUbSaDRUHEGE6yNYAAtzMV4pSEoCAQVQEgHUmIEzevOVA8bDniop7uXWOJMceAvFAntNI1toeutorbDsRZBUmOpIt0VY/u9bPYxxuSQCjWQR3Y58h1rykDRultsat5STHwyVRYHuzwpZtnZbLgKi0S5KYISsmAoG3LnaKcIeJhQIIIm4nUDSCPrQ2IxCilRskJNyL8vDnR2ZF09HqmGOXqlc/OsrQbPWbkwTz/wC6ys5G7OH9kgghKM6VQDlSqTYq46WvqR4xRGBwloQpKge82krVnnkUKygTPHWJnmJhClPfBUDMJyE/EJlSYhaZBOk6nnYlWHUDnWFOJCUqm5GUm4OuYaJkzE3Fq1pq0mctRd6GDKUuQhZCOzSoKVKiCBJCYUNdRIyg2HjolskZgpsoFjKQECfh4ExxtB9K8RtAH/dIUhSCQkWyrmwMJgi98vK16FxK8Vh1EFBbQTISUd0iOBVM+HDiARZfFvoZDG5vQe/iQCvMO+RCik5RwMKAHeEHjczM2pVisWFABQTI4hITPidDz6SaGTiVrPeNk2SP5bmOgkmpVotT4w47Z0MWFR7ds8SlHEjTnGlGbK2sWlkt5VJXCVoWM6Fpm6VJJvF4OoPiZDweJITBBt4UQh+TlAiZGvOmD6VFoYb2Y85OROHULqSsqyT/ACqSqAOhAmmuz9r4Bt5TbSWxKkkli6XFhMazCLkgJHdBJ4k1RkPAXA1FuFMNn7xhkqzMhwFMQVZYMgzoeQrNguCDN+NlvZxiH0pQHV5AErCiISYBiw7o4cuFV1bQjw687U62zvEvFZAQEoROVAkiTqST8SuvD1lPjXbAWk6THrXmbFV2LMS4YITrxJv5VJgXIHXjNepwBGlxckcb1A8uIg3H7itjIxqhvgdrBlYUQZSRli0if2KIxu+j60qSkhCCpRAABUAokwT5nyiq72nnW01jgm7DU1RL/GLIuSfG+t/eaggkzW4VWpNFwPeaSh24J4adKbbM3ieQsKS4rumRJkTBBMKkaGkwXW5E9KW4B+ZfZ1Pd37RiTlfSAkCMyBc3FyJ4DlT9G20OkKQZZNs2mbXneAbG155VxRDisp1icpI5kTl8YvR+z94HMN3UnMg6pNwBOovZVJlH4AeOL2jrmPZiCyVBRuoA90C5zX0J5DX1NSMMIW3l7QpUspzgkXMCQQbjQCLULsjaba2k9l3i4AoAfFNrqnTqTR7eBUhanCZUUiUgWET8JP4up1AFLUm9C2qDHHgDBWB41lLoSbhYM8TF+teUYs4UhuPhATwIPH9Ol4+dM1rQ9+BKSLpKY1IKe8Jtc+N+gFSYXD9quFgKGUkLQY0ggOpTmAN5B7vHnFCoBSqyQCBBvroqIiQSRNNk7IJ5IyokZfIQAHAF6FsCAbAAwlISqwAM3kTeaalwSrDOKzpPwnOtsIUAfiC0j2jhPEB/wyS3IVCjKkgZTBBJsVAKiNfWDUO0sW+32aXkk8UFXxQIFiQTGnoOlZdsOC5aj/39ydewUrA7JxKln/6Sc2bU3TAIXbW8iNL0msCZVBEggkyOFwdDPCnAQkwoGHAUqIHd7oiZIUAnvQJgTzBFRv4sKBGQAzMx3j0J/FxMm8k86OLZVilLpoXwmwSRxm/h/mtVBJuVG3IxU7qZHw6Ry/WpChJ6jwo7KKB2MUCoCZ1nS/KiHFgCbeNerZTBFgLEeotXjQCTAFeNVo2aeHSvFpSohRGlgen7JrZ15PED06VuENxAtEC1YwkrIMS4UJKjcAefSkvalRk8aYbVBgJFx+4oFWGUnUGP0rYJIXklujAK9CqJ2Zst3ELyMpzHidAkcyTpVwwX2Y2++evybTp5q19Kcot9CJTS7ZRwqvSavzv2Yo/C8vzCT7RVa27uuvClIUoKCpgi2nMHx615prtGRlGT0xO3J0BPgCfarJu7ui5iFDtA4ygwQpSD3xMFKMxEKPBRBE1WU4lbSgpC1oUNChRSfVJBo9zenFOZc+IcWEkKAUo6pMieJv1pclfQxOux1vrthorbw2GSEs4aUxckuE97MTckRBJ1ObkKryXLedS7x7wOYx8vOBKVFISAgGAkSQL6m5vS9tyg4jIzouG5W8K8M6IPcWYWDxA0jlXV1uLMHRKuHGON5uSDwrgbTkaG1dt3ZxH8RhWlKJ0y2PKxvre1TZY07Cm1Vgz7jaVEIUAkaAC2nCspwNlN8EWrK9yEHDdn7QzggymBBMCCLjQx6z11vTRgrUsJK82UZm3E5VpEH8XdMwbd42twqs4RxfCLjStw6tKgABbSb/I1RWxM8F/Tr7FlwLrbilqzdi5BkBBUlafxJKCbWgkaRNq1d2d/EAuBTaijuZW5CrWCgnUCINwnWYoLBPWuuFIBIECFXSMs84zcx0qZCMyg6mAEKupGohQggK01A5GNBS2mhShkT+H+a+4sUyptapzBQtexFoggiRW5UZur2ojHOOPOFa8gKonIkAaATHzod3DRPdkA8hpMTTlsvjdW0YcypBVbpE2qRxJSkwrTmBxisQhMfCPSvMRhwBKbRy4+MV4J9Hqm8wjOfIjhzrRLQBkqJjrpw9qjyj8oPjUgQFR3R6D6149ZjqMwyhWvhU6mF2SgDMohIPjxqJJhQ7oSDyjh4eVMcJigkhSpISZPMetDJ60alYXgdw1LIK3Y5wLzzk0v27sr+CcCc2ZKriQLHlyq0Mb1hHZkNLUh34F3yn0BPyoLfpCXmO0ywpJkG86wRePao4ZZ8kp9Moy4YcW8a6DtwtoIKVtpQEn4yQIzaAzHEW9atwTNcl3TxKsNimSslCHDCp/IbH5/MV1/amLbCAhCQFE3VxAHCdb10lnUI0zlTwuUjBAtx6CT6CqDv9sN/KcUtf3aCEBBTBTmUE5gZvmJHAaVdTtANlH3GcZLrTEhWZtMcyCFKVP8lV/fzaSHcI8hBVa5IuO4QrLfXThSJ+Jc2klodiwOLs5TinJqFtdDvuSK3bmAedNbG8fYIUusCqFUuDUmFfSlxJWJTmTmHNIIJB6ESK9ZnGi6bqblnGBIU8GVLSVtpUnMVoSQCv4hAk25i+ldM3f3OXhWg32+YJUVDuQQTqJJNqpWN2qtvEqdRAWhxSkjgcpICdO73O7bgYiuq7L2mjEtIeQe4tIUB15HqDIjmKllJyFzUokStkqn/dUPIVlMO1rKDy4iucj5y2XtDLZJIvPdt8xem5xpUMqoUOSiD70HgtmrSYIAjW59dKc4LBJcRnS8gp48I6TJopyS2fSYXicakl/BVXWUoWU94xpc6V5hMVlkDMASYBk29KJxzSw6oWAmIF7fpx86hdCxAF51qi7RyJpc3x6sJTigRrPkatW7O4LmLHaPrU00YUAMudQPeBvOURGtz01KrdLYJffSkiW095Yj8PLzNvCa6dtfb7WCazLMlR7qRGZavyoH10FJyTa9MQJMBxf2Z4QNqhbiIE5yoECOJzCI9PKuebf3UewhBV942qAhxAlKyqAkAC4JJEC8zYmj9v4/aGPTdISzYhltYj+9RI7QjrA0hM1YPs+xzysO9hHgoFnIW8wiEKzDKDxyKEg3iRyFejJpd2A+a7Qhwm4aQ1mxmILR4oaydzota+7miLRbmaU4/dxLcrwTwxASDmQSkrA/MOzsvyAPjTA7dXlbUBCnIyEg5sh0INyiR3soIAm+YySp2ntkh68BSD8dgtJHGRcjnM20itjKTYyWKXHkxcH8+RQsOnlTFtHiax7Bqdd+5b4gqCRYKMFXQd4mjUbKcmTCYn92o3JIyL+QrCbwLW0lCGjDVpMEFQm0C4oDePbxfbSgCCY7vuPEGg8at1pyUyZHDTkbehorYOyCpwLXrqBy6nrU7jCHrKlklkjwQg2lP8SvMScpQL8gBAHIa+tdDwWOzAEGZAqmb1YNSXyqLKSDboI+g9aYbpY6QUz3gbDy4U1+qCaJGnGbTLs/tHIAgXUALDhal7zSAxLwJSVZSlJIK1KM5QU3CQLki4GnMK8TtQCcpBkzIOp8eNR7X2j/AKjDMhSkqQ12isqsv3jpSUifzBCR/wAqTGGxuSdR9PZaN3sGziQpnGs4VxyVKaLYSQWpsgd1KklAMaaRQm8n2TYdTZVhszTguElSlIV0OYlQ8jbkdKBcxuIQUvpCnCyQoyiXIHxAlBNimRfnXRXcQlaErSZSoAiORE0xunaJITlW+z5txWAW26ptxOVaT3gf3pyPGtP4a55XrqX2j7BQ432wEONxccUkxlPQEyOV+ZrnXY09O0UwlyVl2DefFBSRZ1tClzoDkTIvaJnznnTbcDb38LjXMGtUMurCm5NkuEd5Ingr3B4mkO1mezQw6HCFKaaVlKtTlBVAUSb6wBFVbbeMLiyoKIVYggwUkXBHncdb0iMXy2Nz8ZYqR9PKa8ayqJu/9ruFVhmi+6G3soDiSFWULHQGxiR0IrKLi/g5YI/sRxDyuzb7RKjI0168BS4bOXC0uMq7y8pESmcpvIkZb1c9oO50FtCy0bSURI6C2sa1Fs7YDWHzKbsHYKgQLmRcxqep6Uh41Z0Y+Kko0cTRiSFqngT8jROCUp1WRKSpatEjUk+1Pd793AjFKSyn4oUE/wBXADxmiNkYRnZKVPPkLxCh3W03yg8CRoTx+nGpzVa7E37lhw7rWy8LLhCnV/hButXIT+FPP/qqJhccrGYpTuIVdQITybE2SnkB89aT7S2+7i3i66bxAHBI5DkPet9i49KXu9ZJtfTzoHjai/k9imnkTZc9nbJKO1LL4U4EgD8IKrRmmbwdRa45U43ExSztB9pxUlDLc3mFKUtRBMCbZaqePxScOhIUQpa4SnKrMpQkQVKJJSgDkAZjXiw+zB0pxry1qkrBUozf8R9o8qSounJlPiJquCBtobQUyS1CgEEoCkiTbuiZHw9aq2KxXaZpMmT3oi3HThTnauOU+32qASVrCkga/eKJiR1UOljzqXdPYH8ZjEsgfdou4r+RETfmpVv7p4U3GkldBZptKr9ix7pbBW12S1kpBUB/WVKEg9BbzFXHEbJQSQUjh8yam2q1nW0UCG2iDYQLKCYomZVPMJ+RNS5fqshg7Qow+5WHeK86IywAUqKSLTwsR48qI2buA0iT2jpnnkEDlZPhThgQXDzCPdX0pimw6/U02EVKOwXmnB1Fid7dhjsyjICVWlVz5co1tyqnbd+yxHe7FSkyJte5IChHEZSox0gaxXREKzOH+UfM1u8bU6K46QuWSTdtnz47spbWIRhnIkFIJFgpOpUPETW+B2g29jX3FiQtSVWE2TIAAHgnTlVr33QgrOIGrYIPmkx6E/OuW4PEpQ4CsnKQQbT1BjyouPJMphlppl02q23944lSkKVbLyOluQOtP/sy2steDW2uSGnClCiSSQe+QZ4AqgdLcK5w9tNKzCSVAeP1rom4bXZ4JJ4uKK/ImB8gD50PGo7CzTjLaHm3sN2jK0/mSpPqDFciZYKuB0rtD4lBqkYPZaW3kNZnFF0ZiA4tsIkkAJ7NSSTCZJM15OkDgd2hfvggoDI/K0gDxCRVJedJN+cmOk/9V0bfFSH3B2ZkIETwJ6c4586U7O3Qz/F3U9NY19aZEU5629FKUb1ldRw25mGSkBTaFKGqlG5vxrKPfwJ8yJ0VoIkERwF+EmtNr7TSgEEi3Dj5UsfxzeVa80JIjkfPrNK0uDES9coRZPUgxPWL+fhUzG/uHYXZ+Zxx9XxkDKD+FI08zrNOcTg0OIyrAI0k6g8weBrxCgSCNFIAr3FrCG1kkAJAJJtEcTXkgXJlG3i3Lw+HZW6hHeCkwSSYkxppVWw+x2FGVHKZkjh/imm9v2kpfaLTKO7IlS5lWUgygDhI1PpVNTtRyZk6gkdOWlN8tuPdBwzOL+SzHdxp94JCgFqSUpUkggKSJTIGoNx50Xh93nsEw/iO0TIYcEQfiUnKDmnWSBEcagw0gJWAQoQtM9DINtRaujYIpebOZIU26gKCTxCviSeoPpPSgacYpXaNlk5ybqjlOCc7NtsG1k/IWron2ZbKU3hVqAAcxLhgxcNI7snpmzxzkVRV7quYnaf8LJCUrIKjr2YAWV+OQi/Miu44NtKCUIQEhKUi2kCyUjkIrKr7jM+XkuKANsYpKGUtoOi0JI42M38SAagZfkpPRI+ZpZt9ZDyQUFFpnNmSoTAIPAzw/WpdnmxPUVLl+oDH0WBi6wOGXMf7Sf1op/E5U5vP6Uv2Ye85yCAPUrP6ULtvFwygfmv6U/CvShM+xpsY5kqUeJ/z9aKfRINAbHxCUtJBtPvp9BTFy6THKmC2cI+0DaWRxxmdTmPnpVGL9oj5fWui724ecW9mQFJzDurAIICRe/wjrrVfd3cYP/3WirQAhST1BWCfKVeVFdFEaoQIf58Z1Gvnr51f909tpcwwbFi0ACP5Rofp/wB1V392l5czRQuO7BIBm1pkpBI4KKT0qTdhh5l7vJKUqCknN0Ex8hQt2hj2jpezsfIIJqqPrI2itUSUMgI5JUcwzDyJqdjEkGQaAxu1Qp5ZQO8IQTzKR+pIrIfAh2toMwOHSBA0HnYcyas+zMF3ErUIBBV/baPp41WQCQhofG8oJJ5AkT6Aj1FWje3Flhp06ANkj0gKPXkmnwXuTSK4t9TqlLQO6VGONgSPpWVXsFvoWG0NhkKypTeCZKgFG44yTXtbX5+M9RJ/8gHXDnJygZlAcQI+ZmrZsPfNhbYaKOxvlTN0kRz4HxrmacRkOZJ5g9QbEUeNoBICRrx6eHMzQcCqTOx4DGtWQlYJuQJvHGPCqP8Aa9tU5GWQYS4StXXsyI+awfECq3gMf2T7Ski6FhUDXrMQLgmfGnv2kbKLzaH0XLWYEDihRScw/pj0J5VkY8ZKwHs50lRm1TpcIIM3EChqN2amXWyEhZC0nKfxQoHLfnEedUt0rBjtpHQd28McTgkAKCnG1qTfgkaCeUQf2asm6WLhoIP4Hlt+ozR/yJoXYzDaAVspyZzKkhJTeTEjgqDfnArfDILbiyYhT4cEfzJgz1ma5cMvJuP3On4nBwjGf2Yw2WEodcxJEr7MNA8QVEqPyj0FW7CrKUpQNcoJ8eJ/fSud7JfC4V+BazmPTNHyFWPbW8yMK4tV1SISAYkxZPQcSaeQU5OhlvNs4uMhSUSps2jUJkZvGwnyqvbKxMpIPBKf/KKjXvhiL5lpAASCkJTEqE3mYEEamlKNpJQBz0jQ6+1SZJKT0Wx8LkiqZfcAqC5/SPkVfrS7a+CcdQnIkqypvHU0DunvSh14tLjMpJy9YuR6CfKrs04n4RAH7tVGPUSTLFxlTEatlultJSBYXBN/0onZrbqUqKzCQNNZPTlW5bcbVEy2dCeHQ+FSbUehkxyp6J2zm+12W3sSs2KdDYXULFQPhA8qrLWEebdWhTiloSUoBhMkqE/EUlRgczFWTagCXZkSrvQBEcPcVOxlmVXkRH18ahnklCTO9hx4544ujmOJ2y+hShnyqFicqB5ERBHQ2o9vEh0S9AKsoyiYMqQmSZkAFYIN4vpU2+Wx8uLzWCVArv0ECYue9fwoPbr6FZw3dJgnoLR8wn0FW46nFM5mZcJNBexdkuoXmUVBptsuqJJg27iJ5lRAI6HpWmxWSVIzcRmPVRMn5286hZ2msYXsjMFQjqhMkDwzKH/GttjYwHEOJKoImBy0k/2gk+VHT2TyLTsFPaYxE6JBWY0AE6eJ+lNt/Hi/gcQkfG0nOOqR8fiUpBjrSjdV1tt5anFhGdBDYUQJkpyJE6qyjTlNLd88WpJygLUVSCEAklGmg4GjWoie5Eu76T/DNw0pUiZEakkkeRkeVZVz2QyplhttMHKkSQLFRusjpmKqymeU3sB5Ujiba+8PEVM4/EqF8t/E8KJ3l2EvCPqbVpqhXBSeY6jQjn4igGlykf1X8opUWmrRXNNOmHq1Enh6nmaZbO2+62CgEFqCIVJ1sQL2/dqRrc1517NgJ5VtWAFYzZSSlTja0QCPuyTnE/lt3h+/Hbd3CEvoVoEkGtCIAFxTXZ+HNqVkm+LRVixLmmzorj6lMKCCM4ByzpMW+dKcNgMQ3hyFoX2gWVEWWSmVQQUkg2jSocLiyAATblVhwO1IsRXLxzeNNUdXPhWammVXcDaX+ndSsx2bhCRxgpB/8s1Cb07YHaNoi0KJjUZoA/fWrnjthsurLqRkdIgqT+Iclj8XjqK55vFg1oxI7QRaQToQIuDx+lX48sMv+jlzwzwyv+5bNi4rOFqUACq0C4gAJGuthQW1cO4pag0iBEKdWoGANQkSVc/E0Nsx/KRyIrzbe1i0FDXtCI53gnyn3qWEf6rR0MuV+TGa+5JsPBobdS6kS42cwUSdYINpiCCR4Guh4bb18wulUeP/AHXKMDtQpcSSISTB6DnVvwGKglJ8RVkb9zk5N7OiM7QC06etAbWchuJ0pNgMUSY0j3qTaWP7sGBGp/WnKOyZsp2921EttSr4pOXqTw8P0qu7vY995ZURKRAtIv04ERr5Vm0kqxj5I+GYTOgSOPnVl2Ls9JKWUd1CdSOXE+J96Vm411srwTnCt6RttbZKsU2Etslx3TNBgJGonSf80lf3SCMyHUZVmPiKk59NLjQ+2tdZ2ZlKghAEJtfpr4ge9N9obMbebyOJChwnUHmnkakjGUVUWVvxMXL1xTOPbW+z+MKnEYdwleROVt3Qm5ypUPxE5okXPEVStkbAdOMaTiQ7h0vT3wkd7NYBJMpvI5+FdY2jh3sPg3MyZVhHw4gpAIW0FBcidJQpaSDoQq+hpjsJhh7DJDakutgygQo5YMpEWykWrpxtxTOVOSUml0UjDfZSkFTbj7jmHzZgjIkLCgb/AHhskG8xrPq921uey6hpCc6C2oAFK1FUGEnMpRvz6xFWRtkkRPfEwCQM19LTlAofG4V4CxSOgkAnoNVeJplWJtlfb3TdbGQYpcJ0kIJj+2B8q8pqp/E9B/cB8uFe1tA2JdrYJGPw5SYDibpVHwn6g8RXLncEppwoWMpSe8PqDxGhmrvsXbgMKQfEfQ9ac7b2A3jWpTAdAlKv/VXT2rkYsrwvjLr/AAfQ5sKzLlDv/Jyl9u9ROq4UTisKpCihYIUkwQeFbYHBZje966N+5y69i07BwiXE95AWQ2AkG14B9SeND4V6PHiOR4j1pvscBDomwNh48Pr8qWbz4Ts8QXEaLuR/NxPnr61PXNFKfl5KYdh8SFdDNWXAjMnhNc+ZxfEV0HcVjtDnX8KbhP5vH+X3qWeFt6OhHPGEbZ4xtjKrKsFKuShHpzHUUwW+y+gocSlaTwUAR/g9atOIYw+PQpLiAClUA2kflUk9Rw6VT9t7mP4fvNHtUctFCseD3gxUfGJvjlQCvdxtsjsicv5SSSPA8fOg9o7nu4tSSyElSB3sxIsCDa3jbrR2HbxCSAppzn8JPnbSrbuulSVOyFJIAJ7vG9jNBjWRZU2O8RLH/wCdqH5s5ZjdgPtp7zSoHFIzD5TW+yNoGAlVlp0nWOHpXanUgm4EfKOVLtu4HCIaLz4QG0XkiYJtAgTmJMQL1fo43Kyn4PEKVBTdR+RFZt11SGAlz4llRMcjb2n1pTjt7sMlw/w4cI1nKAPLMQflSvbW8iXk2CkqAygKjTU6E07loX5buwbBP5W54rJA6JHLxPvVo3fdCMOtzr8k1UXRCgPyIA89T71bt2sF2rbbWidVTaZPw+ZPpNImvcbZddz8KQntV6lMJHTUq8VH5AVZkLkUBgmcqQDw5Ua2qlIyQr2iylRWkgEERFzaIOnnXLNobNd2e6S2pRbUbQVG3Ig8RXRNo47KtJ5urRoTzPA/yx51rtHBB1spMwbj4x+tX4ncSXIqkVDBbxFYAXKTw1T6iLmjE7xu/CkBXD8vkT8RoVzdlxKgc5yAzcH5Eke1MWMGBoAOvH29qbH9RT70a9s8bl0J/lATA9b1lTdkkWyqP/Ee96yt/gH+TkeF2Q8lUoJB/pVB8bVcN3NqLC1IUIMX5T0m9BHfDDAf7qR6z8hUOO22lWV1lwLy6hJm2sHlXJycsmpRPocPHFuMi3Y7YrOKEOJGYWkWV5Hl8qp7m6zrD2QJK0A5goAkxcgGBEzVgw+2BkBJGkzx5R50Ft3aqE5MyvhKk34/D7EkUnG8kfSijNHHJc32B7S2c6puEoUDYggGxBBn5US/g1vNpzhKFkd4KUkX56+dJDtxudR8/wBKFxm1gpKg2rvGw1p8eaVUSZeE3djfB7tupXmUWlhIPcCxM8JkC2vHhV2wjjbTYUWD2pGWGlyk26Ei/ITQid4WZlOFWQReXECesZYJofFYtt7uNYbKQbFeU36BCZ+dNc2xCx/o/wC4RsLba0vKDikplIyjQjXUEQeHPTpTTGb2OsoOaVJIgLAKome9aST06Vzja+y3WVq76RHeEqRMHWwN/CjNg73mezMwLTqknlP60lxkm5R2Vf051GWjpuJ32ZlKELkqSAhaZsYmFyJTyqDD76rcSpvIouIIgpBhdxOtpikmGYZdIVAkCyCSEE8yka+1S4vFFHc/2yAMoSAkCNIi0eFYs6+NgS8JT70WHFb5tAgLZcHPuqkW5xBri+9W8a8XiFLVGVJUltI0SjNbXiQBJ6VfxtUPIIJuQUm8wSIJvVBZ2ICyDfP2ik8YBTNlCLTEzP4gKfjmvcBeHd0htuTg4WFHUi2mnnVv29u01iWwpGVKxPeAF7aEg8+N6D2DgkSAe6MsSDBFuY0phkCAW21KzLMoUrMQTyzHXXieFRSm3PkjprClBROcKzZilXxhRQrxBirTgHlBxpIHdzyT/SJA8NfWq0Ek4pYOvaLKvEKM/OnaE5lJTJAmTBjyq6fSOK16mdXxO2GmmwpxxCBzUoD3qbZO2Gn0nsV5wDCiAqBx1IidNOdci29hGnsVhhlT2mcHNAnKiVR8qum6+IdacxAMdhlQUADRw5gryIA9KGlVgtewJv7ii3glvA/DiUkEW+JwDh40x2PtdLrKCbKyiQAvlfjGtLN/2kObJfaKiFIT2sxYlBCgJ6mBVf3SxqlMokHKoDKQJ14G/wA6owfST5y34/Htp1IHv8iTSfGbw3yoED0J+tKN4salkKUogAC8R6Wt5Uiw+IK14df53CAOQhVh6VTpCUrRansTJnnWVmJb7x8vYVlULrslaVnE3NaebvOd1Y5H6UmWmmmxyUoUeZ+lQyVo6aJsfjlgwFEDkDQD2MUs94k+NTYoyZoM15KjW2eqdqRhfeFDLNTsTINEYdvweBxPYt5cW1lyJICmwSAQLXQZrYbAcUPvMbA/KygpJ8YyiPGal2ar7lu89xPnYURnmuY8rXR01iVdsSO7s4QKENKI5qcVJ/4wKo+3NjhnEOIbBCAErSL2kc/leulLTJNJnGQp9yRMpy35RXo5Ze4TxRXQj2HtAlBJNkxfj/mrfhca282EuQRwM+x4VzPEIXh3FAHuzBFE4THKTdCiJ9PSjnh5bRsM1LjItON3dW3K2lZkzJTxjpzpU29GIWEuSh5AUpNxCkwCCCLGIv48qa7vbdLhKTYjh9RUm09mguFYFzQKTVxmNUValFhOzSDIJiQY8YpTsd3FNqc/iHQWmk5irmTcAAWGhtHnXmGDmdIb+KdP1qy7Q3dQ42lDqiZgkoOWFfWOs0D9Gn7j+fJWu0c+2S6XHlLOqipR/uJNOcC594TwFEY7dkYMd1ecKFibHwMW5XFLFOZGzzVVLantHGacZbCtkOdrjFOcEpMfID61b9loCyty57MZTBsZOh5wZqo7DAQhajyHpV82DheybVAzMvJCweKVFICkqHLMLHhWyoVsV77bQQNnvgaqaWPUQPmaq32b41tbCm1rbSpnULKQSgkkKBKSSALGK832xhOHdA0SUo8SXB/muc4VBViEAcx7xVGF0hM48tFq35xHa5FCcpUcok6C0meJ+VM1NBLezyLfep+aHTQG9GFyNtTqflqaPx9sPgujjY//AErHuRTU9sW+lRcH2iTYcB7Csolu4HgK9ovMoTxODuotTHCJ+786EU3NMsKn7s0tliAnqEUKIfVeoYrwRCpM1Lhj3orQ6160SFTyrQTuWxe6w2OSE+wotIg0uYV3UxyHtR7WgmuS1Z2UtHqk3NKEXdURpTZ5dj1FK2G4UaxI8yo70s98nnFIWnIFWzeVu4qqYgoGpq+G4ojm6kM9iuEPpI/Yg10DDrCgOdc32G6S6m0Jv46Gr1sxZ0FS+I+pFfh9wY3bbAMpjrRD7gyyeAmgsKqazHN5m1BViQY6HgalatlFgW8YK8NI1QQry0PyM+VVHELmCqAlNWbAYjtcMRxUgx5ptSXAYVCkKzjNKTA6wSKpxypbJc2G3aH+7+w+2bUVghJbUUdTolXgJkeApxu7iirBuND42wY5x+/em+CQC2CNOy+Xd/Sq5gCWniU9QfA2pro527KpvXh/9Fm5upJ//Ie5FU3d5IVjW+hH6/Susb+YEf8AxzpAHdGYeXermm5mHBxSVRefoaqh0Jlod79D4B5egA+tGbca/wBIwoWCX2vSUJrTfRoEJjXMv5EU121hQcERrCwf+LzX0pvuxK6Q1bxsCKyq9/8AIH5n3rKw1QOeimOHMNnrQKkQaPQfu6xjloWuJqPLRSkVHlrwQLkrZtF6nLdYlGtaYdaw6wG240yJ9hzo5jEFQsD5VVXsfighIDTKUwIPdmIHNf0qVp59aQF4oIH5WR3j45I+ZNQcP1OosutItOJUECXFobHNagn/ACaUP7wYVKvjU6eTYVfoCQJ8qTqawyT8JcX/ADqKz/xaEeRNbt4sj4Gggn+VLc+mZZ9KNQitiZTlLV1+wBvHjHXIlAYa1CNVnqqb+sedVpzmB63/AMCrBtnDmQXCEn8tk+cElR8/SlIBNm0z1Og9dTT49CJaZmxye1QTzj1Bq87OeiqGgoacRmUVLzAQngSeNXHDqgE9Kl8Qtot8K/S0WXCYgRXmOc7tKmHjRCcyyEgEk1FWyvoSbt4nSPhBKfQkfSocTgFdsGwe4XgoeF/oqK0wmzl4Z9xpd4VmBGhCgFWnlMetOEpnENH+YH5f4qyqmS5J8sKki57Hf+58EfpSgAdoTUuwSQhaTwEe9ClULIGtEc16Jt4+/gnk8ClX/ia5fuMn/UJ/fA10vbjmXCOTwQo+gNc93Cb+/HT/AK+tU41oVN6G29I+Af1H1WR9KM2xtDLhF8TC/wD+if0pbvS530j+X3Uo0DtJ+cKsc0K+a6bYtLSJ2sZb986yl7LndFZRUghXjk97xrY/CBUDr8jrUoXHUx6Hn40Ax02auoN8okX06VCBamAfWE5AABEaRxTJ84FDOMnXmaGzWiJKajXIM8qYsMDjQ77Ymtsyi4N7LWpCSpaRIBk9iNRzKpitlssoELeSocgpTnyQAn1rfYjWBUhAUHC7klQvlkCVeVbo2/h0KT2WFQSSBmcvHWL+9IaRT5jrokwzxcEYfDLcH5l91HoiE/OpntlYhKczjrOGRyRCT/yN/RVQO7x4txbqC5kCULKQ2kCSBKYzSQD41WVIKmHXHCpagpuFKUTElUi5ryqwXKXyEbSOFbMJKnCblU6npoTSh7aRVCUDIk+E39q9cH3KVflWR5ET7g0E8qFHxpqFNe5Js/DkutCL9qj/AM0k11c7CCpglM8NR+/OuXbLZz4hpEwC4CfAHN7Cuu4TDyDK1dL1Pl20h8ZOG4sjY2IlHxLzDpCfXWmuHSltPcSkJOsEzx1N7cpM9K1weAmJVP8AaDHmqb0wXhRzJjQGwB8Bb5UukujJ5JS+pnOttuKONdKiD3kEQZhJQEx0uNOtHYBY7donQKHzn9aA3khGNdJm4bN/ST71qziu1CSmxCikn+k0UltMpx1LDJF72cyJeA4kj5f5pDnIcJPCney1QkqOpJNI9vYxKFzzoktEPbI9vuAsKH5kK/8AE1TdxXIdnx90032jjczaoP4T7Gq1u07Anjf3FU4wMiC948TLieNh7GoxdlQ5oHzk0vxr0qE9PYUdg/gPiB8jRrsDpA7CTlT4CsrfDJ7ifAVlMQLEk1M09JE86ibRYHnUyUUpjEGJxxJFhaOegM+9bv4rMIgR0EVA2zep22bxQsJMiCjXmS96ZnCpod5qfKhsKhpu2ACSeUetjQM/eX4KP1rTDvlOh/etRqJmaxLZ5yLH2o7cq5JIPmT+tK86f4d9JPxRH9pzCge3VzvEfMGoVM5q3gZzI38WC2EAQB8zKj9aDdFTuMxUahR0gG37hG7LZOMa6En0Sr6113CDujqY/U1yHYb5RiWo4rSPImD8q6dhdoHQnQWqbN9SHQ3EsWFdgk6gUzw+IzXIiq02/Ma86a/xeVBoKMZSd9Wc2KI/O0R6ZqA2EpPioJST4n3Nqzb2KJxYUeAt6/5r3YbMPPdQj/2pr6CUmlourL0NTVU2yC6fCnD+NMFNAkCK1IX0VrEz2bgGuVUehpZsD/bJp8+3C1eFV/ZCwG1eP606AuYA+r7z99Kb4Yd2P5vZNJjdz1p03p5q9qNAsibVAjlPvWUMXrnxPuayts9QG2NPCpkisrKAMLZFTo1r2soWbHsmqFVZWUA0jFecK8rKJCmZXrdeVlEzEDv0OqvKytR6QRsMf6lr+sV0NjjWVlTZe0Oh0N8GL1PtCsrKFdmMo23f95Pn7ijNgf77n9Kf/asrKYzz+kYvfEqtHeFZWUaEirHaK8Kqmz/9s+JrKymQMl0BJ+M+dNgfr7VlZRIxgC9T4n3NZWVlYwkf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5" name="AutoShape 12" descr="data:image/jpeg;base64,/9j/4AAQSkZJRgABAQAAAQABAAD/2wBDAAkGBwgHBgkIBwgKCgkLDRYPDQwMDRsUFRAWIB0iIiAdHx8kKDQsJCYxJx8fLT0tMTU3Ojo6Iys/RD84QzQ5Ojf/2wBDAQoKCg0MDRoPDxo3JR8lNzc3Nzc3Nzc3Nzc3Nzc3Nzc3Nzc3Nzc3Nzc3Nzc3Nzc3Nzc3Nzc3Nzc3Nzc3Nzc3Nzf/wAARCADMAPcDASIAAhEBAxEB/8QAGwAAAgMBAQEAAAAAAAAAAAAAAwQAAgUBBgf/xAA4EAACAgEDAwMCBAQFBAMBAAABAgMRAAQSITFBUQUiYRNxBjKBkRQjQqEVUrHB0WLh8PEkM3KC/8QAGQEAAwEBAQAAAAAAAAAAAAAAAQIDBAAF/8QAIhEAAgIDAQEAAwEBAQAAAAAAAAECEQMSITFBBBNRMiJh/9oADAMBAAIRAxEAPwDy2r1c2rnMuokMjnqWN4rICwq8qTZ75aj2yVFgLxOBdWPOC53Ac1j6PQo34+2R4kkHtWq6dsO1BoTKkecLGHAAs/rkdWXqDWXikAvcAc5sNtBgxHTvk+q4NbjXi8ordwRkDBnJJNj4wIDtjavIyADoe/fKSSOo2An5W+mDWRa6lfFDAlffYPyScMfRXDg7Cw3jdYoXeQTKwNSEAnoMxdR6kd7CMXz1OAbWTv8A1BB4UZayOp6h9RSCGKVqP5iTV/F4ysk6QBfqMWY9SSaGeSj9RliAAEZ+SDeOaf1lyWEtAnuMRxsK4egg1DsSu8kd6JGHXUFW2LIwU+WOZWklWRfYQxqzXXCxlUaQt046nIyVWUXTT/iWjYOHevIbnI8ruzbncn/qflczW1os7Rx57YrN6nEu7cWo8cC8VKQ2q+mgurdNQWklcA/l9xxxZ2dRtdgOxLHPPH1KCVP5l2OgvHfT9QpDbKONKL9YvPgy0uqEm06iTYR/nIBzP1P1CSdzAD/q4zTMpdd67faejZnag+wlwvXseMKOXohPPNHG22Rgev5syzJLIfc7E/JwurlLyMS3F8AYEsgZdoJ7m++XSpE31kBbcAL3X5w/89nKln+xOBQ+4Ua+fGaevkhnWJ0MMbbedl1gbdodRVWKEGNfdwa74q0jEgbjXi8NJsYUrgn7HnOw6YFd7OPgYbFqygMibT03D9xkaVgeelYy0aOFEjbqFKB2GceMOfzAAcUMCYzic0uvmgP8twoHhAcmBlVV9qmgetZMPBKNxtOKVrvjnObQvbDRbitkcVlmRb71kdlZXV1Znv8A/YR0+cKw20Qe2GaAbrrjLfT9h44zm7CgMez+rknvgJUVH9t1ho15KeOhyMLB+fjFQb6DAWrrnBNxI1YaIA87v3zkygPwOvzhTHYIdBiuu1LJH9FON3U9/tjjEBa613zF1En1JmN/AykVbEyPlHIwCel5eWSgEAHGROFvLhRI3Nc9scn4hezkvH39NlMf1EQbQCeDibIwFkHznJp+HODXo36ZqWhkYD+sVZaqxjUapojX1rb4bpmWA1ZzOpMCk0NfxUj+5n69hnWkdgqnt2PfFUXcwANXxeEeB4mIu6NWM6kdbOkkEFu/TnCRyTRncjGvg5p+nelfUXdLYNcGrw8vpIshWPHhOmLuvA6tGdH6pOq7Q7V3odcvL6i7RbVI5sNRzsnp+z8w69MS+iBIVsgebzkogdgnkLWWFk5XvxhXhK9bwZjPNH9scBU9euER6Wj2wLE3zl0b3U3I8YDgoaM9OD8ZaOalI2kgd7wKnbTAXXY5f6pHAFfFZwbo68xegor9OuUJYHqchu7PXOMzXzx36ZwGyb2Dcn98mVHJ+fjJhAenikZlroAMKgZugODgKoF9t4yNSqKtgn4zI3/DWor6y6admBvOSQgKAO/W85/F7u5A8DLg/UUbT37nFuQ9QfEITIY2DAcdMo3TpmiIxIGVxiU8WyqwxlfCWSDj0VH5+hGSexTAGq5OUdiJAD+mFL7lZfIyjQE7FJZAkbMeaGZIUk31vrmhrVLxdDdXh/RtNFqUKuPd4OPeqs7V5JUZC7iaUEk9hjI088VNJC1EdxnrNDovTtMwmaywNBfnNh9NBq4vegr7ZGX5ST8Lx/EtdZ5T0v1CKBXjal3LRUrYPyP/ADvlnjiGnT+Xaknp4wup0ATWoir7Weh+2MRaSOPUBJC7R9dhYgE5zlG7Qzi0tWYWv02yOo1Kr1BPfMtxtah2z6LrtJp9SkZSPaF6KOleM8NPp3n1GokVdqqx/ucfFl3IZcLj0VgHusfmHTHYEfUSEsSSeCT5xFVZW6cjNf8ADyNJrUvcV53eMtJ0rIRXaPQpCIdNFGvLbPcbv4zqDeN7IdwJtlOWWm1BUCgFoDKRko0kbH2kng9Myr0rPqVgNVCJiS3m8x9RAUc7r+PnPROrj+kV47YrPCsoNcH5GNGdMDizzslizRyn07HuOaGqhINCxXfE2u9py6lYlAXgVhwbPxgJIWTntjQX3dsKE3DkA4UBoQDDZ05ypJuzj5hFVV+LPTKCBBW4m/g4RfRQnuSSc527YaaMbhsBrBlK4rOOaoovJqsmX4U89PtkwgPSRmlBzv8AUL5F51UKgeP7Z0xk8HjMj9NiVotsUcjzzhogAawG03fnDLfjpiMeKphoz78rqkBWzhohY6fOdlHFdQf9cmpf9DTjcTA1a7JQa7ZAVPU41r4WKBx0HUZmhrIAP6ZrXUZFa4TUgbyAfb2+2D0MzwzfUTt2/wBc7JdBuuCXgcZRLgHJrw2tN9PURER6kpLvMmwpVfF9+f8A1nqPQ3WXTiOQ06CiPnPB6acwyq47HPQf4nptOYjE7FmFlg3T75j/ACMTfEbfxsypuRvS6VH1hYpYA4zJ9TZINUoPArnGtB60s8wV1Ck9AD2855/8V68fxTJEQTVcHpkcEJ/sqRXPKKhZrp6xpFVdjBgOD8Zi+ppDNJ/8PUKu4++/HnnM30nWLp3ZZV3QyCnXr9j982pvSf4uL6vppZmHLRMbNeV8j++a1jjCVmV5XONM85Lp3iZg5NqebzQ9AkePVRHsxrG4NC03pGu3r/NibgnqKGLejPGhqRtrxg8eecdyUk0T/Xq0eoMYTUB7oEf75XUxbjYHOSSZJdKHi52i7vDROJoo3HO4UcxOTTTNSxqUGhGKRoiVJ9nb4xgok0JZenx2wWrjC8VweRgdNI0MgNkDuPOWb2Voy1q9X4STS7vy0Qe+Zur0JN7Rz4z0UsQYboz815xKZrjY9Cp6YYT5aBKLi6Z5dgQ1Nx2zqswoDisf9QgRkWVFFHhhXfESm9rU+3uL6ZpjK0JJE68noO5yoXcaHJ+MusK9SD+py7yJGKHGNYtFDDtQm6IwBW+vOFDPILJpfkZfaoHU/tnHCjRgix18ZMYaMX7Sf2yYeHUjRfXR/Xcowqzh4dVGxFOtjycwmaSz/L4xnQ6YuxedhGgHXrkpRjRTG5t0jeBDncMZVVYAjg9+cx4dPJKLR3Ed9OjMP9sf0bPEyxSuxDi0LdfBGZpr+GuLf1DQBViMs5FURd9MuQSQP6rrKf1CutcZnvpVRtBjp0ljIrqM8jqoTDr1AB2vRA+e/wDe89jFJVXiuv0keodCF/mK4ZCB8i8phyuLaZny47po8rqF+nI6EEUx/wBcDVZo+vQGPXysD7XewMSVSU3AdM3xlaTM0o9BkWMoQRhgP8wIHmsq2NZMWkkeJmZSVNWCOxxd5Hmfe7Fj5Jx3URq0d1ziSe09LOE62HiFEE885uemeoTaWQFHs9r75nQKphLpyBVg5oto1kgDxAhh2vJycfpaMJPsTVg9ROol1aT+0zqQGPY1WYOx9HK0gq1IBscMPH9sMxaBC27cxFU3UdsX1s4ZAgssSLPmrxVCnz6Pta6b/pLxTJJIpIjc0QT0sZf0+U6ed9HKebtPn/wYl+H5ItPpZI5ATuYEkHocHrNVukOxEZkPtc3Y8EEH/XIPE22i8MlG9qIGkTr9jicsRjZd4FfGDPq0oii2xAEj3Fj0+2RdXqm4lhSRGH9Fmv0OJGM1wXIovo5C1ADsO2L6+MqTV2VJB84M76BVXB8jG3J1GlthTLx8E4XFwlZPZZI19RiBt8ZQ98zniKSAr0us1m9gYnsOcRk98RPU1miDJWmKyzgLSi3PUnti8SNI4vp5zh56f3y6d66ZVISxwIqRbjKL/wAoOCajzzfjKxKW7XhmUK1scC4cLsoBtemTGk9p37bocCrByY1gcWcZVACsxBHbOBenv+/FZxrLdL8HOjdX/bFaHU2hqDWNF1C0KujjMBm9T1SvGv0oY+hvnr2zMFr1z0npUQkj+opp1FMt9fnM2eSxqzVgW4UWKvqRznGBaiOo5wmpQqenBFjKR2F81mK76alx0SNibGN6NGm1MUSiyWA/vg4tOS6sAeec2fQfTnfXwSANYb2/7n9s55Ypc9C8SrZs8j+K9Pt16bLpiefBvEFgK1uoHx2z3H4k0Bl9S1a7DQkaiB0N5hS6FolLOATt6r/xlsWdaJMlLEv9f08xqgbI6VixsEDHtQpEkinufHTEnFOR25zfFmHIl6EihE5MXdgf3y6+g61z7EDjypBxSOKTUOI4wxPWl5Oen9BbT6WMRTvPHJ/UGJv9MTLOUFwfDijN1IzPS/TNRotaX1KER7SpXbe6+2PSbIm/lcAf0njjNbVpFLo5JIdUXriitVmKo3it/wChyMZ/sds0TisSpF9cItRpVmjYqwHfpmCN8spcjgdKzcWNF3JJGxr5xiDSwGmCKPjxlFkUESWN5HaZn+k6CbWSlAzRRgckCyfjnHv8KRNf9JtxWQAjmu3/ADjscYhlWaI7WX83gjNGaNJdso4ZDYIzPPPJy54XWJJdMWb00LA1yEFb9vBxf0zUR6Z3XUWYz/Uv9GamvZSjcUQMxHNSc3R4x4NzjTA/Tc1IMcwWEqwK7qI/3xLVM4AuwD2y2inExCyTCOQcKzDri+ti1TNbEGj+ZTYOdC06ZnydXBWcyOdppR5vAMVRQim/JwjRD+pxfk4tMyqCbvxeaERVCLKReSIFm23x3zshv7f64SJQqk+T1yov0MiDb+faB1IzsUAZvde09BeSJWlIsUvfHBXQdB1P+2LZzZXcFuqHPWqyYObYFKstjJnB1AE85dOc5My/WfaK5OReDnHUGjjDMFYWb4rPQeiho5V3H2t2zzokIk60R0zQ0OtP1kQM1DvmX8iEpRNf48oxZ6b1KArNIit0NgfGIpS7lJ7+MPqtWjTfVeyGCg31usRaUEsFvqa57ZihF0anJI09Nqgl71Whxznqvw763pxqEVtqhBS97P8A5efP/rndW775t/h7Tx6rW7GeSIL79yHr25/e/wBM54oxezEct4tHqfXPV9KmtnhQxmzuL9etds8b67I8kLJpTue+vS/tk/Fugj9M9U36edplmJkO4UeuLw6rTfQ+tqHZUUdhZxseFJ7piuajHWjzkkM0ik0SPPcZl6pmjJVr4PfPTaj1TSSMzQQvvJPD9/msw/Uj/EMp2VtPSq4z0oN/THMW0G4TCQMysvKlet566PXap0i/iIDI1Wr9Nw+1Z5fSTiFgfpgkHiz5zQi9R1EXMMm0E/lI6focGaGw/wCPk14brES6SUzxiKS/aoYHj5/4zJMYHO7jzeKy6uWYkyn83UDgHOAxsKNqObrJxx0VlNyG5NbFEm1nUm+g5JwX+LRIDsR7r9MRMY3HpXbjKMi3X746xx+k3kkvGNSesM55Un4GaX4d9YE0r6PUHaX/APqYn+xzAaGPpuBPajjvoulDO7lbCkVeDJCGjsMJTc103dQ27du80cy5lBNVxmm9spRjuK/HJxCdRvHHXtkMborJOyjJYsEfr3yLIVbahK/GQWD7eAOoPOdDoP8A1liT1+jBkfYBNGrgd7yj6PTalSyLTAflOUZyltdfbsMtHJTbg1n7YP8A1C/afhny+mRgHZYbsCcQ2FVojkcZsarVJEC1gt2A85mwkySC+xs5eDddIypMZiUpEFPU9suVIAAyoa2JPXtnJCTwB9znCfSSgj+m1rpkwWpb+UwHQ1xeTORakC3FnLNySbOFXr1xa/dWXDc4RSzN7ycY0Z/nAi/jFCbOM6U1KBx05xZ/5KY/9I2tXOSqWK6E/tiy6jcSR4yvumpQeucdEhB3st96PI/TM8YpKism27GYtrA1175v/hiRv41gT1Tx8jPMx6zSQMd77z223m3+GvUhqvVGRIDGiwsRffkYk4OmFSJ+IdQk2vDag2qxkKo788ZkylpCCzWpNBABQwfrqTPrfqKrMqLzXbrgItSgRd7dOoGUjHioN/0eGkR4iAevNV1rE5/TiQQhI+D0xyHUx1YagfOMKxI9rE88/OLtKBTSE0YKaGSP2tyb4wkelkUkuvXsQBnofoRSx2facqkEfCs/FcX2xlmteEnh1ZjLoJpF3LGpHY3kk9N1cRAaEgHv1/0z0UcEixlY5Eo91HOBkeZfZJrFteKA5wfsY2iZ52TRyLHvblP81HFWrwM3PVWY6P3agMP8oUA5hUbustjbkrZLIoxdI45NcCjmx6JQjI6HMjbdH5zQ9LlK61Iz0IwZo3A7DJbmpPay2DR28/pmaZzvKuOnQ5sSoGIP6c4nJArMQaVjxddczY5JemjJC/BN3QDkMrf2wUk6ngbf+cJPp2g9pko9qxORGouCDzyO4zTFJmZ8C/VKgqSSD0+MqJtikntgNxC+7k9so25hTcA9cdJEmwE7lnFjmsZgj+nCXumI6HF3sNXz3OXeRioXKE/oSGbapJPOMKzBOTyf7Yvp4vcHbmun3xgkVbYr6DwX1LDZ8k5MkqhweKHxkwlFJUCcEN+uWUZ2Y2ST3yDpfnAcVbr8YfT0Gs9hi9e7GE4Vvtgl4NF0zsOteKQlVLfByrs88xkfv28ZSFkjboKPfDM69uowV3g686wqKhYEqt11z034XVDPL9KiRCeR1HIzzKlSP+M9F+EZ4YNXMssqKHShuavn/bI5f8MePoQw/W1Ei9Ocv/hel9v1yoN8WOuK6zUiLWOsK/UvkUeeuDm1byIVMLCh3bpkXGfxmmEor1D+q9M9MFNEWJ+OABmWzRRTKIwyp0JY8fBwDTzswR3aSRyAFShxjOon0en0DxS6VTqCOHkJZh9u37Y8YteuwSkn4c+tI7H6ZsfAxiL07XPCZhppWUc+0XX7YX8P6SGeB59UA0ShQVPW+P8Av3HfGnSSAk6GSSFa6iQ/7nBKlKkQ3dWZI1MiEhCQ3TplidSAZWkhavzAjFY21weQQkkOd25rPOLz+k+pSszyOEHezWOoK6sKy8sr6j6is8bRCNRZslT3xFCrccXjX+F7BtZ0J7kG8sdIka2WvzXGXi4pUiE5OTsAoFccZIX2atXFGjh1VQv3wL2Sdu274NYz/wClROD1lZ6B5lYgE+1gCDWBlRlcMSSvxmZBrFbTmNjtYfl8YbQ+oc7H/N3B75jWNo3yyRdUOTRJMnmv3zM1MYQgC7843M452WBfXAFWIPQg9x5ysFRnlK/RIoSbAsDrxkYhiLHxjL+z3JRHdT0wEVNMpH+ayDlUyTVUAkQmibOWii3Fd3bzjszAVsI48YuDRLE8/OFOxZv6XZgKUDkYBzXGduunXOqB1c4wiRGU7bHW6yZfarkAkH4yZyA2xU0e32zoXjJKSZWZqssSch/LnDoqvXjGdPC03sHfF4xebHoycu3c8DJ5JVGy2NXKjsXpcbWCDd9QcvL6XGjBVQ9OpObWmis+7v3xn+Fu+4PjpmP9zNbxo83F6SH6e35BxTU6E6TUbp03RstISSL/AGz2LRRxhFABvjxlfWdPC/p+6VfcoOwjqG4P+wwxzyvojxKjzf4a0Q1uu1JLldgADKee9+fjPSS+jt9EINSC3X3R9R/bL/hvT6XR6NgXUauTmWhZ7kD9s14WEkgVWBKjg5PLle5SC1jR5l/wxI8qyJrtjjoVThcu34RSU759ZLKf+kBbz0cwINckjBR7924igOorDHPN8A8cX0zYtBDodO8OnDhCd3uN3i+qnSCP3/5Tz0zW1Pv/ACgdOT5zE1Ppkswk/nKguvcp4/vhhd/9MjkjfhkD1OZIxFCxCr0F/OAeeaVm3i2rqTm5D+HIgoAmZmA5JAFnFn9MdGIUWnmxeato3aJatKjLhZwL5/TOTXYNWR+ubKaJIwbUMfntkOnRUDOK55+c79gP1nnJF5J6X26YCT4J+2einijUkbSfGZ+q0oblNvHYjHjksWWOjKF8qb2nn9coyybwVBv5ONNGyXt/tg3Dlg3++PaBTDQ6sbV3j4OXEyFrjYi+18ftmeyOo714yBwPzgg9sWkO5NGuXWh9Rb/6lwEsccjWjUfG2sTSViPa1Z368g4u87UGwS2Rjus13yE3zeDEhvnnCRtuNAiu4xhXTOA1d1nQbHOFAjv3rXyM66xsoKGue4zkK+HIV3HoTx2yZ2MFTQ7dsmDoLFWXnjO7L6H9sJVNXbIACR2wjJFI0I65uaBDHGtdepOZcUZc7QQec3Y1BauwyGZ8L4fRxH9oFnCtMAoBYm+2CjjLUqiycLNp3+nYFEcZkjVmqdnf4lQvIsD5zP8AVfUrijgTbvlYCieQO5zrwTi73EffEp9NIWsrddD3y8IRRFybL6DVjTTPExLU5Csb5F8ZsafWl5CVUjjqvGYR0svX2/8A9ZpaGOWueGN3Yu8acYnXI211bSoGY7qFffOCVubPB+cmi0ssoPsoEdW4wv8ACFbJcde3fM+yXhSv6Cicq3B4zksst0d6r2xhYoybIJHSyemVljLjZfsvijg3s6hQu93uO3OfVBBSSMOO2Ekjki9lBl85RZUQHfFd9fjHTFdCrRRtZRXRgex4wX0tte5jx2F1jEsl3stQfOKyNMLp7B44OUTJSVCmpKhXovZ/LS98zZXZq3Mc1Gsk7gLwMunMg3bQSMdMSzKY1V3XkDOAx7doYmufcM1Y4QaUkKTxyMDLojR27b634x7ApGa4QbqN8+O2CkiVgS7Abegrrj0ugmiamJHcgYo+mbkg8jyMZM4F9IEccj5wTRVZU2PjtjdhRSivIB64JiNp5/vjWBoVVipPvYeKyokdWLAXfSxhj7jZBPijkbYVAZWJHc4bEorHr5EFEWPGFXWn81FQePg4uyofg+TlTGStDbfY3hpC9HYpxe4sR/8AnjJiUJAfa2TDQjNRYyWY91HP3yoX3ds0JVFsdoBJ7d8EsVy8jJWUTL6SKmW+vXNJBV+axVE2gt0xqBHlkWPp5ycu9ZWEviNf00BEDtRNVzmqsSOA4BquPnMrRoUSTwvAsY5oJZNpDHvx2zFOlbRqi3L0PPo4lj+s0fI/pvrhNNoNGU3uu4nkDCFzKKaj+mGREWMjngcDEWSTfBqSRQaLRA+3ToPuvH+mXSGKMfy1jH2XnLBlA924D/pzqOgU1wezHreFuf0CougAVnddvXj/AN5nIoQ+1WoNQU9D+mOyjcvJDD7dcXZIlY7xuHi8KfwACdkRqC2R1F4AlCRtevHPIy0qqVc3XHBPXFSw6uFNDr/2yqhYjk14MrqSFkEihj5BrAzbSAV4aqOCi1ABYLzY5BGWaSF6/oY9QRh0OchKeEgEqRzihJUVxwc1JUKi+GHYjEZSSDdNWViv6RmxZl7g8+Mpusix8/bD/TBHtIvrfjB7WFMzC/jHJkRYieSQe2daPZ0NkdQOoGCPXtXxhk4o7hXznBQLURh9rrIpsVXcYD6SFfFeTxjbxxuL/q+DgZogK+mrHz3rCjmIPELNVWBMLee+aH0i4J5v5zhg+bxqYNjNbTG/GcGmZrGxq8+c0WgI7f3wLrt7n987obQr/DqldKHbO/Qje/YMajjDEFlv9M6zgflAv7YVYGxD+FRbK+0eQMmPLHvTYVYgm7GTC50ToYdPcL6+M6Iyx/L8YbSqHdt3ZbzSGlj+iJObvp2xH7QyRnvpwFUEnqLI7Y96aFXVPFvJJHDVmzN6dp0jpd35QeuI6aJIvUlAUEFuQe+BxtUw4pJvhoJpyIyv07+b74wgIACUD/ricx+lqY9gADEWPuaxqUtFCGRjYs80cR47L76jQVlViACf0yKrSKQfbmdFqZZK3Ee7rQy8OplHG6+epGI8aQVOx9I3hQiwQBxeLH1Bn3Ko233AONaeRpY9zVySOMTmUFhd9KzlFfQOT+HEkJNBjeGSIPzRP/6IzIeZxKQpqj2zkOrmBAZtwJ/q7YXh+nftG9XHDe4sq9iDiyxI1hWvtgZ2Mkwuh8DNIwIoLLYNA8Y8cXBHlpmbJpdhPcjuMoACL4J+cc3l7ZqJ7/OVVFZSSBfXCoUBzvom0i8g3f7YNaYd/wBcakRS3Kg9BiOpcwMRGB+uMsdiSnRd9Ia3C/msTm07IRRNHpeH0+plZkUkAHqAPnLepyEzwx0Nqxhv1JP/ABnaNOmFyTVoURO3fCKnYEVjQiQjp2yxiXbeHQXcTMbX1zqoSD1JxgINt2chJCgAkD4wHJma4AY0Tfi8pRc17gccmiQNdWb74FuFLAY8eo6SpgSholm4HnAuFPKMb+2NbQ0ZJHOAZQAAMNCp2BUEDk3+mWDJ3H9sYSNTV5BGpaqPB84Wg2DhJQf1NY6cGsmN6aFHmVSK3E2R9smSerEckf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6" name="AutoShape 14" descr="data:image/jpeg;base64,/9j/4AAQSkZJRgABAQAAAQABAAD/2wBDAAkGBwgHBgkIBwgKCgkLDRYPDQwMDRsUFRAWIB0iIiAdHx8kKDQsJCYxJx8fLT0tMTU3Ojo6Iys/RD84QzQ5Ojf/2wBDAQoKCg0MDRoPDxo3JR8lNzc3Nzc3Nzc3Nzc3Nzc3Nzc3Nzc3Nzc3Nzc3Nzc3Nzc3Nzc3Nzc3Nzc3Nzc3Nzc3Nzf/wAARCADMAPcDASIAAhEBAxEB/8QAGwAAAgMBAQEAAAAAAAAAAAAAAwQAAgUBBgf/xAA4EAACAgEDAwMCBAQFBAMBAAABAgMRAAQSITFBUQUiYRNxBjKBkRQjQqEVUrHB0WLh8PEkM3KC/8QAGQEAAwEBAQAAAAAAAAAAAAAAAQIDBAAF/8QAIhEAAgIDAQEAAwEBAQAAAAAAAAECEQMSITFBBBNRMiJh/9oADAMBAAIRAxEAPwDy2r1c2rnMuokMjnqWN4rICwq8qTZ75aj2yVFgLxOBdWPOC53Ac1j6PQo34+2R4kkHtWq6dsO1BoTKkecLGHAAs/rkdWXqDWXikAvcAc5sNtBgxHTvk+q4NbjXi8ordwRkDBnJJNj4wIDtjavIyADoe/fKSSOo2An5W+mDWRa6lfFDAlffYPyScMfRXDg7Cw3jdYoXeQTKwNSEAnoMxdR6kd7CMXz1OAbWTv8A1BB4UZayOp6h9RSCGKVqP5iTV/F4ysk6QBfqMWY9SSaGeSj9RliAAEZ+SDeOaf1lyWEtAnuMRxsK4egg1DsSu8kd6JGHXUFW2LIwU+WOZWklWRfYQxqzXXCxlUaQt046nIyVWUXTT/iWjYOHevIbnI8ruzbncn/qflczW1os7Rx57YrN6nEu7cWo8cC8VKQ2q+mgurdNQWklcA/l9xxxZ2dRtdgOxLHPPH1KCVP5l2OgvHfT9QpDbKONKL9YvPgy0uqEm06iTYR/nIBzP1P1CSdzAD/q4zTMpdd67faejZnag+wlwvXseMKOXohPPNHG22Rgev5syzJLIfc7E/JwurlLyMS3F8AYEsgZdoJ7m++XSpE31kBbcAL3X5w/89nKln+xOBQ+4Ua+fGaevkhnWJ0MMbbedl1gbdodRVWKEGNfdwa74q0jEgbjXi8NJsYUrgn7HnOw6YFd7OPgYbFqygMibT03D9xkaVgeelYy0aOFEjbqFKB2GceMOfzAAcUMCYzic0uvmgP8twoHhAcmBlVV9qmgetZMPBKNxtOKVrvjnObQvbDRbitkcVlmRb71kdlZXV1Znv8A/YR0+cKw20Qe2GaAbrrjLfT9h44zm7CgMez+rknvgJUVH9t1ho15KeOhyMLB+fjFQb6DAWrrnBNxI1YaIA87v3zkygPwOvzhTHYIdBiuu1LJH9FON3U9/tjjEBa613zF1En1JmN/AykVbEyPlHIwCel5eWSgEAHGROFvLhRI3Nc9scn4hezkvH39NlMf1EQbQCeDibIwFkHznJp+HODXo36ZqWhkYD+sVZaqxjUapojX1rb4bpmWA1ZzOpMCk0NfxUj+5n69hnWkdgqnt2PfFUXcwANXxeEeB4mIu6NWM6kdbOkkEFu/TnCRyTRncjGvg5p+nelfUXdLYNcGrw8vpIshWPHhOmLuvA6tGdH6pOq7Q7V3odcvL6i7RbVI5sNRzsnp+z8w69MS+iBIVsgebzkogdgnkLWWFk5XvxhXhK9bwZjPNH9scBU9euER6Wj2wLE3zl0b3U3I8YDgoaM9OD8ZaOalI2kgd7wKnbTAXXY5f6pHAFfFZwbo68xegor9OuUJYHqchu7PXOMzXzx36ZwGyb2Dcn98mVHJ+fjJhAenikZlroAMKgZugODgKoF9t4yNSqKtgn4zI3/DWor6y6admBvOSQgKAO/W85/F7u5A8DLg/UUbT37nFuQ9QfEITIY2DAcdMo3TpmiIxIGVxiU8WyqwxlfCWSDj0VH5+hGSexTAGq5OUdiJAD+mFL7lZfIyjQE7FJZAkbMeaGZIUk31vrmhrVLxdDdXh/RtNFqUKuPd4OPeqs7V5JUZC7iaUEk9hjI088VNJC1EdxnrNDovTtMwmaywNBfnNh9NBq4vegr7ZGX5ST8Lx/EtdZ5T0v1CKBXjal3LRUrYPyP/ADvlnjiGnT+Xaknp4wup0ATWoir7Weh+2MRaSOPUBJC7R9dhYgE5zlG7Qzi0tWYWv02yOo1Kr1BPfMtxtah2z6LrtJp9SkZSPaF6KOleM8NPp3n1GokVdqqx/ucfFl3IZcLj0VgHusfmHTHYEfUSEsSSeCT5xFVZW6cjNf8ADyNJrUvcV53eMtJ0rIRXaPQpCIdNFGvLbPcbv4zqDeN7IdwJtlOWWm1BUCgFoDKRko0kbH2kng9Myr0rPqVgNVCJiS3m8x9RAUc7r+PnPROrj+kV47YrPCsoNcH5GNGdMDizzslizRyn07HuOaGqhINCxXfE2u9py6lYlAXgVhwbPxgJIWTntjQX3dsKE3DkA4UBoQDDZ05ypJuzj5hFVV+LPTKCBBW4m/g4RfRQnuSSc527YaaMbhsBrBlK4rOOaoovJqsmX4U89PtkwgPSRmlBzv8AUL5F51UKgeP7Z0xk8HjMj9NiVotsUcjzzhogAawG03fnDLfjpiMeKphoz78rqkBWzhohY6fOdlHFdQf9cmpf9DTjcTA1a7JQa7ZAVPU41r4WKBx0HUZmhrIAP6ZrXUZFa4TUgbyAfb2+2D0MzwzfUTt2/wBc7JdBuuCXgcZRLgHJrw2tN9PURER6kpLvMmwpVfF9+f8A1nqPQ3WXTiOQ06CiPnPB6acwyq47HPQf4nptOYjE7FmFlg3T75j/ACMTfEbfxsypuRvS6VH1hYpYA4zJ9TZINUoPArnGtB60s8wV1Ck9AD2855/8V68fxTJEQTVcHpkcEJ/sqRXPKKhZrp6xpFVdjBgOD8Zi+ppDNJ/8PUKu4++/HnnM30nWLp3ZZV3QyCnXr9j982pvSf4uL6vppZmHLRMbNeV8j++a1jjCVmV5XONM85Lp3iZg5NqebzQ9AkePVRHsxrG4NC03pGu3r/NibgnqKGLejPGhqRtrxg8eecdyUk0T/Xq0eoMYTUB7oEf75XUxbjYHOSSZJdKHi52i7vDROJoo3HO4UcxOTTTNSxqUGhGKRoiVJ9nb4xgok0JZenx2wWrjC8VweRgdNI0MgNkDuPOWb2Voy1q9X4STS7vy0Qe+Zur0JN7Rz4z0UsQYboz815xKZrjY9Cp6YYT5aBKLi6Z5dgQ1Nx2zqswoDisf9QgRkWVFFHhhXfESm9rU+3uL6ZpjK0JJE68noO5yoXcaHJ+MusK9SD+py7yJGKHGNYtFDDtQm6IwBW+vOFDPILJpfkZfaoHU/tnHCjRgix18ZMYaMX7Sf2yYeHUjRfXR/Xcowqzh4dVGxFOtjycwmaSz/L4xnQ6YuxedhGgHXrkpRjRTG5t0jeBDncMZVVYAjg9+cx4dPJKLR3Ed9OjMP9sf0bPEyxSuxDi0LdfBGZpr+GuLf1DQBViMs5FURd9MuQSQP6rrKf1CutcZnvpVRtBjp0ljIrqM8jqoTDr1AB2vRA+e/wDe89jFJVXiuv0keodCF/mK4ZCB8i8phyuLaZny47po8rqF+nI6EEUx/wBcDVZo+vQGPXysD7XewMSVSU3AdM3xlaTM0o9BkWMoQRhgP8wIHmsq2NZMWkkeJmZSVNWCOxxd5Hmfe7Fj5Jx3URq0d1ziSe09LOE62HiFEE885uemeoTaWQFHs9r75nQKphLpyBVg5oto1kgDxAhh2vJycfpaMJPsTVg9ROol1aT+0zqQGPY1WYOx9HK0gq1IBscMPH9sMxaBC27cxFU3UdsX1s4ZAgssSLPmrxVCnz6Pta6b/pLxTJJIpIjc0QT0sZf0+U6ed9HKebtPn/wYl+H5ItPpZI5ATuYEkHocHrNVukOxEZkPtc3Y8EEH/XIPE22i8MlG9qIGkTr9jicsRjZd4FfGDPq0oii2xAEj3Fj0+2RdXqm4lhSRGH9Fmv0OJGM1wXIovo5C1ADsO2L6+MqTV2VJB84M76BVXB8jG3J1GlthTLx8E4XFwlZPZZI19RiBt8ZQ98zniKSAr0us1m9gYnsOcRk98RPU1miDJWmKyzgLSi3PUnti8SNI4vp5zh56f3y6d66ZVISxwIqRbjKL/wAoOCajzzfjKxKW7XhmUK1scC4cLsoBtemTGk9p37bocCrByY1gcWcZVACsxBHbOBenv+/FZxrLdL8HOjdX/bFaHU2hqDWNF1C0KujjMBm9T1SvGv0oY+hvnr2zMFr1z0npUQkj+opp1FMt9fnM2eSxqzVgW4UWKvqRznGBaiOo5wmpQqenBFjKR2F81mK76alx0SNibGN6NGm1MUSiyWA/vg4tOS6sAeec2fQfTnfXwSANYb2/7n9s55Ypc9C8SrZs8j+K9Pt16bLpiefBvEFgK1uoHx2z3H4k0Bl9S1a7DQkaiB0N5hS6FolLOATt6r/xlsWdaJMlLEv9f08xqgbI6VixsEDHtQpEkinufHTEnFOR25zfFmHIl6EihE5MXdgf3y6+g61z7EDjypBxSOKTUOI4wxPWl5Oen9BbT6WMRTvPHJ/UGJv9MTLOUFwfDijN1IzPS/TNRotaX1KER7SpXbe6+2PSbIm/lcAf0njjNbVpFLo5JIdUXriitVmKo3it/wChyMZ/sds0TisSpF9cItRpVmjYqwHfpmCN8spcjgdKzcWNF3JJGxr5xiDSwGmCKPjxlFkUESWN5HaZn+k6CbWSlAzRRgckCyfjnHv8KRNf9JtxWQAjmu3/ADjscYhlWaI7WX83gjNGaNJdso4ZDYIzPPPJy54XWJJdMWb00LA1yEFb9vBxf0zUR6Z3XUWYz/Uv9GamvZSjcUQMxHNSc3R4x4NzjTA/Tc1IMcwWEqwK7qI/3xLVM4AuwD2y2inExCyTCOQcKzDri+ti1TNbEGj+ZTYOdC06ZnydXBWcyOdppR5vAMVRQim/JwjRD+pxfk4tMyqCbvxeaERVCLKReSIFm23x3zshv7f64SJQqk+T1yov0MiDb+faB1IzsUAZvde09BeSJWlIsUvfHBXQdB1P+2LZzZXcFuqHPWqyYObYFKstjJnB1AE85dOc5My/WfaK5OReDnHUGjjDMFYWb4rPQeiho5V3H2t2zzokIk60R0zQ0OtP1kQM1DvmX8iEpRNf48oxZ6b1KArNIit0NgfGIpS7lJ7+MPqtWjTfVeyGCg31usRaUEsFvqa57ZihF0anJI09Nqgl71Whxznqvw763pxqEVtqhBS97P8A5efP/rndW775t/h7Tx6rW7GeSIL79yHr25/e/wBM54oxezEct4tHqfXPV9KmtnhQxmzuL9etds8b67I8kLJpTue+vS/tk/Fugj9M9U36edplmJkO4UeuLw6rTfQ+tqHZUUdhZxseFJ7piuajHWjzkkM0ik0SPPcZl6pmjJVr4PfPTaj1TSSMzQQvvJPD9/msw/Uj/EMp2VtPSq4z0oN/THMW0G4TCQMysvKlet566PXap0i/iIDI1Wr9Nw+1Z5fSTiFgfpgkHiz5zQi9R1EXMMm0E/lI6focGaGw/wCPk14brES6SUzxiKS/aoYHj5/4zJMYHO7jzeKy6uWYkyn83UDgHOAxsKNqObrJxx0VlNyG5NbFEm1nUm+g5JwX+LRIDsR7r9MRMY3HpXbjKMi3X746xx+k3kkvGNSesM55Un4GaX4d9YE0r6PUHaX/APqYn+xzAaGPpuBPajjvoulDO7lbCkVeDJCGjsMJTc103dQ27du80cy5lBNVxmm9spRjuK/HJxCdRvHHXtkMborJOyjJYsEfr3yLIVbahK/GQWD7eAOoPOdDoP8A1liT1+jBkfYBNGrgd7yj6PTalSyLTAflOUZyltdfbsMtHJTbg1n7YP8A1C/afhny+mRgHZYbsCcQ2FVojkcZsarVJEC1gt2A85mwkySC+xs5eDddIypMZiUpEFPU9suVIAAyoa2JPXtnJCTwB9znCfSSgj+m1rpkwWpb+UwHQ1xeTORakC3FnLNySbOFXr1xa/dWXDc4RSzN7ycY0Z/nAi/jFCbOM6U1KBx05xZ/5KY/9I2tXOSqWK6E/tiy6jcSR4yvumpQeucdEhB3st96PI/TM8YpKism27GYtrA1175v/hiRv41gT1Tx8jPMx6zSQMd77z223m3+GvUhqvVGRIDGiwsRffkYk4OmFSJ+IdQk2vDag2qxkKo788ZkylpCCzWpNBABQwfrqTPrfqKrMqLzXbrgItSgRd7dOoGUjHioN/0eGkR4iAevNV1rE5/TiQQhI+D0xyHUx1YagfOMKxI9rE88/OLtKBTSE0YKaGSP2tyb4wkelkUkuvXsQBnofoRSx2facqkEfCs/FcX2xlmteEnh1ZjLoJpF3LGpHY3kk9N1cRAaEgHv1/0z0UcEixlY5Eo91HOBkeZfZJrFteKA5wfsY2iZ52TRyLHvblP81HFWrwM3PVWY6P3agMP8oUA5hUbustjbkrZLIoxdI45NcCjmx6JQjI6HMjbdH5zQ9LlK61Iz0IwZo3A7DJbmpPay2DR28/pmaZzvKuOnQ5sSoGIP6c4nJArMQaVjxddczY5JemjJC/BN3QDkMrf2wUk6ngbf+cJPp2g9pko9qxORGouCDzyO4zTFJmZ8C/VKgqSSD0+MqJtikntgNxC+7k9so25hTcA9cdJEmwE7lnFjmsZgj+nCXumI6HF3sNXz3OXeRioXKE/oSGbapJPOMKzBOTyf7Yvp4vcHbmun3xgkVbYr6DwX1LDZ8k5MkqhweKHxkwlFJUCcEN+uWUZ2Y2ST3yDpfnAcVbr8YfT0Gs9hi9e7GE4Vvtgl4NF0zsOteKQlVLfByrs88xkfv28ZSFkjboKPfDM69uowV3g686wqKhYEqt11z034XVDPL9KiRCeR1HIzzKlSP+M9F+EZ4YNXMssqKHShuavn/bI5f8MePoQw/W1Ei9Ocv/hel9v1yoN8WOuK6zUiLWOsK/UvkUeeuDm1byIVMLCh3bpkXGfxmmEor1D+q9M9MFNEWJ+OABmWzRRTKIwyp0JY8fBwDTzswR3aSRyAFShxjOon0en0DxS6VTqCOHkJZh9u37Y8YteuwSkn4c+tI7H6ZsfAxiL07XPCZhppWUc+0XX7YX8P6SGeB59UA0ShQVPW+P8Av3HfGnSSAk6GSSFa6iQ/7nBKlKkQ3dWZI1MiEhCQ3TplidSAZWkhavzAjFY21weQQkkOd25rPOLz+k+pSszyOEHezWOoK6sKy8sr6j6is8bRCNRZslT3xFCrccXjX+F7BtZ0J7kG8sdIka2WvzXGXi4pUiE5OTsAoFccZIX2atXFGjh1VQv3wL2Sdu274NYz/wClROD1lZ6B5lYgE+1gCDWBlRlcMSSvxmZBrFbTmNjtYfl8YbQ+oc7H/N3B75jWNo3yyRdUOTRJMnmv3zM1MYQgC7843M452WBfXAFWIPQg9x5ysFRnlK/RIoSbAsDrxkYhiLHxjL+z3JRHdT0wEVNMpH+ayDlUyTVUAkQmibOWii3Fd3bzjszAVsI48YuDRLE8/OFOxZv6XZgKUDkYBzXGduunXOqB1c4wiRGU7bHW6yZfarkAkH4yZyA2xU0e32zoXjJKSZWZqssSch/LnDoqvXjGdPC03sHfF4xebHoycu3c8DJ5JVGy2NXKjsXpcbWCDd9QcvL6XGjBVQ9OpObWmis+7v3xn+Fu+4PjpmP9zNbxo83F6SH6e35BxTU6E6TUbp03RstISSL/AGz2LRRxhFABvjxlfWdPC/p+6VfcoOwjqG4P+wwxzyvojxKjzf4a0Q1uu1JLldgADKee9+fjPSS+jt9EINSC3X3R9R/bL/hvT6XR6NgXUauTmWhZ7kD9s14WEkgVWBKjg5PLle5SC1jR5l/wxI8qyJrtjjoVThcu34RSU759ZLKf+kBbz0cwINckjBR7924igOorDHPN8A8cX0zYtBDodO8OnDhCd3uN3i+qnSCP3/5Tz0zW1Pv/ACgdOT5zE1Ppkswk/nKguvcp4/vhhd/9MjkjfhkD1OZIxFCxCr0F/OAeeaVm3i2rqTm5D+HIgoAmZmA5JAFnFn9MdGIUWnmxeato3aJatKjLhZwL5/TOTXYNWR+ubKaJIwbUMfntkOnRUDOK55+c79gP1nnJF5J6X26YCT4J+2einijUkbSfGZ+q0oblNvHYjHjksWWOjKF8qb2nn9coyybwVBv5ONNGyXt/tg3Dlg3++PaBTDQ6sbV3j4OXEyFrjYi+18ftmeyOo714yBwPzgg9sWkO5NGuXWh9Rb/6lwEsccjWjUfG2sTSViPa1Z368g4u87UGwS2Rjus13yE3zeDEhvnnCRtuNAiu4xhXTOA1d1nQbHOFAjv3rXyM66xsoKGue4zkK+HIV3HoTx2yZ2MFTQ7dsmDoLFWXnjO7L6H9sJVNXbIACR2wjJFI0I65uaBDHGtdepOZcUZc7QQec3Y1BauwyGZ8L4fRxH9oFnCtMAoBYm+2CjjLUqiycLNp3+nYFEcZkjVmqdnf4lQvIsD5zP8AVfUrijgTbvlYCieQO5zrwTi73EffEp9NIWsrddD3y8IRRFybL6DVjTTPExLU5Csb5F8ZsafWl5CVUjjqvGYR0svX2/8A9ZpaGOWueGN3Yu8acYnXI211bSoGY7qFffOCVubPB+cmi0ssoPsoEdW4wv8ACFbJcde3fM+yXhSv6Cicq3B4zksst0d6r2xhYoybIJHSyemVljLjZfsvijg3s6hQu93uO3OfVBBSSMOO2Ekjki9lBl85RZUQHfFd9fjHTFdCrRRtZRXRgex4wX0tte5jx2F1jEsl3stQfOKyNMLp7B44OUTJSVCmpKhXovZ/LS98zZXZq3Mc1Gsk7gLwMunMg3bQSMdMSzKY1V3XkDOAx7doYmufcM1Y4QaUkKTxyMDLojR27b634x7ApGa4QbqN8+O2CkiVgS7Abegrrj0ugmiamJHcgYo+mbkg8jyMZM4F9IEccj5wTRVZU2PjtjdhRSivIB64JiNp5/vjWBoVVipPvYeKyokdWLAXfSxhj7jZBPijkbYVAZWJHc4bEorHr5EFEWPGFXWn81FQePg4uyofg+TlTGStDbfY3hpC9HYpxe4sR/8AnjJiUJAfa2TDQjNRYyWY91HP3yoX3ds0JVFsdoBJ7d8EsVy8jJWUTL6SKmW+vXNJBV+axVE2gt0xqBHlkWPp5ycu9ZWEviNf00BEDtRNVzmqsSOA4BquPnMrRoUSTwvAsY5oJZNpDHvx2zFOlbRqi3L0PPo4lj+s0fI/pvrhNNoNGU3uu4nkDCFzKKaj+mGREWMjngcDEWSTfBqSRQaLRA+3ToPuvH+mXSGKMfy1jH2XnLBlA924D/pzqOgU1wezHreFuf0CougAVnddvXj/AN5nIoQ+1WoNQU9D+mOyjcvJDD7dcXZIlY7xuHi8KfwACdkRqC2R1F4AlCRtevHPIy0qqVc3XHBPXFSw6uFNDr/2yqhYjk14MrqSFkEihj5BrAzbSAV4aqOCi1ABYLzY5BGWaSF6/oY9QRh0OchKeEgEqRzihJUVxwc1JUKi+GHYjEZSSDdNWViv6RmxZl7g8+Mpusix8/bD/TBHtIvrfjB7WFMzC/jHJkRYieSQe2daPZ0NkdQOoGCPXtXxhk4o7hXznBQLURh9rrIpsVXcYD6SFfFeTxjbxxuL/q+DgZogK+mrHz3rCjmIPELNVWBMLee+aH0i4J5v5zhg+bxqYNjNbTG/GcGmZrGxq8+c0WgI7f3wLrt7n987obQr/DqldKHbO/Qje/YMajjDEFlv9M6zgflAv7YVYGxD+FRbK+0eQMmPLHvTYVYgm7GTC50ToYdPcL6+M6Iyx/L8YbSqHdt3ZbzSGlj+iJObvp2xH7QyRnvpwFUEnqLI7Y96aFXVPFvJJHDVmzN6dp0jpd35QeuI6aJIvUlAUEFuQe+BxtUw4pJvhoJpyIyv07+b74wgIACUD/ricx+lqY9gADEWPuaxqUtFCGRjYs80cR47L76jQVlViACf0yKrSKQfbmdFqZZK3Ee7rQy8OplHG6+epGI8aQVOx9I3hQiwQBxeLH1Bn3Ko233AONaeRpY9zVySOMTmUFhd9KzlFfQOT+HEkJNBjeGSIPzRP/6IzIeZxKQpqj2zkOrmBAZtwJ/q7YXh+nftG9XHDe4sq9iDiyxI1hWvtgZ2Mkwuh8DNIwIoLLYNA8Y8cXBHlpmbJpdhPcjuMoACL4J+cc3l7ZqJ7/OVVFZSSBfXCoUBzvom0i8g3f7YNaYd/wBcakRS3Kg9BiOpcwMRGB+uMsdiSnRd9Ia3C/msTm07IRRNHpeH0+plZkUkAHqAPnLepyEzwx0Nqxhv1JP/ABnaNOmFyTVoURO3fCKnYEVjQiQjp2yxiXbeHQXcTMbX1zqoSD1JxgINt2chJCgAkD4wHJma4AY0Tfi8pRc17gccmiQNdWb74FuFLAY8eo6SpgSholm4HnAuFPKMb+2NbQ0ZJHOAZQAAMNCp2BUEDk3+mWDJ3H9sYSNTV5BGpaqPB84Wg2DhJQf1NY6cGsmN6aFHmVSK3E2R9smSerEckf/Z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008564" y="5514615"/>
            <a:ext cx="359185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007211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6" descr="http://img2.imageshack.us/img2/2281/semttulo1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5" y="584200"/>
            <a:ext cx="6226175" cy="4638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20" descr="http://vtb.r7.com/ER7_RE_RD_CENA2_570kbps_2012-11-29_cf6ed154-3a7f-11e2-8cab-c774d7c9e04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318000"/>
            <a:ext cx="3683000" cy="2071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18" descr="https://encrypted-tbn0.gstatic.com/images?q=tbn:ANd9GcTMlfLtRUpGdesfUFxmfizoEUtJggBsNbxT4NDkgEXT-Vo25VBF7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4048125"/>
            <a:ext cx="3567112" cy="2074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08284" y="1790534"/>
            <a:ext cx="874636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defRPr/>
            </a:pP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Pai, em Jesus e por Jesus, acolhe, abraça e perdoa sempre!… Tudo depende, então, da nossa humildade e contrição… E a nossa fé em Jesus Crucificado – como Paulo – leva-nos até </a:t>
            </a:r>
            <a:r>
              <a:rPr lang="pt-PT" sz="37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“viver n’Ele e por Ele”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37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34" name="AutoShape 19" descr="data:image/jpeg;base64,/9j/4AAQSkZJRgABAQAAAQABAAD/2wCEAAkGBhQSERUUExQWFRQVGBoYGBgVGBcYGxgaGhkXGB0YGB0XHCYeGBsjGxwYIC8gIygpLCwsGB4xNTAqNSYrLCkBCQoKDgwOGg8PGiwkHyQqLCksLCwsKSksLCwsLCwsLCwsKSwsLCwsLCwsLCksLCksLCwsLCwsLCwsLCwsLCwsKf/AABEIAQIAwwMBIgACEQEDEQH/xAAcAAACAgMBAQAAAAAAAAAAAAAEBQMGAAIHAQj/xABBEAABAwIDBQYDBgUEAgEFAAABAgMRACEEEjEFBkFRYRMicYGRsTKhwQcjQlLR8BRicoLhJDOS8bLCFUNToqOz/8QAGgEAAwEBAQEAAAAAAAAAAAAAAgMEAQUABv/EACwRAAICAgIABQMDBQEAAAAAAAABAhEDIRIxBBMiQVEygfBhcZEjobHR4RT/2gAMAwEAAhEDEQA/AKrtHabq1B1YGQgCfzAAAklRObTnGlHY7EYVRBZXlC06ZXIPAhQSCUkKjQq4EVX8M5aJVKdBPdN9OHXqaIfbt3U91NjcEi8nKCBHM87acInGnokpod4xmBkbWIIEhYSJ17wz3SZnzi5rFrUBkU4IREQCQYSCM03I1T8NvfV3FKDGVwkrQZGhUUFU5irNJGhAIIv0oM4q33gy/lVlg8NYiY0v9IpasfielYRicM2UEpcE2hBQpMdJKjIsR6UpfgHTpafcU0GBzAqS63YAwVXvFgCNb8SNKDdwykkTeeMR08D5VRB+1nQg01pghUDMzHWdfrUedCeBn+6fSicS2QkGZgj3qTKqJKe7OWeAMTHjEUYdAjZEmZgc5+tTrxGYC6sscz9K2e1Ex0ozZWCW6spSBlSMy1flEhIt+IkkACRJ5AEjx4HbCihahm7NoJKlXiVqypTfibn+2tE4vqfUirJvq6lltrBtDKkZXnTN1LIIAUR8RAuZGuWAIFVsFUW+Zrxm2FYDahRIClAdCRzt0qwbubfSt4JecXl0BC44RHLSqhmUFKmOF/KpW3xGhrJRvoKL9jqWGDRI7y1KbVIVnTJ1iQUmbH2rbDbR7RaSp3KhCzl+HvfEgBUC+vAC8VX9k43tWgj4FJI7qQBnSIkSRJkWmrHhmgGiEhKRqmAAJ+IadYNIsJxH5xSk5rylIBBCDPGdVCfL51A7mzBQCuM9xJm2phYv60ScU2WgpSkpStM94gRI0vyquPb1sAZlYhvN2ZtnkXE6aZrUPIBRbLAXFqShSU8jBtaD+WSDfSpcNjkqmVJBMwLyYOtwCfKoUbSaDRUHEGE6yNYAAtzMV4pSEoCAQVQEgHUmIEzevOVA8bDniop7uXWOJMceAvFAntNI1toeutorbDsRZBUmOpIt0VY/u9bPYxxuSQCjWQR3Y58h1rykDRultsat5STHwyVRYHuzwpZtnZbLgKi0S5KYISsmAoG3LnaKcIeJhQIIIm4nUDSCPrQ2IxCilRskJNyL8vDnR2ZF09HqmGOXqlc/OsrQbPWbkwTz/wC6ys5G7OH9kgghKM6VQDlSqTYq46WvqR4xRGBwloQpKge82krVnnkUKygTPHWJnmJhClPfBUDMJyE/EJlSYhaZBOk6nnYlWHUDnWFOJCUqm5GUm4OuYaJkzE3Fq1pq0mctRd6GDKUuQhZCOzSoKVKiCBJCYUNdRIyg2HjolskZgpsoFjKQECfh4ExxtB9K8RtAH/dIUhSCQkWyrmwMJgi98vK16FxK8Vh1EFBbQTISUd0iOBVM+HDiARZfFvoZDG5vQe/iQCvMO+RCik5RwMKAHeEHjczM2pVisWFABQTI4hITPidDz6SaGTiVrPeNk2SP5bmOgkmpVotT4w47Z0MWFR7ds8SlHEjTnGlGbK2sWlkt5VJXCVoWM6Fpm6VJJvF4OoPiZDweJITBBt4UQh+TlAiZGvOmD6VFoYb2Y85OROHULqSsqyT/ACqSqAOhAmmuz9r4Bt5TbSWxKkkli6XFhMazCLkgJHdBJ4k1RkPAXA1FuFMNn7xhkqzMhwFMQVZYMgzoeQrNguCDN+NlvZxiH0pQHV5AErCiISYBiw7o4cuFV1bQjw687U62zvEvFZAQEoROVAkiTqST8SuvD1lPjXbAWk6THrXmbFV2LMS4YITrxJv5VJgXIHXjNepwBGlxckcb1A8uIg3H7itjIxqhvgdrBlYUQZSRli0if2KIxu+j60qSkhCCpRAABUAokwT5nyiq72nnW01jgm7DU1RL/GLIuSfG+t/eaggkzW4VWpNFwPeaSh24J4adKbbM3ieQsKS4rumRJkTBBMKkaGkwXW5E9KW4B+ZfZ1Pd37RiTlfSAkCMyBc3FyJ4DlT9G20OkKQZZNs2mbXneAbG155VxRDisp1icpI5kTl8YvR+z94HMN3UnMg6pNwBOovZVJlH4AeOL2jrmPZiCyVBRuoA90C5zX0J5DX1NSMMIW3l7QpUspzgkXMCQQbjQCLULsjaba2k9l3i4AoAfFNrqnTqTR7eBUhanCZUUiUgWET8JP4up1AFLUm9C2qDHHgDBWB41lLoSbhYM8TF+teUYs4UhuPhATwIPH9Ol4+dM1rQ9+BKSLpKY1IKe8Jtc+N+gFSYXD9quFgKGUkLQY0ggOpTmAN5B7vHnFCoBSqyQCBBvroqIiQSRNNk7IJ5IyokZfIQAHAF6FsCAbAAwlISqwAM3kTeaalwSrDOKzpPwnOtsIUAfiC0j2jhPEB/wyS3IVCjKkgZTBBJsVAKiNfWDUO0sW+32aXkk8UFXxQIFiQTGnoOlZdsOC5aj/39ydewUrA7JxKln/6Sc2bU3TAIXbW8iNL0msCZVBEggkyOFwdDPCnAQkwoGHAUqIHd7oiZIUAnvQJgTzBFRv4sKBGQAzMx3j0J/FxMm8k86OLZVilLpoXwmwSRxm/h/mtVBJuVG3IxU7qZHw6Ry/WpChJ6jwo7KKB2MUCoCZ1nS/KiHFgCbeNerZTBFgLEeotXjQCTAFeNVo2aeHSvFpSohRGlgen7JrZ15PED06VuENxAtEC1YwkrIMS4UJKjcAefSkvalRk8aYbVBgJFx+4oFWGUnUGP0rYJIXklujAK9CqJ2Zst3ELyMpzHidAkcyTpVwwX2Y2++evybTp5q19Kcot9CJTS7ZRwqvSavzv2Yo/C8vzCT7RVa27uuvClIUoKCpgi2nMHx615prtGRlGT0xO3J0BPgCfarJu7ui5iFDtA4ygwQpSD3xMFKMxEKPBRBE1WU4lbSgpC1oUNChRSfVJBo9zenFOZc+IcWEkKAUo6pMieJv1pclfQxOux1vrthorbw2GSEs4aUxckuE97MTckRBJ1ObkKryXLedS7x7wOYx8vOBKVFISAgGAkSQL6m5vS9tyg4jIzouG5W8K8M6IPcWYWDxA0jlXV1uLMHRKuHGON5uSDwrgbTkaG1dt3ZxH8RhWlKJ0y2PKxvre1TZY07Cm1Vgz7jaVEIUAkaAC2nCspwNlN8EWrK9yEHDdn7QzggymBBMCCLjQx6z11vTRgrUsJK82UZm3E5VpEH8XdMwbd42twqs4RxfCLjStw6tKgABbSb/I1RWxM8F/Tr7FlwLrbilqzdi5BkBBUlafxJKCbWgkaRNq1d2d/EAuBTaijuZW5CrWCgnUCINwnWYoLBPWuuFIBIECFXSMs84zcx0qZCMyg6mAEKupGohQggK01A5GNBS2mhShkT+H+a+4sUyptapzBQtexFoggiRW5UZur2ojHOOPOFa8gKonIkAaATHzod3DRPdkA8hpMTTlsvjdW0YcypBVbpE2qRxJSkwrTmBxisQhMfCPSvMRhwBKbRy4+MV4J9Hqm8wjOfIjhzrRLQBkqJjrpw9qjyj8oPjUgQFR3R6D6149ZjqMwyhWvhU6mF2SgDMohIPjxqJJhQ7oSDyjh4eVMcJigkhSpISZPMetDJ60alYXgdw1LIK3Y5wLzzk0v27sr+CcCc2ZKriQLHlyq0Mb1hHZkNLUh34F3yn0BPyoLfpCXmO0ywpJkG86wRePao4ZZ8kp9Moy4YcW8a6DtwtoIKVtpQEn4yQIzaAzHEW9atwTNcl3TxKsNimSslCHDCp/IbH5/MV1/amLbCAhCQFE3VxAHCdb10lnUI0zlTwuUjBAtx6CT6CqDv9sN/KcUtf3aCEBBTBTmUE5gZvmJHAaVdTtANlH3GcZLrTEhWZtMcyCFKVP8lV/fzaSHcI8hBVa5IuO4QrLfXThSJ+Jc2klodiwOLs5TinJqFtdDvuSK3bmAedNbG8fYIUusCqFUuDUmFfSlxJWJTmTmHNIIJB6ESK9ZnGi6bqblnGBIU8GVLSVtpUnMVoSQCv4hAk25i+ldM3f3OXhWg32+YJUVDuQQTqJJNqpWN2qtvEqdRAWhxSkjgcpICdO73O7bgYiuq7L2mjEtIeQe4tIUB15HqDIjmKllJyFzUokStkqn/dUPIVlMO1rKDy4iucj5y2XtDLZJIvPdt8xem5xpUMqoUOSiD70HgtmrSYIAjW59dKc4LBJcRnS8gp48I6TJopyS2fSYXicakl/BVXWUoWU94xpc6V5hMVlkDMASYBk29KJxzSw6oWAmIF7fpx86hdCxAF51qi7RyJpc3x6sJTigRrPkatW7O4LmLHaPrU00YUAMudQPeBvOURGtz01KrdLYJffSkiW095Yj8PLzNvCa6dtfb7WCazLMlR7qRGZavyoH10FJyTa9MQJMBxf2Z4QNqhbiIE5yoECOJzCI9PKuebf3UewhBV942qAhxAlKyqAkAC4JJEC8zYmj9v4/aGPTdISzYhltYj+9RI7QjrA0hM1YPs+xzysO9hHgoFnIW8wiEKzDKDxyKEg3iRyFejJpd2A+a7Qhwm4aQ1mxmILR4oaydzota+7miLRbmaU4/dxLcrwTwxASDmQSkrA/MOzsvyAPjTA7dXlbUBCnIyEg5sh0INyiR3soIAm+YySp2ntkh68BSD8dgtJHGRcjnM20itjKTYyWKXHkxcH8+RQsOnlTFtHiax7Bqdd+5b4gqCRYKMFXQd4mjUbKcmTCYn92o3JIyL+QrCbwLW0lCGjDVpMEFQm0C4oDePbxfbSgCCY7vuPEGg8at1pyUyZHDTkbehorYOyCpwLXrqBy6nrU7jCHrKlklkjwQg2lP8SvMScpQL8gBAHIa+tdDwWOzAEGZAqmb1YNSXyqLKSDboI+g9aYbpY6QUz3gbDy4U1+qCaJGnGbTLs/tHIAgXUALDhal7zSAxLwJSVZSlJIK1KM5QU3CQLki4GnMK8TtQCcpBkzIOp8eNR7X2j/AKjDMhSkqQ12isqsv3jpSUifzBCR/wAqTGGxuSdR9PZaN3sGziQpnGs4VxyVKaLYSQWpsgd1KklAMaaRQm8n2TYdTZVhszTguElSlIV0OYlQ8jbkdKBcxuIQUvpCnCyQoyiXIHxAlBNimRfnXRXcQlaErSZSoAiORE0xunaJITlW+z5txWAW26ptxOVaT3gf3pyPGtP4a55XrqX2j7BQ432wEONxccUkxlPQEyOV+ZrnXY09O0UwlyVl2DefFBSRZ1tClzoDkTIvaJnznnTbcDb38LjXMGtUMurCm5NkuEd5Ingr3B4mkO1mezQw6HCFKaaVlKtTlBVAUSb6wBFVbbeMLiyoKIVYggwUkXBHncdb0iMXy2Nz8ZYqR9PKa8ayqJu/9ruFVhmi+6G3soDiSFWULHQGxiR0IrKLi/g5YI/sRxDyuzb7RKjI0168BS4bOXC0uMq7y8pESmcpvIkZb1c9oO50FtCy0bSURI6C2sa1Fs7YDWHzKbsHYKgQLmRcxqep6Uh41Z0Y+Kko0cTRiSFqngT8jROCUp1WRKSpatEjUk+1Pd793AjFKSyn4oUE/wBXADxmiNkYRnZKVPPkLxCh3W03yg8CRoTx+nGpzVa7E37lhw7rWy8LLhCnV/hButXIT+FPP/qqJhccrGYpTuIVdQITybE2SnkB89aT7S2+7i3i66bxAHBI5DkPet9i49KXu9ZJtfTzoHjai/k9imnkTZc9nbJKO1LL4U4EgD8IKrRmmbwdRa45U43ExSztB9pxUlDLc3mFKUtRBMCbZaqePxScOhIUQpa4SnKrMpQkQVKJJSgDkAZjXiw+zB0pxry1qkrBUozf8R9o8qSounJlPiJquCBtobQUyS1CgEEoCkiTbuiZHw9aq2KxXaZpMmT3oi3HThTnauOU+32qASVrCkga/eKJiR1UOljzqXdPYH8ZjEsgfdou4r+RETfmpVv7p4U3GkldBZptKr9ix7pbBW12S1kpBUB/WVKEg9BbzFXHEbJQSQUjh8yam2q1nW0UCG2iDYQLKCYomZVPMJ+RNS5fqshg7Qow+5WHeK86IywAUqKSLTwsR48qI2buA0iT2jpnnkEDlZPhThgQXDzCPdX0pimw6/U02EVKOwXmnB1Fid7dhjsyjICVWlVz5co1tyqnbd+yxHe7FSkyJte5IChHEZSox0gaxXREKzOH+UfM1u8bU6K46QuWSTdtnz47spbWIRhnIkFIJFgpOpUPETW+B2g29jX3FiQtSVWE2TIAAHgnTlVr33QgrOIGrYIPmkx6E/OuW4PEpQ4CsnKQQbT1BjyouPJMphlppl02q23944lSkKVbLyOluQOtP/sy2steDW2uSGnClCiSSQe+QZ4AqgdLcK5w9tNKzCSVAeP1rom4bXZ4JJ4uKK/ImB8gD50PGo7CzTjLaHm3sN2jK0/mSpPqDFciZYKuB0rtD4lBqkYPZaW3kNZnFF0ZiA4tsIkkAJ7NSSTCZJM15OkDgd2hfvggoDI/K0gDxCRVJedJN+cmOk/9V0bfFSH3B2ZkIETwJ6c4586U7O3Qz/F3U9NY19aZEU5629FKUb1ldRw25mGSkBTaFKGqlG5vxrKPfwJ8yJ0VoIkERwF+EmtNr7TSgEEi3Dj5UsfxzeVa80JIjkfPrNK0uDES9coRZPUgxPWL+fhUzG/uHYXZ+Zxx9XxkDKD+FI08zrNOcTg0OIyrAI0k6g8weBrxCgSCNFIAr3FrCG1kkAJAJJtEcTXkgXJlG3i3Lw+HZW6hHeCkwSSYkxppVWw+x2FGVHKZkjh/imm9v2kpfaLTKO7IlS5lWUgygDhI1PpVNTtRyZk6gkdOWlN8tuPdBwzOL+SzHdxp94JCgFqSUpUkggKSJTIGoNx50Xh93nsEw/iO0TIYcEQfiUnKDmnWSBEcagw0gJWAQoQtM9DINtRaujYIpebOZIU26gKCTxCviSeoPpPSgacYpXaNlk5ybqjlOCc7NtsG1k/IWron2ZbKU3hVqAAcxLhgxcNI7snpmzxzkVRV7quYnaf8LJCUrIKjr2YAWV+OQi/Miu44NtKCUIQEhKUi2kCyUjkIrKr7jM+XkuKANsYpKGUtoOi0JI42M38SAagZfkpPRI+ZpZt9ZDyQUFFpnNmSoTAIPAzw/WpdnmxPUVLl+oDH0WBi6wOGXMf7Sf1op/E5U5vP6Uv2Ye85yCAPUrP6ULtvFwygfmv6U/CvShM+xpsY5kqUeJ/z9aKfRINAbHxCUtJBtPvp9BTFy6THKmC2cI+0DaWRxxmdTmPnpVGL9oj5fWui724ecW9mQFJzDurAIICRe/wjrrVfd3cYP/3WirQAhST1BWCfKVeVFdFEaoQIf58Z1Gvnr51f909tpcwwbFi0ACP5Rofp/wB1V392l5czRQuO7BIBm1pkpBI4KKT0qTdhh5l7vJKUqCknN0Ex8hQt2hj2jpezsfIIJqqPrI2itUSUMgI5JUcwzDyJqdjEkGQaAxu1Qp5ZQO8IQTzKR+pIrIfAh2toMwOHSBA0HnYcyas+zMF3ErUIBBV/baPp41WQCQhofG8oJJ5AkT6Aj1FWje3Flhp06ANkj0gKPXkmnwXuTSK4t9TqlLQO6VGONgSPpWVXsFvoWG0NhkKypTeCZKgFG44yTXtbX5+M9RJ/8gHXDnJygZlAcQI+ZmrZsPfNhbYaKOxvlTN0kRz4HxrmacRkOZJ5g9QbEUeNoBICRrx6eHMzQcCqTOx4DGtWQlYJuQJvHGPCqP8Aa9tU5GWQYS4StXXsyI+awfECq3gMf2T7Ski6FhUDXrMQLgmfGnv2kbKLzaH0XLWYEDihRScw/pj0J5VkY8ZKwHs50lRm1TpcIIM3EChqN2amXWyEhZC0nKfxQoHLfnEedUt0rBjtpHQd28McTgkAKCnG1qTfgkaCeUQf2asm6WLhoIP4Hlt+ozR/yJoXYzDaAVspyZzKkhJTeTEjgqDfnArfDILbiyYhT4cEfzJgz1ma5cMvJuP3On4nBwjGf2Yw2WEodcxJEr7MNA8QVEqPyj0FW7CrKUpQNcoJ8eJ/fSud7JfC4V+BazmPTNHyFWPbW8yMK4tV1SISAYkxZPQcSaeQU5OhlvNs4uMhSUSps2jUJkZvGwnyqvbKxMpIPBKf/KKjXvhiL5lpAASCkJTEqE3mYEEamlKNpJQBz0jQ6+1SZJKT0Wx8LkiqZfcAqC5/SPkVfrS7a+CcdQnIkqypvHU0DunvSh14tLjMpJy9YuR6CfKrs04n4RAH7tVGPUSTLFxlTEatlultJSBYXBN/0onZrbqUqKzCQNNZPTlW5bcbVEy2dCeHQ+FSbUehkxyp6J2zm+12W3sSs2KdDYXULFQPhA8qrLWEebdWhTiloSUoBhMkqE/EUlRgczFWTagCXZkSrvQBEcPcVOxlmVXkRH18ahnklCTO9hx4544ujmOJ2y+hShnyqFicqB5ERBHQ2o9vEh0S9AKsoyiYMqQmSZkAFYIN4vpU2+Wx8uLzWCVArv0ECYue9fwoPbr6FZw3dJgnoLR8wn0FW46nFM5mZcJNBexdkuoXmUVBptsuqJJg27iJ5lRAI6HpWmxWSVIzcRmPVRMn5286hZ2msYXsjMFQjqhMkDwzKH/GttjYwHEOJKoImBy0k/2gk+VHT2TyLTsFPaYxE6JBWY0AE6eJ+lNt/Hi/gcQkfG0nOOqR8fiUpBjrSjdV1tt5anFhGdBDYUQJkpyJE6qyjTlNLd88WpJygLUVSCEAklGmg4GjWoie5Eu76T/DNw0pUiZEakkkeRkeVZVz2QyplhttMHKkSQLFRusjpmKqymeU3sB5Ujiba+8PEVM4/EqF8t/E8KJ3l2EvCPqbVpqhXBSeY6jQjn4igGlykf1X8opUWmrRXNNOmHq1Enh6nmaZbO2+62CgEFqCIVJ1sQL2/dqRrc1517NgJ5VtWAFYzZSSlTja0QCPuyTnE/lt3h+/Hbd3CEvoVoEkGtCIAFxTXZ+HNqVkm+LRVixLmmzorj6lMKCCM4ByzpMW+dKcNgMQ3hyFoX2gWVEWWSmVQQUkg2jSocLiyAATblVhwO1IsRXLxzeNNUdXPhWammVXcDaX+ndSsx2bhCRxgpB/8s1Cb07YHaNoi0KJjUZoA/fWrnjthsurLqRkdIgqT+Iclj8XjqK55vFg1oxI7QRaQToQIuDx+lX48sMv+jlzwzwyv+5bNi4rOFqUACq0C4gAJGuthQW1cO4pag0iBEKdWoGANQkSVc/E0Nsx/KRyIrzbe1i0FDXtCI53gnyn3qWEf6rR0MuV+TGa+5JsPBobdS6kS42cwUSdYINpiCCR4Guh4bb18wulUeP/AHXKMDtQpcSSISTB6DnVvwGKglJ8RVkb9zk5N7OiM7QC06etAbWchuJ0pNgMUSY0j3qTaWP7sGBGp/WnKOyZsp2921EttSr4pOXqTw8P0qu7vY995ZURKRAtIv04ERr5Vm0kqxj5I+GYTOgSOPnVl2Ls9JKWUd1CdSOXE+J96Vm411srwTnCt6RttbZKsU2Etslx3TNBgJGonSf80lf3SCMyHUZVmPiKk59NLjQ+2tdZ2ZlKghAEJtfpr4ge9N9obMbebyOJChwnUHmnkakjGUVUWVvxMXL1xTOPbW+z+MKnEYdwleROVt3Qm5ypUPxE5okXPEVStkbAdOMaTiQ7h0vT3wkd7NYBJMpvI5+FdY2jh3sPg3MyZVhHw4gpAIW0FBcidJQpaSDoQq+hpjsJhh7DJDakutgygQo5YMpEWykWrpxtxTOVOSUml0UjDfZSkFTbj7jmHzZgjIkLCgb/AHhskG8xrPq921uey6hpCc6C2oAFK1FUGEnMpRvz6xFWRtkkRPfEwCQM19LTlAofG4V4CxSOgkAnoNVeJplWJtlfb3TdbGQYpcJ0kIJj+2B8q8pqp/E9B/cB8uFe1tA2JdrYJGPw5SYDibpVHwn6g8RXLncEppwoWMpSe8PqDxGhmrvsXbgMKQfEfQ9ac7b2A3jWpTAdAlKv/VXT2rkYsrwvjLr/AAfQ5sKzLlDv/Jyl9u9ROq4UTisKpCihYIUkwQeFbYHBZje966N+5y69i07BwiXE95AWQ2AkG14B9SeND4V6PHiOR4j1pvscBDomwNh48Pr8qWbz4Ts8QXEaLuR/NxPnr61PXNFKfl5KYdh8SFdDNWXAjMnhNc+ZxfEV0HcVjtDnX8KbhP5vH+X3qWeFt6OhHPGEbZ4xtjKrKsFKuShHpzHUUwW+y+gocSlaTwUAR/g9atOIYw+PQpLiAClUA2kflUk9Rw6VT9t7mP4fvNHtUctFCseD3gxUfGJvjlQCvdxtsjsicv5SSSPA8fOg9o7nu4tSSyElSB3sxIsCDa3jbrR2HbxCSAppzn8JPnbSrbuulSVOyFJIAJ7vG9jNBjWRZU2O8RLH/wCdqH5s5ZjdgPtp7zSoHFIzD5TW+yNoGAlVlp0nWOHpXanUgm4EfKOVLtu4HCIaLz4QG0XkiYJtAgTmJMQL1fo43Kyn4PEKVBTdR+RFZt11SGAlz4llRMcjb2n1pTjt7sMlw/w4cI1nKAPLMQflSvbW8iXk2CkqAygKjTU6E07loX5buwbBP5W54rJA6JHLxPvVo3fdCMOtzr8k1UXRCgPyIA89T71bt2sF2rbbWidVTaZPw+ZPpNImvcbZddz8KQntV6lMJHTUq8VH5AVZkLkUBgmcqQDw5Ua2qlIyQr2iylRWkgEERFzaIOnnXLNobNd2e6S2pRbUbQVG3Ig8RXRNo47KtJ5urRoTzPA/yx51rtHBB1spMwbj4x+tX4ncSXIqkVDBbxFYAXKTw1T6iLmjE7xu/CkBXD8vkT8RoVzdlxKgc5yAzcH5Eke1MWMGBoAOvH29qbH9RT70a9s8bl0J/lATA9b1lTdkkWyqP/Ee96yt/gH+TkeF2Q8lUoJB/pVB8bVcN3NqLC1IUIMX5T0m9BHfDDAf7qR6z8hUOO22lWV1lwLy6hJm2sHlXJycsmpRPocPHFuMi3Y7YrOKEOJGYWkWV5Hl8qp7m6zrD2QJK0A5goAkxcgGBEzVgw+2BkBJGkzx5R50Ft3aqE5MyvhKk34/D7EkUnG8kfSijNHHJc32B7S2c6puEoUDYggGxBBn5US/g1vNpzhKFkd4KUkX56+dJDtxudR8/wBKFxm1gpKg2rvGw1p8eaVUSZeE3djfB7tupXmUWlhIPcCxM8JkC2vHhV2wjjbTYUWD2pGWGlyk26Ei/ITQid4WZlOFWQReXECesZYJofFYtt7uNYbKQbFeU36BCZ+dNc2xCx/o/wC4RsLba0vKDikplIyjQjXUEQeHPTpTTGb2OsoOaVJIgLAKome9aST06Vzja+y3WVq76RHeEqRMHWwN/CjNg73mezMwLTqknlP60lxkm5R2Vf051GWjpuJ32ZlKELkqSAhaZsYmFyJTyqDD76rcSpvIouIIgpBhdxOtpikmGYZdIVAkCyCSEE8yka+1S4vFFHc/2yAMoSAkCNIi0eFYs6+NgS8JT70WHFb5tAgLZcHPuqkW5xBri+9W8a8XiFLVGVJUltI0SjNbXiQBJ6VfxtUPIIJuQUm8wSIJvVBZ2ICyDfP2ik8YBTNlCLTEzP4gKfjmvcBeHd0htuTg4WFHUi2mnnVv29u01iWwpGVKxPeAF7aEg8+N6D2DgkSAe6MsSDBFuY0phkCAW21KzLMoUrMQTyzHXXieFRSm3PkjprClBROcKzZilXxhRQrxBirTgHlBxpIHdzyT/SJA8NfWq0Ek4pYOvaLKvEKM/OnaE5lJTJAmTBjyq6fSOK16mdXxO2GmmwpxxCBzUoD3qbZO2Gn0nsV5wDCiAqBx1IidNOdci29hGnsVhhlT2mcHNAnKiVR8qum6+IdacxAMdhlQUADRw5gryIA9KGlVgtewJv7ii3glvA/DiUkEW+JwDh40x2PtdLrKCbKyiQAvlfjGtLN/2kObJfaKiFIT2sxYlBCgJ6mBVf3SxqlMokHKoDKQJ14G/wA6owfST5y34/Htp1IHv8iTSfGbw3yoED0J+tKN4salkKUogAC8R6Wt5Uiw+IK14df53CAOQhVh6VTpCUrRansTJnnWVmJb7x8vYVlULrslaVnE3NaebvOd1Y5H6UmWmmmxyUoUeZ+lQyVo6aJsfjlgwFEDkDQD2MUs94k+NTYoyZoM15KjW2eqdqRhfeFDLNTsTINEYdvweBxPYt5cW1lyJICmwSAQLXQZrYbAcUPvMbA/KygpJ8YyiPGal2ar7lu89xPnYURnmuY8rXR01iVdsSO7s4QKENKI5qcVJ/4wKo+3NjhnEOIbBCAErSL2kc/leulLTJNJnGQp9yRMpy35RXo5Ze4TxRXQj2HtAlBJNkxfj/mrfhca282EuQRwM+x4VzPEIXh3FAHuzBFE4THKTdCiJ9PSjnh5bRsM1LjItON3dW3K2lZkzJTxjpzpU29GIWEuSh5AUpNxCkwCCCLGIv48qa7vbdLhKTYjh9RUm09mguFYFzQKTVxmNUValFhOzSDIJiQY8YpTsd3FNqc/iHQWmk5irmTcAAWGhtHnXmGDmdIb+KdP1qy7Q3dQ42lDqiZgkoOWFfWOs0D9Gn7j+fJWu0c+2S6XHlLOqipR/uJNOcC594TwFEY7dkYMd1ecKFibHwMW5XFLFOZGzzVVLantHGacZbCtkOdrjFOcEpMfID61b9loCyty57MZTBsZOh5wZqo7DAQhajyHpV82DheybVAzMvJCweKVFICkqHLMLHhWyoVsV77bQQNnvgaqaWPUQPmaq32b41tbCm1rbSpnULKQSgkkKBKSSALGK832xhOHdA0SUo8SXB/muc4VBViEAcx7xVGF0hM48tFq35xHa5FCcpUcok6C0meJ+VM1NBLezyLfep+aHTQG9GFyNtTqflqaPx9sPgujjY//AErHuRTU9sW+lRcH2iTYcB7Csolu4HgK9ovMoTxODuotTHCJ+786EU3NMsKn7s0tliAnqEUKIfVeoYrwRCpM1Lhj3orQ6160SFTyrQTuWxe6w2OSE+wotIg0uYV3UxyHtR7WgmuS1Z2UtHqk3NKEXdURpTZ5dj1FK2G4UaxI8yo70s98nnFIWnIFWzeVu4qqYgoGpq+G4ojm6kM9iuEPpI/Yg10DDrCgOdc32G6S6m0Jv46Gr1sxZ0FS+I+pFfh9wY3bbAMpjrRD7gyyeAmgsKqazHN5m1BViQY6HgalatlFgW8YK8NI1QQry0PyM+VVHELmCqAlNWbAYjtcMRxUgx5ptSXAYVCkKzjNKTA6wSKpxypbJc2G3aH+7+w+2bUVghJbUUdTolXgJkeApxu7iirBuND42wY5x+/em+CQC2CNOy+Xd/Sq5gCWniU9QfA2pro527KpvXh/9Fm5upJ//Ie5FU3d5IVjW+hH6/Susb+YEf8AxzpAHdGYeXermm5mHBxSVRefoaqh0Jlod79D4B5egA+tGbca/wBIwoWCX2vSUJrTfRoEJjXMv5EU121hQcERrCwf+LzX0pvuxK6Q1bxsCKyq9/8AIH5n3rKw1QOeimOHMNnrQKkQaPQfu6xjloWuJqPLRSkVHlrwQLkrZtF6nLdYlGtaYdaw6wG240yJ9hzo5jEFQsD5VVXsfighIDTKUwIPdmIHNf0qVp59aQF4oIH5WR3j45I+ZNQcP1OosutItOJUECXFobHNagn/ACaUP7wYVKvjU6eTYVfoCQJ8qTqawyT8JcX/ADqKz/xaEeRNbt4sj4Gggn+VLc+mZZ9KNQitiZTlLV1+wBvHjHXIlAYa1CNVnqqb+sedVpzmB63/AMCrBtnDmQXCEn8tk+cElR8/SlIBNm0z1Og9dTT49CJaZmxye1QTzj1Bq87OeiqGgoacRmUVLzAQngSeNXHDqgE9Kl8Qtot8K/S0WXCYgRXmOc7tKmHjRCcyyEgEk1FWyvoSbt4nSPhBKfQkfSocTgFdsGwe4XgoeF/oqK0wmzl4Z9xpd4VmBGhCgFWnlMetOEpnENH+YH5f4qyqmS5J8sKki57Hf+58EfpSgAdoTUuwSQhaTwEe9ClULIGtEc16Jt4+/gnk8ClX/ia5fuMn/UJ/fA10vbjmXCOTwQo+gNc93Cb+/HT/AK+tU41oVN6G29I+Af1H1WR9KM2xtDLhF8TC/wD+if0pbvS530j+X3Uo0DtJ+cKsc0K+a6bYtLSJ2sZb986yl7LndFZRUghXjk97xrY/CBUDr8jrUoXHUx6Hn40Ax02auoN8okX06VCBamAfWE5AABEaRxTJ84FDOMnXmaGzWiJKajXIM8qYsMDjQ77Ymtsyi4N7LWpCSpaRIBk9iNRzKpitlssoELeSocgpTnyQAn1rfYjWBUhAUHC7klQvlkCVeVbo2/h0KT2WFQSSBmcvHWL+9IaRT5jrokwzxcEYfDLcH5l91HoiE/OpntlYhKczjrOGRyRCT/yN/RVQO7x4txbqC5kCULKQ2kCSBKYzSQD41WVIKmHXHCpagpuFKUTElUi5ryqwXKXyEbSOFbMJKnCblU6npoTSh7aRVCUDIk+E39q9cH3KVflWR5ET7g0E8qFHxpqFNe5Js/DkutCL9qj/AM0k11c7CCpglM8NR+/OuXbLZz4hpEwC4CfAHN7Cuu4TDyDK1dL1Pl20h8ZOG4sjY2IlHxLzDpCfXWmuHSltPcSkJOsEzx1N7cpM9K1weAmJVP8AaDHmqb0wXhRzJjQGwB8Bb5UukujJ5JS+pnOttuKONdKiD3kEQZhJQEx0uNOtHYBY7donQKHzn9aA3khGNdJm4bN/ST71qziu1CSmxCikn+k0UltMpx1LDJF72cyJeA4kj5f5pDnIcJPCney1QkqOpJNI9vYxKFzzoktEPbI9vuAsKH5kK/8AE1TdxXIdnx90032jjczaoP4T7Gq1u07Anjf3FU4wMiC948TLieNh7GoxdlQ5oHzk0vxr0qE9PYUdg/gPiB8jRrsDpA7CTlT4CsrfDJ7ifAVlMQLEk1M09JE86ibRYHnUyUUpjEGJxxJFhaOegM+9bv4rMIgR0EVA2zep22bxQsJMiCjXmS96ZnCpod5qfKhsKhpu2ACSeUetjQM/eX4KP1rTDvlOh/etRqJmaxLZ5yLH2o7cq5JIPmT+tK86f4d9JPxRH9pzCge3VzvEfMGoVM5q3gZzI38WC2EAQB8zKj9aDdFTuMxUahR0gG37hG7LZOMa6En0Sr6113CDujqY/U1yHYb5RiWo4rSPImD8q6dhdoHQnQWqbN9SHQ3EsWFdgk6gUzw+IzXIiq02/Ma86a/xeVBoKMZSd9Wc2KI/O0R6ZqA2EpPioJST4n3Nqzb2KJxYUeAt6/5r3YbMPPdQj/2pr6CUmlourL0NTVU2yC6fCnD+NMFNAkCK1IX0VrEz2bgGuVUehpZsD/bJp8+3C1eFV/ZCwG1eP606AuYA+r7z99Kb4Yd2P5vZNJjdz1p03p5q9qNAsibVAjlPvWUMXrnxPuayts9QG2NPCpkisrKAMLZFTo1r2soWbHsmqFVZWUA0jFecK8rKJCmZXrdeVlEzEDv0OqvKytR6QRsMf6lr+sV0NjjWVlTZe0Oh0N8GL1PtCsrKFdmMo23f95Pn7ijNgf77n9Kf/asrKYzz+kYvfEqtHeFZWUaEirHaK8Kqmz/9s+JrKymQMl0BJ+M+dNgfr7VlZRIxgC9T4n3NZWVlYwkf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35" name="AutoShape 12" descr="data:image/jpeg;base64,/9j/4AAQSkZJRgABAQAAAQABAAD/2wBDAAkGBwgHBgkIBwgKCgkLDRYPDQwMDRsUFRAWIB0iIiAdHx8kKDQsJCYxJx8fLT0tMTU3Ojo6Iys/RD84QzQ5Ojf/2wBDAQoKCg0MDRoPDxo3JR8lNzc3Nzc3Nzc3Nzc3Nzc3Nzc3Nzc3Nzc3Nzc3Nzc3Nzc3Nzc3Nzc3Nzc3Nzc3Nzc3Nzf/wAARCADMAPcDASIAAhEBAxEB/8QAGwAAAgMBAQEAAAAAAAAAAAAAAwQAAgUBBgf/xAA4EAACAgEDAwMCBAQFBAMBAAABAgMRAAQSITFBUQUiYRNxBjKBkRQjQqEVUrHB0WLh8PEkM3KC/8QAGQEAAwEBAQAAAAAAAAAAAAAAAQIDBAAF/8QAIhEAAgIDAQEAAwEBAQAAAAAAAAECEQMSITFBBBNRMiJh/9oADAMBAAIRAxEAPwDy2r1c2rnMuokMjnqWN4rICwq8qTZ75aj2yVFgLxOBdWPOC53Ac1j6PQo34+2R4kkHtWq6dsO1BoTKkecLGHAAs/rkdWXqDWXikAvcAc5sNtBgxHTvk+q4NbjXi8ordwRkDBnJJNj4wIDtjavIyADoe/fKSSOo2An5W+mDWRa6lfFDAlffYPyScMfRXDg7Cw3jdYoXeQTKwNSEAnoMxdR6kd7CMXz1OAbWTv8A1BB4UZayOp6h9RSCGKVqP5iTV/F4ysk6QBfqMWY9SSaGeSj9RliAAEZ+SDeOaf1lyWEtAnuMRxsK4egg1DsSu8kd6JGHXUFW2LIwU+WOZWklWRfYQxqzXXCxlUaQt046nIyVWUXTT/iWjYOHevIbnI8ruzbncn/qflczW1os7Rx57YrN6nEu7cWo8cC8VKQ2q+mgurdNQWklcA/l9xxxZ2dRtdgOxLHPPH1KCVP5l2OgvHfT9QpDbKONKL9YvPgy0uqEm06iTYR/nIBzP1P1CSdzAD/q4zTMpdd67faejZnag+wlwvXseMKOXohPPNHG22Rgev5syzJLIfc7E/JwurlLyMS3F8AYEsgZdoJ7m++XSpE31kBbcAL3X5w/89nKln+xOBQ+4Ua+fGaevkhnWJ0MMbbedl1gbdodRVWKEGNfdwa74q0jEgbjXi8NJsYUrgn7HnOw6YFd7OPgYbFqygMibT03D9xkaVgeelYy0aOFEjbqFKB2GceMOfzAAcUMCYzic0uvmgP8twoHhAcmBlVV9qmgetZMPBKNxtOKVrvjnObQvbDRbitkcVlmRb71kdlZXV1Znv8A/YR0+cKw20Qe2GaAbrrjLfT9h44zm7CgMez+rknvgJUVH9t1ho15KeOhyMLB+fjFQb6DAWrrnBNxI1YaIA87v3zkygPwOvzhTHYIdBiuu1LJH9FON3U9/tjjEBa613zF1En1JmN/AykVbEyPlHIwCel5eWSgEAHGROFvLhRI3Nc9scn4hezkvH39NlMf1EQbQCeDibIwFkHznJp+HODXo36ZqWhkYD+sVZaqxjUapojX1rb4bpmWA1ZzOpMCk0NfxUj+5n69hnWkdgqnt2PfFUXcwANXxeEeB4mIu6NWM6kdbOkkEFu/TnCRyTRncjGvg5p+nelfUXdLYNcGrw8vpIshWPHhOmLuvA6tGdH6pOq7Q7V3odcvL6i7RbVI5sNRzsnp+z8w69MS+iBIVsgebzkogdgnkLWWFk5XvxhXhK9bwZjPNH9scBU9euER6Wj2wLE3zl0b3U3I8YDgoaM9OD8ZaOalI2kgd7wKnbTAXXY5f6pHAFfFZwbo68xegor9OuUJYHqchu7PXOMzXzx36ZwGyb2Dcn98mVHJ+fjJhAenikZlroAMKgZugODgKoF9t4yNSqKtgn4zI3/DWor6y6admBvOSQgKAO/W85/F7u5A8DLg/UUbT37nFuQ9QfEITIY2DAcdMo3TpmiIxIGVxiU8WyqwxlfCWSDj0VH5+hGSexTAGq5OUdiJAD+mFL7lZfIyjQE7FJZAkbMeaGZIUk31vrmhrVLxdDdXh/RtNFqUKuPd4OPeqs7V5JUZC7iaUEk9hjI088VNJC1EdxnrNDovTtMwmaywNBfnNh9NBq4vegr7ZGX5ST8Lx/EtdZ5T0v1CKBXjal3LRUrYPyP/ADvlnjiGnT+Xaknp4wup0ATWoir7Weh+2MRaSOPUBJC7R9dhYgE5zlG7Qzi0tWYWv02yOo1Kr1BPfMtxtah2z6LrtJp9SkZSPaF6KOleM8NPp3n1GokVdqqx/ucfFl3IZcLj0VgHusfmHTHYEfUSEsSSeCT5xFVZW6cjNf8ADyNJrUvcV53eMtJ0rIRXaPQpCIdNFGvLbPcbv4zqDeN7IdwJtlOWWm1BUCgFoDKRko0kbH2kng9Myr0rPqVgNVCJiS3m8x9RAUc7r+PnPROrj+kV47YrPCsoNcH5GNGdMDizzslizRyn07HuOaGqhINCxXfE2u9py6lYlAXgVhwbPxgJIWTntjQX3dsKE3DkA4UBoQDDZ05ypJuzj5hFVV+LPTKCBBW4m/g4RfRQnuSSc527YaaMbhsBrBlK4rOOaoovJqsmX4U89PtkwgPSRmlBzv8AUL5F51UKgeP7Z0xk8HjMj9NiVotsUcjzzhogAawG03fnDLfjpiMeKphoz78rqkBWzhohY6fOdlHFdQf9cmpf9DTjcTA1a7JQa7ZAVPU41r4WKBx0HUZmhrIAP6ZrXUZFa4TUgbyAfb2+2D0MzwzfUTt2/wBc7JdBuuCXgcZRLgHJrw2tN9PURER6kpLvMmwpVfF9+f8A1nqPQ3WXTiOQ06CiPnPB6acwyq47HPQf4nptOYjE7FmFlg3T75j/ACMTfEbfxsypuRvS6VH1hYpYA4zJ9TZINUoPArnGtB60s8wV1Ck9AD2855/8V68fxTJEQTVcHpkcEJ/sqRXPKKhZrp6xpFVdjBgOD8Zi+ppDNJ/8PUKu4++/HnnM30nWLp3ZZV3QyCnXr9j982pvSf4uL6vppZmHLRMbNeV8j++a1jjCVmV5XONM85Lp3iZg5NqebzQ9AkePVRHsxrG4NC03pGu3r/NibgnqKGLejPGhqRtrxg8eecdyUk0T/Xq0eoMYTUB7oEf75XUxbjYHOSSZJdKHi52i7vDROJoo3HO4UcxOTTTNSxqUGhGKRoiVJ9nb4xgok0JZenx2wWrjC8VweRgdNI0MgNkDuPOWb2Voy1q9X4STS7vy0Qe+Zur0JN7Rz4z0UsQYboz815xKZrjY9Cp6YYT5aBKLi6Z5dgQ1Nx2zqswoDisf9QgRkWVFFHhhXfESm9rU+3uL6ZpjK0JJE68noO5yoXcaHJ+MusK9SD+py7yJGKHGNYtFDDtQm6IwBW+vOFDPILJpfkZfaoHU/tnHCjRgix18ZMYaMX7Sf2yYeHUjRfXR/Xcowqzh4dVGxFOtjycwmaSz/L4xnQ6YuxedhGgHXrkpRjRTG5t0jeBDncMZVVYAjg9+cx4dPJKLR3Ed9OjMP9sf0bPEyxSuxDi0LdfBGZpr+GuLf1DQBViMs5FURd9MuQSQP6rrKf1CutcZnvpVRtBjp0ljIrqM8jqoTDr1AB2vRA+e/wDe89jFJVXiuv0keodCF/mK4ZCB8i8phyuLaZny47po8rqF+nI6EEUx/wBcDVZo+vQGPXysD7XewMSVSU3AdM3xlaTM0o9BkWMoQRhgP8wIHmsq2NZMWkkeJmZSVNWCOxxd5Hmfe7Fj5Jx3URq0d1ziSe09LOE62HiFEE885uemeoTaWQFHs9r75nQKphLpyBVg5oto1kgDxAhh2vJycfpaMJPsTVg9ROol1aT+0zqQGPY1WYOx9HK0gq1IBscMPH9sMxaBC27cxFU3UdsX1s4ZAgssSLPmrxVCnz6Pta6b/pLxTJJIpIjc0QT0sZf0+U6ed9HKebtPn/wYl+H5ItPpZI5ATuYEkHocHrNVukOxEZkPtc3Y8EEH/XIPE22i8MlG9qIGkTr9jicsRjZd4FfGDPq0oii2xAEj3Fj0+2RdXqm4lhSRGH9Fmv0OJGM1wXIovo5C1ADsO2L6+MqTV2VJB84M76BVXB8jG3J1GlthTLx8E4XFwlZPZZI19RiBt8ZQ98zniKSAr0us1m9gYnsOcRk98RPU1miDJWmKyzgLSi3PUnti8SNI4vp5zh56f3y6d66ZVISxwIqRbjKL/wAoOCajzzfjKxKW7XhmUK1scC4cLsoBtemTGk9p37bocCrByY1gcWcZVACsxBHbOBenv+/FZxrLdL8HOjdX/bFaHU2hqDWNF1C0KujjMBm9T1SvGv0oY+hvnr2zMFr1z0npUQkj+opp1FMt9fnM2eSxqzVgW4UWKvqRznGBaiOo5wmpQqenBFjKR2F81mK76alx0SNibGN6NGm1MUSiyWA/vg4tOS6sAeec2fQfTnfXwSANYb2/7n9s55Ypc9C8SrZs8j+K9Pt16bLpiefBvEFgK1uoHx2z3H4k0Bl9S1a7DQkaiB0N5hS6FolLOATt6r/xlsWdaJMlLEv9f08xqgbI6VixsEDHtQpEkinufHTEnFOR25zfFmHIl6EihE5MXdgf3y6+g61z7EDjypBxSOKTUOI4wxPWl5Oen9BbT6WMRTvPHJ/UGJv9MTLOUFwfDijN1IzPS/TNRotaX1KER7SpXbe6+2PSbIm/lcAf0njjNbVpFLo5JIdUXriitVmKo3it/wChyMZ/sds0TisSpF9cItRpVmjYqwHfpmCN8spcjgdKzcWNF3JJGxr5xiDSwGmCKPjxlFkUESWN5HaZn+k6CbWSlAzRRgckCyfjnHv8KRNf9JtxWQAjmu3/ADjscYhlWaI7WX83gjNGaNJdso4ZDYIzPPPJy54XWJJdMWb00LA1yEFb9vBxf0zUR6Z3XUWYz/Uv9GamvZSjcUQMxHNSc3R4x4NzjTA/Tc1IMcwWEqwK7qI/3xLVM4AuwD2y2inExCyTCOQcKzDri+ti1TNbEGj+ZTYOdC06ZnydXBWcyOdppR5vAMVRQim/JwjRD+pxfk4tMyqCbvxeaERVCLKReSIFm23x3zshv7f64SJQqk+T1yov0MiDb+faB1IzsUAZvde09BeSJWlIsUvfHBXQdB1P+2LZzZXcFuqHPWqyYObYFKstjJnB1AE85dOc5My/WfaK5OReDnHUGjjDMFYWb4rPQeiho5V3H2t2zzokIk60R0zQ0OtP1kQM1DvmX8iEpRNf48oxZ6b1KArNIit0NgfGIpS7lJ7+MPqtWjTfVeyGCg31usRaUEsFvqa57ZihF0anJI09Nqgl71Whxznqvw763pxqEVtqhBS97P8A5efP/rndW775t/h7Tx6rW7GeSIL79yHr25/e/wBM54oxezEct4tHqfXPV9KmtnhQxmzuL9etds8b67I8kLJpTue+vS/tk/Fugj9M9U36edplmJkO4UeuLw6rTfQ+tqHZUUdhZxseFJ7piuajHWjzkkM0ik0SPPcZl6pmjJVr4PfPTaj1TSSMzQQvvJPD9/msw/Uj/EMp2VtPSq4z0oN/THMW0G4TCQMysvKlet566PXap0i/iIDI1Wr9Nw+1Z5fSTiFgfpgkHiz5zQi9R1EXMMm0E/lI6focGaGw/wCPk14brES6SUzxiKS/aoYHj5/4zJMYHO7jzeKy6uWYkyn83UDgHOAxsKNqObrJxx0VlNyG5NbFEm1nUm+g5JwX+LRIDsR7r9MRMY3HpXbjKMi3X746xx+k3kkvGNSesM55Un4GaX4d9YE0r6PUHaX/APqYn+xzAaGPpuBPajjvoulDO7lbCkVeDJCGjsMJTc103dQ27du80cy5lBNVxmm9spRjuK/HJxCdRvHHXtkMborJOyjJYsEfr3yLIVbahK/GQWD7eAOoPOdDoP8A1liT1+jBkfYBNGrgd7yj6PTalSyLTAflOUZyltdfbsMtHJTbg1n7YP8A1C/afhny+mRgHZYbsCcQ2FVojkcZsarVJEC1gt2A85mwkySC+xs5eDddIypMZiUpEFPU9suVIAAyoa2JPXtnJCTwB9znCfSSgj+m1rpkwWpb+UwHQ1xeTORakC3FnLNySbOFXr1xa/dWXDc4RSzN7ycY0Z/nAi/jFCbOM6U1KBx05xZ/5KY/9I2tXOSqWK6E/tiy6jcSR4yvumpQeucdEhB3st96PI/TM8YpKism27GYtrA1175v/hiRv41gT1Tx8jPMx6zSQMd77z223m3+GvUhqvVGRIDGiwsRffkYk4OmFSJ+IdQk2vDag2qxkKo788ZkylpCCzWpNBABQwfrqTPrfqKrMqLzXbrgItSgRd7dOoGUjHioN/0eGkR4iAevNV1rE5/TiQQhI+D0xyHUx1YagfOMKxI9rE88/OLtKBTSE0YKaGSP2tyb4wkelkUkuvXsQBnofoRSx2facqkEfCs/FcX2xlmteEnh1ZjLoJpF3LGpHY3kk9N1cRAaEgHv1/0z0UcEixlY5Eo91HOBkeZfZJrFteKA5wfsY2iZ52TRyLHvblP81HFWrwM3PVWY6P3agMP8oUA5hUbustjbkrZLIoxdI45NcCjmx6JQjI6HMjbdH5zQ9LlK61Iz0IwZo3A7DJbmpPay2DR28/pmaZzvKuOnQ5sSoGIP6c4nJArMQaVjxddczY5JemjJC/BN3QDkMrf2wUk6ngbf+cJPp2g9pko9qxORGouCDzyO4zTFJmZ8C/VKgqSSD0+MqJtikntgNxC+7k9so25hTcA9cdJEmwE7lnFjmsZgj+nCXumI6HF3sNXz3OXeRioXKE/oSGbapJPOMKzBOTyf7Yvp4vcHbmun3xgkVbYr6DwX1LDZ8k5MkqhweKHxkwlFJUCcEN+uWUZ2Y2ST3yDpfnAcVbr8YfT0Gs9hi9e7GE4Vvtgl4NF0zsOteKQlVLfByrs88xkfv28ZSFkjboKPfDM69uowV3g686wqKhYEqt11z034XVDPL9KiRCeR1HIzzKlSP+M9F+EZ4YNXMssqKHShuavn/bI5f8MePoQw/W1Ei9Ocv/hel9v1yoN8WOuK6zUiLWOsK/UvkUeeuDm1byIVMLCh3bpkXGfxmmEor1D+q9M9MFNEWJ+OABmWzRRTKIwyp0JY8fBwDTzswR3aSRyAFShxjOon0en0DxS6VTqCOHkJZh9u37Y8YteuwSkn4c+tI7H6ZsfAxiL07XPCZhppWUc+0XX7YX8P6SGeB59UA0ShQVPW+P8Av3HfGnSSAk6GSSFa6iQ/7nBKlKkQ3dWZI1MiEhCQ3TplidSAZWkhavzAjFY21weQQkkOd25rPOLz+k+pSszyOEHezWOoK6sKy8sr6j6is8bRCNRZslT3xFCrccXjX+F7BtZ0J7kG8sdIka2WvzXGXi4pUiE5OTsAoFccZIX2atXFGjh1VQv3wL2Sdu274NYz/wClROD1lZ6B5lYgE+1gCDWBlRlcMSSvxmZBrFbTmNjtYfl8YbQ+oc7H/N3B75jWNo3yyRdUOTRJMnmv3zM1MYQgC7843M452WBfXAFWIPQg9x5ysFRnlK/RIoSbAsDrxkYhiLHxjL+z3JRHdT0wEVNMpH+ayDlUyTVUAkQmibOWii3Fd3bzjszAVsI48YuDRLE8/OFOxZv6XZgKUDkYBzXGduunXOqB1c4wiRGU7bHW6yZfarkAkH4yZyA2xU0e32zoXjJKSZWZqssSch/LnDoqvXjGdPC03sHfF4xebHoycu3c8DJ5JVGy2NXKjsXpcbWCDd9QcvL6XGjBVQ9OpObWmis+7v3xn+Fu+4PjpmP9zNbxo83F6SH6e35BxTU6E6TUbp03RstISSL/AGz2LRRxhFABvjxlfWdPC/p+6VfcoOwjqG4P+wwxzyvojxKjzf4a0Q1uu1JLldgADKee9+fjPSS+jt9EINSC3X3R9R/bL/hvT6XR6NgXUauTmWhZ7kD9s14WEkgVWBKjg5PLle5SC1jR5l/wxI8qyJrtjjoVThcu34RSU759ZLKf+kBbz0cwINckjBR7924igOorDHPN8A8cX0zYtBDodO8OnDhCd3uN3i+qnSCP3/5Tz0zW1Pv/ACgdOT5zE1Ppkswk/nKguvcp4/vhhd/9MjkjfhkD1OZIxFCxCr0F/OAeeaVm3i2rqTm5D+HIgoAmZmA5JAFnFn9MdGIUWnmxeato3aJatKjLhZwL5/TOTXYNWR+ubKaJIwbUMfntkOnRUDOK55+c79gP1nnJF5J6X26YCT4J+2einijUkbSfGZ+q0oblNvHYjHjksWWOjKF8qb2nn9coyybwVBv5ONNGyXt/tg3Dlg3++PaBTDQ6sbV3j4OXEyFrjYi+18ftmeyOo714yBwPzgg9sWkO5NGuXWh9Rb/6lwEsccjWjUfG2sTSViPa1Z368g4u87UGwS2Rjus13yE3zeDEhvnnCRtuNAiu4xhXTOA1d1nQbHOFAjv3rXyM66xsoKGue4zkK+HIV3HoTx2yZ2MFTQ7dsmDoLFWXnjO7L6H9sJVNXbIACR2wjJFI0I65uaBDHGtdepOZcUZc7QQec3Y1BauwyGZ8L4fRxH9oFnCtMAoBYm+2CjjLUqiycLNp3+nYFEcZkjVmqdnf4lQvIsD5zP8AVfUrijgTbvlYCieQO5zrwTi73EffEp9NIWsrddD3y8IRRFybL6DVjTTPExLU5Csb5F8ZsafWl5CVUjjqvGYR0svX2/8A9ZpaGOWueGN3Yu8acYnXI211bSoGY7qFffOCVubPB+cmi0ssoPsoEdW4wv8ACFbJcde3fM+yXhSv6Cicq3B4zksst0d6r2xhYoybIJHSyemVljLjZfsvijg3s6hQu93uO3OfVBBSSMOO2Ekjki9lBl85RZUQHfFd9fjHTFdCrRRtZRXRgex4wX0tte5jx2F1jEsl3stQfOKyNMLp7B44OUTJSVCmpKhXovZ/LS98zZXZq3Mc1Gsk7gLwMunMg3bQSMdMSzKY1V3XkDOAx7doYmufcM1Y4QaUkKTxyMDLojR27b634x7ApGa4QbqN8+O2CkiVgS7Abegrrj0ugmiamJHcgYo+mbkg8jyMZM4F9IEccj5wTRVZU2PjtjdhRSivIB64JiNp5/vjWBoVVipPvYeKyokdWLAXfSxhj7jZBPijkbYVAZWJHc4bEorHr5EFEWPGFXWn81FQePg4uyofg+TlTGStDbfY3hpC9HYpxe4sR/8AnjJiUJAfa2TDQjNRYyWY91HP3yoX3ds0JVFsdoBJ7d8EsVy8jJWUTL6SKmW+vXNJBV+axVE2gt0xqBHlkWPp5ycu9ZWEviNf00BEDtRNVzmqsSOA4BquPnMrRoUSTwvAsY5oJZNpDHvx2zFOlbRqi3L0PPo4lj+s0fI/pvrhNNoNGU3uu4nkDCFzKKaj+mGREWMjngcDEWSTfBqSRQaLRA+3ToPuvH+mXSGKMfy1jH2XnLBlA924D/pzqOgU1wezHreFuf0CougAVnddvXj/AN5nIoQ+1WoNQU9D+mOyjcvJDD7dcXZIlY7xuHi8KfwACdkRqC2R1F4AlCRtevHPIy0qqVc3XHBPXFSw6uFNDr/2yqhYjk14MrqSFkEihj5BrAzbSAV4aqOCi1ABYLzY5BGWaSF6/oY9QRh0OchKeEgEqRzihJUVxwc1JUKi+GHYjEZSSDdNWViv6RmxZl7g8+Mpusix8/bD/TBHtIvrfjB7WFMzC/jHJkRYieSQe2daPZ0NkdQOoGCPXtXxhk4o7hXznBQLURh9rrIpsVXcYD6SFfFeTxjbxxuL/q+DgZogK+mrHz3rCjmIPELNVWBMLee+aH0i4J5v5zhg+bxqYNjNbTG/GcGmZrGxq8+c0WgI7f3wLrt7n987obQr/DqldKHbO/Qje/YMajjDEFlv9M6zgflAv7YVYGxD+FRbK+0eQMmPLHvTYVYgm7GTC50ToYdPcL6+M6Iyx/L8YbSqHdt3ZbzSGlj+iJObvp2xH7QyRnvpwFUEnqLI7Y96aFXVPFvJJHDVmzN6dp0jpd35QeuI6aJIvUlAUEFuQe+BxtUw4pJvhoJpyIyv07+b74wgIACUD/ricx+lqY9gADEWPuaxqUtFCGRjYs80cR47L76jQVlViACf0yKrSKQfbmdFqZZK3Ee7rQy8OplHG6+epGI8aQVOx9I3hQiwQBxeLH1Bn3Ko233AONaeRpY9zVySOMTmUFhd9KzlFfQOT+HEkJNBjeGSIPzRP/6IzIeZxKQpqj2zkOrmBAZtwJ/q7YXh+nftG9XHDe4sq9iDiyxI1hWvtgZ2Mkwuh8DNIwIoLLYNA8Y8cXBHlpmbJpdhPcjuMoACL4J+cc3l7ZqJ7/OVVFZSSBfXCoUBzvom0i8g3f7YNaYd/wBcakRS3Kg9BiOpcwMRGB+uMsdiSnRd9Ia3C/msTm07IRRNHpeH0+plZkUkAHqAPnLepyEzwx0Nqxhv1JP/ABnaNOmFyTVoURO3fCKnYEVjQiQjp2yxiXbeHQXcTMbX1zqoSD1JxgINt2chJCgAkD4wHJma4AY0Tfi8pRc17gccmiQNdWb74FuFLAY8eo6SpgSholm4HnAuFPKMb+2NbQ0ZJHOAZQAAMNCp2BUEDk3+mWDJ3H9sYSNTV5BGpaqPB84Wg2DhJQf1NY6cGsmN6aFHmVSK3E2R9smSerEckf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36" name="AutoShape 14" descr="data:image/jpeg;base64,/9j/4AAQSkZJRgABAQAAAQABAAD/2wBDAAkGBwgHBgkIBwgKCgkLDRYPDQwMDRsUFRAWIB0iIiAdHx8kKDQsJCYxJx8fLT0tMTU3Ojo6Iys/RD84QzQ5Ojf/2wBDAQoKCg0MDRoPDxo3JR8lNzc3Nzc3Nzc3Nzc3Nzc3Nzc3Nzc3Nzc3Nzc3Nzc3Nzc3Nzc3Nzc3Nzc3Nzc3Nzc3Nzf/wAARCADMAPcDASIAAhEBAxEB/8QAGwAAAgMBAQEAAAAAAAAAAAAAAwQAAgUBBgf/xAA4EAACAgEDAwMCBAQFBAMBAAABAgMRAAQSITFBUQUiYRNxBjKBkRQjQqEVUrHB0WLh8PEkM3KC/8QAGQEAAwEBAQAAAAAAAAAAAAAAAQIDBAAF/8QAIhEAAgIDAQEAAwEBAQAAAAAAAAECEQMSITFBBBNRMiJh/9oADAMBAAIRAxEAPwDy2r1c2rnMuokMjnqWN4rICwq8qTZ75aj2yVFgLxOBdWPOC53Ac1j6PQo34+2R4kkHtWq6dsO1BoTKkecLGHAAs/rkdWXqDWXikAvcAc5sNtBgxHTvk+q4NbjXi8ordwRkDBnJJNj4wIDtjavIyADoe/fKSSOo2An5W+mDWRa6lfFDAlffYPyScMfRXDg7Cw3jdYoXeQTKwNSEAnoMxdR6kd7CMXz1OAbWTv8A1BB4UZayOp6h9RSCGKVqP5iTV/F4ysk6QBfqMWY9SSaGeSj9RliAAEZ+SDeOaf1lyWEtAnuMRxsK4egg1DsSu8kd6JGHXUFW2LIwU+WOZWklWRfYQxqzXXCxlUaQt046nIyVWUXTT/iWjYOHevIbnI8ruzbncn/qflczW1os7Rx57YrN6nEu7cWo8cC8VKQ2q+mgurdNQWklcA/l9xxxZ2dRtdgOxLHPPH1KCVP5l2OgvHfT9QpDbKONKL9YvPgy0uqEm06iTYR/nIBzP1P1CSdzAD/q4zTMpdd67faejZnag+wlwvXseMKOXohPPNHG22Rgev5syzJLIfc7E/JwurlLyMS3F8AYEsgZdoJ7m++XSpE31kBbcAL3X5w/89nKln+xOBQ+4Ua+fGaevkhnWJ0MMbbedl1gbdodRVWKEGNfdwa74q0jEgbjXi8NJsYUrgn7HnOw6YFd7OPgYbFqygMibT03D9xkaVgeelYy0aOFEjbqFKB2GceMOfzAAcUMCYzic0uvmgP8twoHhAcmBlVV9qmgetZMPBKNxtOKVrvjnObQvbDRbitkcVlmRb71kdlZXV1Znv8A/YR0+cKw20Qe2GaAbrrjLfT9h44zm7CgMez+rknvgJUVH9t1ho15KeOhyMLB+fjFQb6DAWrrnBNxI1YaIA87v3zkygPwOvzhTHYIdBiuu1LJH9FON3U9/tjjEBa613zF1En1JmN/AykVbEyPlHIwCel5eWSgEAHGROFvLhRI3Nc9scn4hezkvH39NlMf1EQbQCeDibIwFkHznJp+HODXo36ZqWhkYD+sVZaqxjUapojX1rb4bpmWA1ZzOpMCk0NfxUj+5n69hnWkdgqnt2PfFUXcwANXxeEeB4mIu6NWM6kdbOkkEFu/TnCRyTRncjGvg5p+nelfUXdLYNcGrw8vpIshWPHhOmLuvA6tGdH6pOq7Q7V3odcvL6i7RbVI5sNRzsnp+z8w69MS+iBIVsgebzkogdgnkLWWFk5XvxhXhK9bwZjPNH9scBU9euER6Wj2wLE3zl0b3U3I8YDgoaM9OD8ZaOalI2kgd7wKnbTAXXY5f6pHAFfFZwbo68xegor9OuUJYHqchu7PXOMzXzx36ZwGyb2Dcn98mVHJ+fjJhAenikZlroAMKgZugODgKoF9t4yNSqKtgn4zI3/DWor6y6admBvOSQgKAO/W85/F7u5A8DLg/UUbT37nFuQ9QfEITIY2DAcdMo3TpmiIxIGVxiU8WyqwxlfCWSDj0VH5+hGSexTAGq5OUdiJAD+mFL7lZfIyjQE7FJZAkbMeaGZIUk31vrmhrVLxdDdXh/RtNFqUKuPd4OPeqs7V5JUZC7iaUEk9hjI088VNJC1EdxnrNDovTtMwmaywNBfnNh9NBq4vegr7ZGX5ST8Lx/EtdZ5T0v1CKBXjal3LRUrYPyP/ADvlnjiGnT+Xaknp4wup0ATWoir7Weh+2MRaSOPUBJC7R9dhYgE5zlG7Qzi0tWYWv02yOo1Kr1BPfMtxtah2z6LrtJp9SkZSPaF6KOleM8NPp3n1GokVdqqx/ucfFl3IZcLj0VgHusfmHTHYEfUSEsSSeCT5xFVZW6cjNf8ADyNJrUvcV53eMtJ0rIRXaPQpCIdNFGvLbPcbv4zqDeN7IdwJtlOWWm1BUCgFoDKRko0kbH2kng9Myr0rPqVgNVCJiS3m8x9RAUc7r+PnPROrj+kV47YrPCsoNcH5GNGdMDizzslizRyn07HuOaGqhINCxXfE2u9py6lYlAXgVhwbPxgJIWTntjQX3dsKE3DkA4UBoQDDZ05ypJuzj5hFVV+LPTKCBBW4m/g4RfRQnuSSc527YaaMbhsBrBlK4rOOaoovJqsmX4U89PtkwgPSRmlBzv8AUL5F51UKgeP7Z0xk8HjMj9NiVotsUcjzzhogAawG03fnDLfjpiMeKphoz78rqkBWzhohY6fOdlHFdQf9cmpf9DTjcTA1a7JQa7ZAVPU41r4WKBx0HUZmhrIAP6ZrXUZFa4TUgbyAfb2+2D0MzwzfUTt2/wBc7JdBuuCXgcZRLgHJrw2tN9PURER6kpLvMmwpVfF9+f8A1nqPQ3WXTiOQ06CiPnPB6acwyq47HPQf4nptOYjE7FmFlg3T75j/ACMTfEbfxsypuRvS6VH1hYpYA4zJ9TZINUoPArnGtB60s8wV1Ck9AD2855/8V68fxTJEQTVcHpkcEJ/sqRXPKKhZrp6xpFVdjBgOD8Zi+ppDNJ/8PUKu4++/HnnM30nWLp3ZZV3QyCnXr9j982pvSf4uL6vppZmHLRMbNeV8j++a1jjCVmV5XONM85Lp3iZg5NqebzQ9AkePVRHsxrG4NC03pGu3r/NibgnqKGLejPGhqRtrxg8eecdyUk0T/Xq0eoMYTUB7oEf75XUxbjYHOSSZJdKHi52i7vDROJoo3HO4UcxOTTTNSxqUGhGKRoiVJ9nb4xgok0JZenx2wWrjC8VweRgdNI0MgNkDuPOWb2Voy1q9X4STS7vy0Qe+Zur0JN7Rz4z0UsQYboz815xKZrjY9Cp6YYT5aBKLi6Z5dgQ1Nx2zqswoDisf9QgRkWVFFHhhXfESm9rU+3uL6ZpjK0JJE68noO5yoXcaHJ+MusK9SD+py7yJGKHGNYtFDDtQm6IwBW+vOFDPILJpfkZfaoHU/tnHCjRgix18ZMYaMX7Sf2yYeHUjRfXR/Xcowqzh4dVGxFOtjycwmaSz/L4xnQ6YuxedhGgHXrkpRjRTG5t0jeBDncMZVVYAjg9+cx4dPJKLR3Ed9OjMP9sf0bPEyxSuxDi0LdfBGZpr+GuLf1DQBViMs5FURd9MuQSQP6rrKf1CutcZnvpVRtBjp0ljIrqM8jqoTDr1AB2vRA+e/wDe89jFJVXiuv0keodCF/mK4ZCB8i8phyuLaZny47po8rqF+nI6EEUx/wBcDVZo+vQGPXysD7XewMSVSU3AdM3xlaTM0o9BkWMoQRhgP8wIHmsq2NZMWkkeJmZSVNWCOxxd5Hmfe7Fj5Jx3URq0d1ziSe09LOE62HiFEE885uemeoTaWQFHs9r75nQKphLpyBVg5oto1kgDxAhh2vJycfpaMJPsTVg9ROol1aT+0zqQGPY1WYOx9HK0gq1IBscMPH9sMxaBC27cxFU3UdsX1s4ZAgssSLPmrxVCnz6Pta6b/pLxTJJIpIjc0QT0sZf0+U6ed9HKebtPn/wYl+H5ItPpZI5ATuYEkHocHrNVukOxEZkPtc3Y8EEH/XIPE22i8MlG9qIGkTr9jicsRjZd4FfGDPq0oii2xAEj3Fj0+2RdXqm4lhSRGH9Fmv0OJGM1wXIovo5C1ADsO2L6+MqTV2VJB84M76BVXB8jG3J1GlthTLx8E4XFwlZPZZI19RiBt8ZQ98zniKSAr0us1m9gYnsOcRk98RPU1miDJWmKyzgLSi3PUnti8SNI4vp5zh56f3y6d66ZVISxwIqRbjKL/wAoOCajzzfjKxKW7XhmUK1scC4cLsoBtemTGk9p37bocCrByY1gcWcZVACsxBHbOBenv+/FZxrLdL8HOjdX/bFaHU2hqDWNF1C0KujjMBm9T1SvGv0oY+hvnr2zMFr1z0npUQkj+opp1FMt9fnM2eSxqzVgW4UWKvqRznGBaiOo5wmpQqenBFjKR2F81mK76alx0SNibGN6NGm1MUSiyWA/vg4tOS6sAeec2fQfTnfXwSANYb2/7n9s55Ypc9C8SrZs8j+K9Pt16bLpiefBvEFgK1uoHx2z3H4k0Bl9S1a7DQkaiB0N5hS6FolLOATt6r/xlsWdaJMlLEv9f08xqgbI6VixsEDHtQpEkinufHTEnFOR25zfFmHIl6EihE5MXdgf3y6+g61z7EDjypBxSOKTUOI4wxPWl5Oen9BbT6WMRTvPHJ/UGJv9MTLOUFwfDijN1IzPS/TNRotaX1KER7SpXbe6+2PSbIm/lcAf0njjNbVpFLo5JIdUXriitVmKo3it/wChyMZ/sds0TisSpF9cItRpVmjYqwHfpmCN8spcjgdKzcWNF3JJGxr5xiDSwGmCKPjxlFkUESWN5HaZn+k6CbWSlAzRRgckCyfjnHv8KRNf9JtxWQAjmu3/ADjscYhlWaI7WX83gjNGaNJdso4ZDYIzPPPJy54XWJJdMWb00LA1yEFb9vBxf0zUR6Z3XUWYz/Uv9GamvZSjcUQMxHNSc3R4x4NzjTA/Tc1IMcwWEqwK7qI/3xLVM4AuwD2y2inExCyTCOQcKzDri+ti1TNbEGj+ZTYOdC06ZnydXBWcyOdppR5vAMVRQim/JwjRD+pxfk4tMyqCbvxeaERVCLKReSIFm23x3zshv7f64SJQqk+T1yov0MiDb+faB1IzsUAZvde09BeSJWlIsUvfHBXQdB1P+2LZzZXcFuqHPWqyYObYFKstjJnB1AE85dOc5My/WfaK5OReDnHUGjjDMFYWb4rPQeiho5V3H2t2zzokIk60R0zQ0OtP1kQM1DvmX8iEpRNf48oxZ6b1KArNIit0NgfGIpS7lJ7+MPqtWjTfVeyGCg31usRaUEsFvqa57ZihF0anJI09Nqgl71Whxznqvw763pxqEVtqhBS97P8A5efP/rndW775t/h7Tx6rW7GeSIL79yHr25/e/wBM54oxezEct4tHqfXPV9KmtnhQxmzuL9etds8b67I8kLJpTue+vS/tk/Fugj9M9U36edplmJkO4UeuLw6rTfQ+tqHZUUdhZxseFJ7piuajHWjzkkM0ik0SPPcZl6pmjJVr4PfPTaj1TSSMzQQvvJPD9/msw/Uj/EMp2VtPSq4z0oN/THMW0G4TCQMysvKlet566PXap0i/iIDI1Wr9Nw+1Z5fSTiFgfpgkHiz5zQi9R1EXMMm0E/lI6focGaGw/wCPk14brES6SUzxiKS/aoYHj5/4zJMYHO7jzeKy6uWYkyn83UDgHOAxsKNqObrJxx0VlNyG5NbFEm1nUm+g5JwX+LRIDsR7r9MRMY3HpXbjKMi3X746xx+k3kkvGNSesM55Un4GaX4d9YE0r6PUHaX/APqYn+xzAaGPpuBPajjvoulDO7lbCkVeDJCGjsMJTc103dQ27du80cy5lBNVxmm9spRjuK/HJxCdRvHHXtkMborJOyjJYsEfr3yLIVbahK/GQWD7eAOoPOdDoP8A1liT1+jBkfYBNGrgd7yj6PTalSyLTAflOUZyltdfbsMtHJTbg1n7YP8A1C/afhny+mRgHZYbsCcQ2FVojkcZsarVJEC1gt2A85mwkySC+xs5eDddIypMZiUpEFPU9suVIAAyoa2JPXtnJCTwB9znCfSSgj+m1rpkwWpb+UwHQ1xeTORakC3FnLNySbOFXr1xa/dWXDc4RSzN7ycY0Z/nAi/jFCbOM6U1KBx05xZ/5KY/9I2tXOSqWK6E/tiy6jcSR4yvumpQeucdEhB3st96PI/TM8YpKism27GYtrA1175v/hiRv41gT1Tx8jPMx6zSQMd77z223m3+GvUhqvVGRIDGiwsRffkYk4OmFSJ+IdQk2vDag2qxkKo788ZkylpCCzWpNBABQwfrqTPrfqKrMqLzXbrgItSgRd7dOoGUjHioN/0eGkR4iAevNV1rE5/TiQQhI+D0xyHUx1YagfOMKxI9rE88/OLtKBTSE0YKaGSP2tyb4wkelkUkuvXsQBnofoRSx2facqkEfCs/FcX2xlmteEnh1ZjLoJpF3LGpHY3kk9N1cRAaEgHv1/0z0UcEixlY5Eo91HOBkeZfZJrFteKA5wfsY2iZ52TRyLHvblP81HFWrwM3PVWY6P3agMP8oUA5hUbustjbkrZLIoxdI45NcCjmx6JQjI6HMjbdH5zQ9LlK61Iz0IwZo3A7DJbmpPay2DR28/pmaZzvKuOnQ5sSoGIP6c4nJArMQaVjxddczY5JemjJC/BN3QDkMrf2wUk6ngbf+cJPp2g9pko9qxORGouCDzyO4zTFJmZ8C/VKgqSSD0+MqJtikntgNxC+7k9so25hTcA9cdJEmwE7lnFjmsZgj+nCXumI6HF3sNXz3OXeRioXKE/oSGbapJPOMKzBOTyf7Yvp4vcHbmun3xgkVbYr6DwX1LDZ8k5MkqhweKHxkwlFJUCcEN+uWUZ2Y2ST3yDpfnAcVbr8YfT0Gs9hi9e7GE4Vvtgl4NF0zsOteKQlVLfByrs88xkfv28ZSFkjboKPfDM69uowV3g686wqKhYEqt11z034XVDPL9KiRCeR1HIzzKlSP+M9F+EZ4YNXMssqKHShuavn/bI5f8MePoQw/W1Ei9Ocv/hel9v1yoN8WOuK6zUiLWOsK/UvkUeeuDm1byIVMLCh3bpkXGfxmmEor1D+q9M9MFNEWJ+OABmWzRRTKIwyp0JY8fBwDTzswR3aSRyAFShxjOon0en0DxS6VTqCOHkJZh9u37Y8YteuwSkn4c+tI7H6ZsfAxiL07XPCZhppWUc+0XX7YX8P6SGeB59UA0ShQVPW+P8Av3HfGnSSAk6GSSFa6iQ/7nBKlKkQ3dWZI1MiEhCQ3TplidSAZWkhavzAjFY21weQQkkOd25rPOLz+k+pSszyOEHezWOoK6sKy8sr6j6is8bRCNRZslT3xFCrccXjX+F7BtZ0J7kG8sdIka2WvzXGXi4pUiE5OTsAoFccZIX2atXFGjh1VQv3wL2Sdu274NYz/wClROD1lZ6B5lYgE+1gCDWBlRlcMSSvxmZBrFbTmNjtYfl8YbQ+oc7H/N3B75jWNo3yyRdUOTRJMnmv3zM1MYQgC7843M452WBfXAFWIPQg9x5ysFRnlK/RIoSbAsDrxkYhiLHxjL+z3JRHdT0wEVNMpH+ayDlUyTVUAkQmibOWii3Fd3bzjszAVsI48YuDRLE8/OFOxZv6XZgKUDkYBzXGduunXOqB1c4wiRGU7bHW6yZfarkAkH4yZyA2xU0e32zoXjJKSZWZqssSch/LnDoqvXjGdPC03sHfF4xebHoycu3c8DJ5JVGy2NXKjsXpcbWCDd9QcvL6XGjBVQ9OpObWmis+7v3xn+Fu+4PjpmP9zNbxo83F6SH6e35BxTU6E6TUbp03RstISSL/AGz2LRRxhFABvjxlfWdPC/p+6VfcoOwjqG4P+wwxzyvojxKjzf4a0Q1uu1JLldgADKee9+fjPSS+jt9EINSC3X3R9R/bL/hvT6XR6NgXUauTmWhZ7kD9s14WEkgVWBKjg5PLle5SC1jR5l/wxI8qyJrtjjoVThcu34RSU759ZLKf+kBbz0cwINckjBR7924igOorDHPN8A8cX0zYtBDodO8OnDhCd3uN3i+qnSCP3/5Tz0zW1Pv/ACgdOT5zE1Ppkswk/nKguvcp4/vhhd/9MjkjfhkD1OZIxFCxCr0F/OAeeaVm3i2rqTm5D+HIgoAmZmA5JAFnFn9MdGIUWnmxeato3aJatKjLhZwL5/TOTXYNWR+ubKaJIwbUMfntkOnRUDOK55+c79gP1nnJF5J6X26YCT4J+2einijUkbSfGZ+q0oblNvHYjHjksWWOjKF8qb2nn9coyybwVBv5ONNGyXt/tg3Dlg3++PaBTDQ6sbV3j4OXEyFrjYi+18ftmeyOo714yBwPzgg9sWkO5NGuXWh9Rb/6lwEsccjWjUfG2sTSViPa1Z368g4u87UGwS2Rjus13yE3zeDEhvnnCRtuNAiu4xhXTOA1d1nQbHOFAjv3rXyM66xsoKGue4zkK+HIV3HoTx2yZ2MFTQ7dsmDoLFWXnjO7L6H9sJVNXbIACR2wjJFI0I65uaBDHGtdepOZcUZc7QQec3Y1BauwyGZ8L4fRxH9oFnCtMAoBYm+2CjjLUqiycLNp3+nYFEcZkjVmqdnf4lQvIsD5zP8AVfUrijgTbvlYCieQO5zrwTi73EffEp9NIWsrddD3y8IRRFybL6DVjTTPExLU5Csb5F8ZsafWl5CVUjjqvGYR0svX2/8A9ZpaGOWueGN3Yu8acYnXI211bSoGY7qFffOCVubPB+cmi0ssoPsoEdW4wv8ACFbJcde3fM+yXhSv6Cicq3B4zksst0d6r2xhYoybIJHSyemVljLjZfsvijg3s6hQu93uO3OfVBBSSMOO2Ekjki9lBl85RZUQHfFd9fjHTFdCrRRtZRXRgex4wX0tte5jx2F1jEsl3stQfOKyNMLp7B44OUTJSVCmpKhXovZ/LS98zZXZq3Mc1Gsk7gLwMunMg3bQSMdMSzKY1V3XkDOAx7doYmufcM1Y4QaUkKTxyMDLojR27b634x7ApGa4QbqN8+O2CkiVgS7Abegrrj0ugmiamJHcgYo+mbkg8jyMZM4F9IEccj5wTRVZU2PjtjdhRSivIB64JiNp5/vjWBoVVipPvYeKyokdWLAXfSxhj7jZBPijkbYVAZWJHc4bEorHr5EFEWPGFXWn81FQePg4uyofg+TlTGStDbfY3hpC9HYpxe4sR/8AnjJiUJAfa2TDQjNRYyWY91HP3yoX3ds0JVFsdoBJ7d8EsVy8jJWUTL6SKmW+vXNJBV+axVE2gt0xqBHlkWPp5ycu9ZWEviNf00BEDtRNVzmqsSOA4BquPnMrRoUSTwvAsY5oJZNpDHvx2zFOlbRqi3L0PPo4lj+s0fI/pvrhNNoNGU3uu4nkDCFzKKaj+mGREWMjngcDEWSTfBqSRQaLRA+3ToPuvH+mXSGKMfy1jH2XnLBlA924D/pzqOgU1wezHreFuf0CougAVnddvXj/AN5nIoQ+1WoNQU9D+mOyjcvJDD7dcXZIlY7xuHi8KfwACdkRqC2R1F4AlCRtevHPIy0qqVc3XHBPXFSw6uFNDr/2yqhYjk14MrqSFkEihj5BrAzbSAV4aqOCi1ABYLzY5BGWaSF6/oY9QRh0OchKeEgEqRzihJUVxwc1JUKi+GHYjEZSSDdNWViv6RmxZl7g8+Mpusix8/bD/TBHtIvrfjB7WFMzC/jHJkRYieSQe2daPZ0NkdQOoGCPXtXxhk4o7hXznBQLURh9rrIpsVXcYD6SFfFeTxjbxxuL/q+DgZogK+mrHz3rCjmIPELNVWBMLee+aH0i4J5v5zhg+bxqYNjNbTG/GcGmZrGxq8+c0WgI7f3wLrt7n987obQr/DqldKHbO/Qje/YMajjDEFlv9M6zgflAv7YVYGxD+FRbK+0eQMmPLHvTYVYgm7GTC50ToYdPcL6+M6Iyx/L8YbSqHdt3ZbzSGlj+iJObvp2xH7QyRnvpwFUEnqLI7Y96aFXVPFvJJHDVmzN6dp0jpd35QeuI6aJIvUlAUEFuQe+BxtUw4pJvhoJpyIyv07+b74wgIACUD/ricx+lqY9gADEWPuaxqUtFCGRjYs80cR47L76jQVlViACf0yKrSKQfbmdFqZZK3Ee7rQy8OplHG6+epGI8aQVOx9I3hQiwQBxeLH1Bn3Ko233AONaeRpY9zVySOMTmUFhd9KzlFfQOT+HEkJNBjeGSIPzRP/6IzIeZxKQpqj2zkOrmBAZtwJ/q7YXh+nftG9XHDe4sq9iDiyxI1hWvtgZ2Mkwuh8DNIwIoLLYNA8Y8cXBHlpmbJpdhPcjuMoACL4J+cc3l7ZqJ7/OVVFZSSBfXCoUBzvom0i8g3f7YNaYd/wBcakRS3Kg9BiOpcwMRGB+uMsdiSnRd9Ia3C/msTm07IRRNHpeH0+plZkUkAHqAPnLepyEzwx0Nqxhv1JP/ABnaNOmFyTVoURO3fCKnYEVjQiQjp2yxiXbeHQXcTMbX1zqoSD1JxgINt2chJCgAkD4wHJma4AY0Tfi8pRc17gccmiQNdWb74FuFLAY8eo6SpgSholm4HnAuFPKMb+2NbQ0ZJHOAZQAAMNCp2BUEDk3+mWDJ3H9sYSNTV5BGpaqPB84Wg2DhJQf1NY6cGsmN6aFHmVSK3E2R9smSerEckf/Z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7" descr="https://encrypted-tbn3.gstatic.com/images?q=tbn:ANd9GcSJa65KXvQGXKSTI5aacXzME6KJ9CeN9DUI17ExdPi1RIZMxGGnp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3" y="2525713"/>
            <a:ext cx="3352800" cy="3206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23850" y="1687513"/>
            <a:ext cx="7507288" cy="39735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ESCUTAI, SENHOR, A VOZ DO MEU CLAMOR: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VÓS SOIS O MEU AMPARO!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NÃO ME REJEITEIS NEM ME DESAMPAREIS,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Ó DEUS, MEU SALVADOR!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Ouvi, Senhor, a voz da minha súplica;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tende compaixão de mim e atendei-me!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Diz-me o coração: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“Procurai a sua face!”.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8313" y="1144588"/>
            <a:ext cx="8348662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“Naqueles dias, disse Natã a David: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«Assim fala o Senhor, Deus de Israel: Ungi-te como rei de Israel e livrei-te das mãos de Saul. Entreguei-te a casa do teu senhor e pus-te nos braços as suas mulheres. Dei-te a casa de Israel e de Judá e, se isto não é suficiente,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dar-te-ei muito mais. Como ousaste desprezar a palavra do Senhor, fazendo o que é mal a seus olhos?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Mataste à espada Urias, o hitita, tomaste como esposa a sua mulher, depois de o teres feito passar à espada pelos amonitas. Agora a espada nunca mais se afastará da tua casa, porque Me desprezaste e tomaste a esposa de Urias, o hitita, para fazeres dela tua mulher».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Então David disse a Natã: «Pequei contra o Senhor».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Natã respondeu-lhe: «O Senhor perdoou o teu pecado: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morrerás»”.                                                    (2 Sm 12)           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052638" y="5591175"/>
            <a:ext cx="6119812" cy="8620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Perdoai, Senhor,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minha culpa e meu pecado!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201836">
            <a:off x="449459" y="5865145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6371" name="Seta para baixo 10"/>
          <p:cNvSpPr>
            <a:spLocks noChangeArrowheads="1"/>
          </p:cNvSpPr>
          <p:nvPr/>
        </p:nvSpPr>
        <p:spPr bwMode="auto">
          <a:xfrm rot="-1879668">
            <a:off x="7389813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06438" y="1360488"/>
            <a:ext cx="8113712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“Irmãos: Sabemos que o homem não é justificado pelas obras da Lei, mas pela fé em Jesus Cristo;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 isso acreditámos em Cristo Jesus,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sermos justificados pela fé em Cristo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não pelas obras da Lei,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pelas obras da Lei ninguém é justificado.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facto, por meio da Lei, morri para a Lei, a fim de viver para Deus. Com Cristo estou crucificado.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Já não sou eu que vivo, é Cristo que vive em mim.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ainda vivo dependente de uma natureza carnal,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vivo animado pela fé no Filho de Deus,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me amou e Se entregou por mim.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quero tornar inútil a graça de Deus,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porque, se a justificação viesse por meio da Lei,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Cristo teria morrido em vão”.     (Gl 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211960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22851</TotalTime>
  <Words>2020</Words>
  <Application>Microsoft Office PowerPoint</Application>
  <PresentationFormat>Apresentação no Ecrã (4:3)</PresentationFormat>
  <Paragraphs>302</Paragraphs>
  <Slides>28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28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1661</cp:revision>
  <dcterms:created xsi:type="dcterms:W3CDTF">2006-05-02T09:35:59Z</dcterms:created>
  <dcterms:modified xsi:type="dcterms:W3CDTF">2015-02-03T12:49:45Z</dcterms:modified>
</cp:coreProperties>
</file>