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4748" r:id="rId13"/>
    <p:sldMasterId id="2147504761" r:id="rId14"/>
    <p:sldMasterId id="2147504774" r:id="rId15"/>
  </p:sldMasterIdLst>
  <p:notesMasterIdLst>
    <p:notesMasterId r:id="rId44"/>
  </p:notesMasterIdLst>
  <p:sldIdLst>
    <p:sldId id="391" r:id="rId16"/>
    <p:sldId id="425" r:id="rId17"/>
    <p:sldId id="424" r:id="rId18"/>
    <p:sldId id="353" r:id="rId19"/>
    <p:sldId id="386" r:id="rId20"/>
    <p:sldId id="393" r:id="rId21"/>
    <p:sldId id="426" r:id="rId22"/>
    <p:sldId id="408" r:id="rId23"/>
    <p:sldId id="429" r:id="rId24"/>
    <p:sldId id="354" r:id="rId25"/>
    <p:sldId id="432" r:id="rId26"/>
    <p:sldId id="420" r:id="rId27"/>
    <p:sldId id="307" r:id="rId28"/>
    <p:sldId id="383" r:id="rId29"/>
    <p:sldId id="427" r:id="rId30"/>
    <p:sldId id="342" r:id="rId31"/>
    <p:sldId id="387" r:id="rId32"/>
    <p:sldId id="388" r:id="rId33"/>
    <p:sldId id="398" r:id="rId34"/>
    <p:sldId id="301" r:id="rId35"/>
    <p:sldId id="395" r:id="rId36"/>
    <p:sldId id="389" r:id="rId37"/>
    <p:sldId id="390" r:id="rId38"/>
    <p:sldId id="400" r:id="rId39"/>
    <p:sldId id="435" r:id="rId40"/>
    <p:sldId id="381" r:id="rId41"/>
    <p:sldId id="397" r:id="rId42"/>
    <p:sldId id="437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71ED021-7AB9-4934-9DED-2F649C793654}" type="datetimeFigureOut">
              <a:rPr lang="pt-PT"/>
              <a:pPr>
                <a:defRPr/>
              </a:pPr>
              <a:t>03/02/2015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2CA51E2-A97A-41C9-AC06-851E4E1D3C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0055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7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114159DF-B688-4859-A423-7F231AB397F8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381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8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14CF219-AD78-4D73-A6CF-A8E55795D759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685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B3E0AE2-2B72-42D0-968A-8B06F647F23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533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09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3467C2A-6C02-4C50-9D08-914ACAF3721B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545C8-A0A9-4E1E-BA78-4B278C0216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15389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66D2E-07BB-468A-A167-4FCE68055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764490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4ECD76-CF39-4C91-BDD8-010C35E6B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32379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769F06-AA26-4541-A45A-2BD238EEE2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1427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D3C196-6FE2-4F9F-98A8-0E9D4A7209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231641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C8FE7D-CC43-4D8A-8D6C-ACD6D2E656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449864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A13D91-42F6-4B14-93ED-D9F12814C5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42478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9D0C01-5A76-4FE6-887B-0C82D0DAAB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210200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365AD5-6A3D-45DC-9BEC-3A766E522A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837994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A81F99-2058-45B4-B298-6C1B38E215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469392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9E6990-3D96-4D9F-ACE9-6643D77515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963749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7D3EBB-A220-415E-807F-8B7328635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7214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8ED79-2C36-4120-8479-F626794770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7171890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D7120B-DD34-49B1-8D5D-F8204C8984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423533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79F1F4-F1A6-42B5-B806-0DA9CFC9CD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5561031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334249-C3CE-4FF2-B7FB-7F1D324C51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9994681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5608EF-3B3F-40FD-8AF1-35C3B18F6D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08738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03CBAB-1468-43F5-8BD8-058897578A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958014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F531F4-AB7A-4F22-9241-6B4F9355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231549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EDC33C-E470-47B7-9971-013D1F3F29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14228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59DA47-B1C3-45A6-932F-7FF4CE1870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5841723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C3A6-186C-4E31-A8C4-A209D1513A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984809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1A5040-47A3-4E78-879B-FE72EC11EC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945603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9CEF4-B869-4096-A55A-DFF3D69B0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3661950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210301-AFFE-4042-BC75-3244E4801C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252892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8F0320-5F33-4845-ABDE-25BEDE822A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68031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15B53F-C11B-4123-A60A-9D9A200CB5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2219640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7A6B2B-1442-403F-8F81-5D2B1A9CEF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7157257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6D1047-CEF5-4D6A-9C82-91EAA350F1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391419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D99996-E58C-4EC7-BC96-00450D4D8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151496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73B1C3-DF70-432B-96C2-03608F0971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4975500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0E26B1-480E-48CB-A31C-93B29FFF24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849639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A206C2-91E4-4124-A321-D33223AD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828992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B2A078-8BAB-4576-AE79-FC91C10537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468129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7344F6-2E7C-46E0-9F5D-B65954F4C5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2729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120A46-94BF-4876-887F-BD9FC3AA59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7307870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8C4E4A-F252-4132-837A-8801C9C798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9346818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EA8D40-09CB-4E93-A2E1-D487FB98E2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80121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B5AD6-3961-495A-B6E7-DC22B81566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51136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F4868-33A7-4925-8819-4D81369D49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919967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52985-088C-40E2-A9AA-C38332FF24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994719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8EAB5-ED1C-4ADD-A5CE-9D2F49C9D3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527677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DFC79-799F-49C4-8F30-939AF75017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589511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3B396-914F-498D-BAD7-D4EE4517ED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7564670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8C491-C8BB-4456-905F-EB19155829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832780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3D34DE-0F70-43C6-A606-5ACE1909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788612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FD336-F696-4BCB-8EAA-30ABDDDF9A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22398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F8036-55EE-4E59-BEF3-26FEB2C60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4268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1A308-E229-4183-A9C1-6927EFF379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1897741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B9D78-A562-40E2-A30E-D8358E4906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409191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0C656-8B4D-429B-8897-6029D7927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0476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98FCE1-453D-4130-896E-8404F0E91A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86471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9BB0AC-A64A-48E6-9A3D-1973B27F7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492818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4B3F98-BC90-4C67-B895-0C2021E0FF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4330690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B2EC94-78BE-4EFB-9F36-B43CF12F6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5679938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A17500-F74A-4440-AB3D-551850C903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104577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6F6B67-CDC4-4534-834E-B3C0FE538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9280355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C9B854-62C2-454A-8572-F50DFDA81B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8473410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FBC2B-A3A1-45E3-B8B0-A8370D6068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1643072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AE18C9-129D-4C39-9D3F-A2A96366B0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964495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82D19A-659A-4EF1-B3EC-CD52AB7365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0217728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C3A285-454B-4B4C-9442-CE33E06C5B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309317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2FC3F4-3415-45F8-89A7-3331A8B253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5661181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1AF077-AAFD-4F97-AC9E-E34EB31D87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375608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30512-6EC8-453E-98CE-282E5E153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57189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F26EB4-967A-45CA-B47D-CD59828577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7284531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08EE0D-4211-420D-A375-C548EBC08D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281046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E6FD41-AF9B-4F3E-8F47-7968D5588A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2085310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B07EAC-F906-4CFB-A22A-B5776FB528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371658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27AA63-ABCD-474F-A10C-BB7F8EB1FB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1700582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B60268-0826-46DE-B0C6-00DC8B4300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2616984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B4FDBE-4FE3-4B3F-911D-17F32FB3F0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0177828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938014-488E-4B0F-85D6-B5CA834DB9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706735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10D253-D702-4F75-AA41-3CAADB21F0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0839670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46C105-7641-46E7-A806-A78FFF4E12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5183407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E6B42E-BA95-4E1E-AE2D-7575B8BCF3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0773695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082691-7291-4D2A-97A0-D4877CF2B8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073152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3122D1-8506-42D4-913B-6A4E860A3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46766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1034F2-D5E6-4FF6-84D1-46103862C9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54779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4A216A-17A6-4A31-9C6D-7BACA804FC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7115002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74093C-2A2A-470A-A6E6-7043EB9F36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146647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35038F-6376-4446-B5D9-364D53391F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7002474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F857BA-3152-4689-9CCA-1473125EE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6526106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3089-7935-4392-9CB8-0611AD314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9703307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9D076A-A0EB-4D3C-908D-FF1E78D6F3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3099670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251F85-2B7C-4898-8917-1088FAE25D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4591915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DBCFA8-FE31-4633-B191-B5008A74AF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5282820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715904-FE50-4010-8E37-D21B8B2B52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0160330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539979-ABD6-4D0E-BB62-15A54D8771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588333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C50C4A-2711-472B-95ED-B77ECE5696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3632909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925529-4860-41E5-B099-EEA3FFB8D6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769846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3933EC-DCB1-455E-BEBB-01976B729E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247885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1346F-1B3D-44FA-A499-6526DD1182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704977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0CEF19-9E32-45A7-839C-7DD7F08B80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88885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1A1EA9-0CB3-4550-966E-D00CDCDB34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432394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C8F24B-67E3-4C5B-B2A4-1093882B61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68361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3C1623-F704-419E-8DFA-F88503BCFD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44451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BC1336-AB0A-4229-A08B-9B829CF7B8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99082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FFE44E-4904-4EA2-BCEF-5083007932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09665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C7C20F-7818-4EC7-A0F0-C2F3A38E9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39671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DAA147-B52F-49A8-B60B-5CE660E547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691637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620DF4-0242-4ABD-BCBF-9F58C80FC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000794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5BE4DD-9A65-46E4-9FC1-455A667753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807276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9CE13-1C2E-4A99-9E1D-DC1C06FC3C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881459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682A43-C7E2-4A44-8E72-68D6B53DCB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026005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9A6315-00C1-4BC6-A3D2-6F248891A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739648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67B2BC-3A27-48F6-8F3B-EB0F7153D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966298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AE6D5A-F5CF-4F5F-A550-AB05477557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982733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E04FE1-4CC5-48D5-9336-75A34033C9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99321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61926F-258C-4F6C-8A12-CD5DC351B1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719870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6FCF45-A313-4ACF-B564-E359E0383C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429640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E6F812-8D7D-401C-AA68-B684BD9EF6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76249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9C36B6-38E9-4815-8BE8-D7F575FE72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544254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4839E6-512E-42AB-A879-5B3E65490F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27996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2E00D-D989-4ACE-8496-AD4CBFF278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23507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242F18-0435-4545-8C1F-73723A2FA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341728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18D4EF-3BAE-41E3-B2C3-25136E825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707360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D054DD-010D-457A-A12C-A29FE159E7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691720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01C090-AD37-40DF-B554-364B9BB442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223665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9A644-A412-49CA-9204-34AEAAB9E2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948037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2FC1F3-AA29-4687-A1C9-C594A13739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321118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44495-0C8D-428D-84F9-6C9FD355EF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514518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A1B1C7-E87F-4708-966B-A6D9F6A95F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445154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06E0D8-D5D6-404F-8652-AB330EAF23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85739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E7772E-8A06-4E90-8981-E40F0859BD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38328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42130-E507-4CEC-A9BF-748DB7D6A3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20769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B16672-92C5-486C-BA74-2FFC5037F6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117808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46581E-3C78-46FB-B5D6-735E1C016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99950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3984C3-8D5D-4AC5-852D-1C846FCEF6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305289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081905-E8A5-4AF6-B21C-843172FBA9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008231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C50F08-6EB0-41FA-ABFE-B4B34E54A8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098033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FAFDE1-5987-4B0B-8EB1-C0A3B5706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239862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64EAB1-9502-48B1-BA50-16E8B0DA7C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3125675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F1782B-5834-4F44-87CB-111DD6F41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409023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1FD712-B6FE-4C4B-B38F-8A212C2670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7600923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2112E3-00FF-44A5-8573-08C2015047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7686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2E64C-0E15-4229-8A2E-2FA2474871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061866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06E2DC-3F1F-47CB-8960-F1282104B8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955753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074BAE-834D-4FDF-A0E7-725FEBF5B5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27019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A42C8E-B319-4A5B-83DC-3D91E6503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0122104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610A29-7F93-4639-8CA3-7FE5609534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876896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174669-062B-49B6-9702-31E573972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393764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E8DA73-0C21-4ABE-B468-4FD502DAE4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612667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724E13-2FED-473C-9448-EE7FAD049D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84599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C0BF56-227C-43AA-AE96-A9905FFDE7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326315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53FE10-7DC0-487A-9ED3-FFBC5DB167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474990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E36245-EB00-492D-A5B7-D4B744CF66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873255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0744A-AC2D-4F00-9948-2A83CFA567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146786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D6E68A-99B7-4F20-8FBB-988C919FF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312566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B63881-5129-49D7-B073-4BCF75AE86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903576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60663C-159D-4F37-8EEF-84178FAE2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478371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2B883B-25A5-4A7A-A667-58B5DB2E35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4811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55B718-A14C-488D-BA1E-DC502CF678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711442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107E4-79A1-4206-AB2F-978AC9053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092710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1E07F0-D5CD-42A7-A12E-DC1F6AAF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86025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3ED3-B62D-4B95-AD50-AFA36437D3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61662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EBD1A4-7EF0-4C6D-8749-5EC423A5C5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9279793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4064EE-4179-43F2-A28B-B7B2ADAC70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52031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F2069-5C30-47DB-BED2-64EEB9F022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7528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22775E-B5B7-4E5F-8935-80C9B48969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292943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289639-5036-4862-B497-01AF531A8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671535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4DAD27-4C92-49F9-8CE7-10564B4152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738343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C04998-9C06-4F5F-97A2-0D52C74A87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0579799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52CC9F-467A-4664-B4C4-BC48308C1C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532896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8DDF3A-1FB9-4C39-B88B-9147097D75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75367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D6C508-7CB0-4956-94F0-2ACC5D6AEB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924848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5B9002-B21B-4F88-A21A-EFCC1E1331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5224597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63479C-5C68-4519-A3E2-62750D7034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980349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6D46F1-4221-4768-A2B2-7EEDEEC7BE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319865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196FD-822C-4164-A635-899C3D6832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2242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68E3B-8469-492D-8947-6FDF1A374E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668062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DD620-1960-4AA3-BA0B-01EAE30D09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1747464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5489FD-31AA-45DE-90E3-9A3D7BDF05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3985537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80087C-EB67-4247-943F-A127499A2A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3135267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7F542-2E3C-434E-B528-FBCB623C2A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352161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313525-2533-4D4D-B653-3C4C238BE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155468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FAA8D0-ABF1-4983-8F09-B91E281697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331814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D35489-C227-47F2-A4C7-C6B5BA7774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90671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82FE9A-DB7F-44DC-8614-7C5B41732C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802715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1236EE-AC3F-4A69-A9E8-8D1DD92222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768778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0E419B-823A-4F3C-916F-CDA90060B6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093" r:id="rId1"/>
    <p:sldLayoutId id="2147514071" r:id="rId2"/>
    <p:sldLayoutId id="2147514072" r:id="rId3"/>
    <p:sldLayoutId id="2147514073" r:id="rId4"/>
    <p:sldLayoutId id="2147514074" r:id="rId5"/>
    <p:sldLayoutId id="2147514075" r:id="rId6"/>
    <p:sldLayoutId id="2147514076" r:id="rId7"/>
    <p:sldLayoutId id="2147514077" r:id="rId8"/>
    <p:sldLayoutId id="2147514078" r:id="rId9"/>
    <p:sldLayoutId id="2147514079" r:id="rId10"/>
    <p:sldLayoutId id="2147514080" r:id="rId11"/>
    <p:sldLayoutId id="21475140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0C0ED4-F3C3-494F-92FD-447C76CFCF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190" r:id="rId1"/>
    <p:sldLayoutId id="2147514191" r:id="rId2"/>
    <p:sldLayoutId id="2147514192" r:id="rId3"/>
    <p:sldLayoutId id="2147514193" r:id="rId4"/>
    <p:sldLayoutId id="2147514194" r:id="rId5"/>
    <p:sldLayoutId id="2147514195" r:id="rId6"/>
    <p:sldLayoutId id="2147514196" r:id="rId7"/>
    <p:sldLayoutId id="2147514197" r:id="rId8"/>
    <p:sldLayoutId id="2147514198" r:id="rId9"/>
    <p:sldLayoutId id="2147514199" r:id="rId10"/>
    <p:sldLayoutId id="2147514200" r:id="rId11"/>
    <p:sldLayoutId id="21475142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BAF646-B929-4524-A0A0-8C8C86B204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202" r:id="rId1"/>
    <p:sldLayoutId id="2147514203" r:id="rId2"/>
    <p:sldLayoutId id="2147514204" r:id="rId3"/>
    <p:sldLayoutId id="2147514205" r:id="rId4"/>
    <p:sldLayoutId id="2147514206" r:id="rId5"/>
    <p:sldLayoutId id="2147514207" r:id="rId6"/>
    <p:sldLayoutId id="2147514208" r:id="rId7"/>
    <p:sldLayoutId id="2147514209" r:id="rId8"/>
    <p:sldLayoutId id="2147514210" r:id="rId9"/>
    <p:sldLayoutId id="2147514211" r:id="rId10"/>
    <p:sldLayoutId id="2147514212" r:id="rId11"/>
    <p:sldLayoutId id="21475142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5CA2A1-7CF8-4C8A-83E1-D1B0DDCC6B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214" r:id="rId1"/>
    <p:sldLayoutId id="2147514082" r:id="rId2"/>
    <p:sldLayoutId id="2147514083" r:id="rId3"/>
    <p:sldLayoutId id="2147514084" r:id="rId4"/>
    <p:sldLayoutId id="2147514085" r:id="rId5"/>
    <p:sldLayoutId id="2147514086" r:id="rId6"/>
    <p:sldLayoutId id="2147514087" r:id="rId7"/>
    <p:sldLayoutId id="2147514088" r:id="rId8"/>
    <p:sldLayoutId id="2147514089" r:id="rId9"/>
    <p:sldLayoutId id="2147514090" r:id="rId10"/>
    <p:sldLayoutId id="2147514091" r:id="rId11"/>
    <p:sldLayoutId id="21475140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85FFEE-EF15-4447-B270-D177BF6C17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215" r:id="rId1"/>
    <p:sldLayoutId id="2147514216" r:id="rId2"/>
    <p:sldLayoutId id="2147514217" r:id="rId3"/>
    <p:sldLayoutId id="2147514218" r:id="rId4"/>
    <p:sldLayoutId id="2147514219" r:id="rId5"/>
    <p:sldLayoutId id="2147514220" r:id="rId6"/>
    <p:sldLayoutId id="2147514221" r:id="rId7"/>
    <p:sldLayoutId id="2147514222" r:id="rId8"/>
    <p:sldLayoutId id="2147514223" r:id="rId9"/>
    <p:sldLayoutId id="2147514224" r:id="rId10"/>
    <p:sldLayoutId id="2147514225" r:id="rId11"/>
    <p:sldLayoutId id="21475142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ADAB74-4297-430D-AC19-C36FCDA0C5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227" r:id="rId1"/>
    <p:sldLayoutId id="2147514228" r:id="rId2"/>
    <p:sldLayoutId id="2147514229" r:id="rId3"/>
    <p:sldLayoutId id="2147514230" r:id="rId4"/>
    <p:sldLayoutId id="2147514231" r:id="rId5"/>
    <p:sldLayoutId id="2147514232" r:id="rId6"/>
    <p:sldLayoutId id="2147514233" r:id="rId7"/>
    <p:sldLayoutId id="2147514234" r:id="rId8"/>
    <p:sldLayoutId id="2147514235" r:id="rId9"/>
    <p:sldLayoutId id="2147514236" r:id="rId10"/>
    <p:sldLayoutId id="2147514237" r:id="rId11"/>
    <p:sldLayoutId id="21475142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928DFE-9641-417F-B78F-5DF99E4EFD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239" r:id="rId1"/>
    <p:sldLayoutId id="2147514240" r:id="rId2"/>
    <p:sldLayoutId id="2147514241" r:id="rId3"/>
    <p:sldLayoutId id="2147514242" r:id="rId4"/>
    <p:sldLayoutId id="2147514243" r:id="rId5"/>
    <p:sldLayoutId id="2147514244" r:id="rId6"/>
    <p:sldLayoutId id="2147514245" r:id="rId7"/>
    <p:sldLayoutId id="2147514246" r:id="rId8"/>
    <p:sldLayoutId id="2147514247" r:id="rId9"/>
    <p:sldLayoutId id="2147514248" r:id="rId10"/>
    <p:sldLayoutId id="2147514249" r:id="rId11"/>
    <p:sldLayoutId id="21475142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C4DFDB-4C9C-4EA6-9ACE-CE65A89B21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094" r:id="rId1"/>
    <p:sldLayoutId id="2147514095" r:id="rId2"/>
    <p:sldLayoutId id="2147514096" r:id="rId3"/>
    <p:sldLayoutId id="2147514097" r:id="rId4"/>
    <p:sldLayoutId id="2147514098" r:id="rId5"/>
    <p:sldLayoutId id="2147514099" r:id="rId6"/>
    <p:sldLayoutId id="2147514100" r:id="rId7"/>
    <p:sldLayoutId id="2147514101" r:id="rId8"/>
    <p:sldLayoutId id="2147514102" r:id="rId9"/>
    <p:sldLayoutId id="2147514103" r:id="rId10"/>
    <p:sldLayoutId id="2147514104" r:id="rId11"/>
    <p:sldLayoutId id="21475141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DF2F3D-3652-4590-8A46-BB0C714719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106" r:id="rId1"/>
    <p:sldLayoutId id="2147514107" r:id="rId2"/>
    <p:sldLayoutId id="2147514108" r:id="rId3"/>
    <p:sldLayoutId id="2147514109" r:id="rId4"/>
    <p:sldLayoutId id="2147514110" r:id="rId5"/>
    <p:sldLayoutId id="2147514111" r:id="rId6"/>
    <p:sldLayoutId id="2147514112" r:id="rId7"/>
    <p:sldLayoutId id="2147514113" r:id="rId8"/>
    <p:sldLayoutId id="2147514114" r:id="rId9"/>
    <p:sldLayoutId id="2147514115" r:id="rId10"/>
    <p:sldLayoutId id="2147514116" r:id="rId11"/>
    <p:sldLayoutId id="21475141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CE92C5-71CA-4B75-9AD9-04C8B79C2E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118" r:id="rId1"/>
    <p:sldLayoutId id="2147514119" r:id="rId2"/>
    <p:sldLayoutId id="2147514120" r:id="rId3"/>
    <p:sldLayoutId id="2147514121" r:id="rId4"/>
    <p:sldLayoutId id="2147514122" r:id="rId5"/>
    <p:sldLayoutId id="2147514123" r:id="rId6"/>
    <p:sldLayoutId id="2147514124" r:id="rId7"/>
    <p:sldLayoutId id="2147514125" r:id="rId8"/>
    <p:sldLayoutId id="2147514126" r:id="rId9"/>
    <p:sldLayoutId id="2147514127" r:id="rId10"/>
    <p:sldLayoutId id="2147514128" r:id="rId11"/>
    <p:sldLayoutId id="21475141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77A119-FAD1-47E7-92D1-4F55C3963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130" r:id="rId1"/>
    <p:sldLayoutId id="2147514131" r:id="rId2"/>
    <p:sldLayoutId id="2147514132" r:id="rId3"/>
    <p:sldLayoutId id="2147514133" r:id="rId4"/>
    <p:sldLayoutId id="2147514134" r:id="rId5"/>
    <p:sldLayoutId id="2147514135" r:id="rId6"/>
    <p:sldLayoutId id="2147514136" r:id="rId7"/>
    <p:sldLayoutId id="2147514137" r:id="rId8"/>
    <p:sldLayoutId id="2147514138" r:id="rId9"/>
    <p:sldLayoutId id="2147514139" r:id="rId10"/>
    <p:sldLayoutId id="2147514140" r:id="rId11"/>
    <p:sldLayoutId id="21475141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3529DF-6E6A-4EF0-81AC-A123DBB718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142" r:id="rId1"/>
    <p:sldLayoutId id="2147514143" r:id="rId2"/>
    <p:sldLayoutId id="2147514144" r:id="rId3"/>
    <p:sldLayoutId id="2147514145" r:id="rId4"/>
    <p:sldLayoutId id="2147514146" r:id="rId5"/>
    <p:sldLayoutId id="2147514147" r:id="rId6"/>
    <p:sldLayoutId id="2147514148" r:id="rId7"/>
    <p:sldLayoutId id="2147514149" r:id="rId8"/>
    <p:sldLayoutId id="2147514150" r:id="rId9"/>
    <p:sldLayoutId id="2147514151" r:id="rId10"/>
    <p:sldLayoutId id="2147514152" r:id="rId11"/>
    <p:sldLayoutId id="21475141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5039BD-8679-4D30-A994-EF807641BA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154" r:id="rId1"/>
    <p:sldLayoutId id="2147514155" r:id="rId2"/>
    <p:sldLayoutId id="2147514156" r:id="rId3"/>
    <p:sldLayoutId id="2147514157" r:id="rId4"/>
    <p:sldLayoutId id="2147514158" r:id="rId5"/>
    <p:sldLayoutId id="2147514159" r:id="rId6"/>
    <p:sldLayoutId id="2147514160" r:id="rId7"/>
    <p:sldLayoutId id="2147514161" r:id="rId8"/>
    <p:sldLayoutId id="2147514162" r:id="rId9"/>
    <p:sldLayoutId id="2147514163" r:id="rId10"/>
    <p:sldLayoutId id="2147514164" r:id="rId11"/>
    <p:sldLayoutId id="21475141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51DA5F-58F3-485A-BA7D-EC9F30C63C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166" r:id="rId1"/>
    <p:sldLayoutId id="2147514167" r:id="rId2"/>
    <p:sldLayoutId id="2147514168" r:id="rId3"/>
    <p:sldLayoutId id="2147514169" r:id="rId4"/>
    <p:sldLayoutId id="2147514170" r:id="rId5"/>
    <p:sldLayoutId id="2147514171" r:id="rId6"/>
    <p:sldLayoutId id="2147514172" r:id="rId7"/>
    <p:sldLayoutId id="2147514173" r:id="rId8"/>
    <p:sldLayoutId id="2147514174" r:id="rId9"/>
    <p:sldLayoutId id="2147514175" r:id="rId10"/>
    <p:sldLayoutId id="2147514176" r:id="rId11"/>
    <p:sldLayoutId id="214751417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3A0313-401E-44B4-9F21-D04D1D2A75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4178" r:id="rId1"/>
    <p:sldLayoutId id="2147514179" r:id="rId2"/>
    <p:sldLayoutId id="2147514180" r:id="rId3"/>
    <p:sldLayoutId id="2147514181" r:id="rId4"/>
    <p:sldLayoutId id="2147514182" r:id="rId5"/>
    <p:sldLayoutId id="2147514183" r:id="rId6"/>
    <p:sldLayoutId id="2147514184" r:id="rId7"/>
    <p:sldLayoutId id="2147514185" r:id="rId8"/>
    <p:sldLayoutId id="2147514186" r:id="rId9"/>
    <p:sldLayoutId id="2147514187" r:id="rId10"/>
    <p:sldLayoutId id="2147514188" r:id="rId11"/>
    <p:sldLayoutId id="21475141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7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6.png"/><Relationship Id="rId4" Type="http://schemas.openxmlformats.org/officeDocument/2006/relationships/image" Target="../media/image18.jpeg"/><Relationship Id="rId9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7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818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818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9" descr="http://1.bp.blogspot.com/_NnmDnulAV4k/TET7Nfc5zgI/AAAAAAAAADo/kT3racFHNHU/s1600/JESUS,+VEM+E+SEGUE-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0" y="1989138"/>
            <a:ext cx="3544888" cy="3960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133600"/>
            <a:ext cx="7129463" cy="2951163"/>
          </a:xfrm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Falai, Senhor, que o vosso servo 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escuta!</a:t>
            </a:r>
            <a:endParaRPr lang="pt-PT" sz="4200" b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Vós tendes palavras </a:t>
            </a:r>
            <a:endParaRPr lang="pt-PT" sz="4200" b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vida 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eterna! </a:t>
            </a:r>
            <a:endParaRPr lang="pt-PT" sz="4200" b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87397" name="Line 5"/>
          <p:cNvSpPr>
            <a:spLocks noChangeShapeType="1"/>
          </p:cNvSpPr>
          <p:nvPr/>
        </p:nvSpPr>
        <p:spPr bwMode="auto">
          <a:xfrm>
            <a:off x="1116013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7400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55650" y="1760538"/>
            <a:ext cx="8137525" cy="4260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“Aproximando-se os dias de Jesus ser levado deste mundo, Ele tomou a decisão de Se dirigir a Jerusalém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mandou mensageiros à sua frente.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Estes puseram-se a caminho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entraram numa povoação de samaritanos,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fim de Lhe prepararem hospedagem.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aquela gente não O quis receber,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ia a caminho de Jerusalém.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Vendo isto, os discípulos Tiago e João disseram a Jesus: «Senhor, queres que mandemos descer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fogo do céu que os destrua?».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Jesus voltou-Se e repreendeu-os.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seguiram para outra povoação.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119675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842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60213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76250" y="1336675"/>
            <a:ext cx="8488363" cy="49006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Pelo caminho, alguém disse a Jesus: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«Seguir-Te-ei para onde quer que fores».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Jesus respondeu-lhe: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«As raposas têm as suas tocas,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as aves do céu os seus ninhos;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o Filho do homem não tem onde reclinar a cabeça».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Depois disse a outro: «Segue-Me». Ele respondeu: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«Senhor, deixa-me ir primeiro sepultar meu pai».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Disse-lhe Jesus: «Deixa que os mortos sepultem os seus mortos; tu, vai anunciar o reino de Deus».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Disse-Lhe ainda outro: «Seguir-Te-ei, Senhor; mas deixa-me ir primeiro despedir-me da minha família».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Jesus respondeu-lhe: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«Quem tiver lançado as mãos ao arado e olhar para trás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serve para o reino de Deus»”.         (Lc 9)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944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9223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9046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1491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1492" name="Rectângulo 1"/>
          <p:cNvSpPr>
            <a:spLocks noChangeArrowheads="1"/>
          </p:cNvSpPr>
          <p:nvPr/>
        </p:nvSpPr>
        <p:spPr bwMode="auto">
          <a:xfrm>
            <a:off x="395288" y="1773238"/>
            <a:ext cx="8569325" cy="306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46088" lvl="2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Oramos... a Jesus Cristo, que continuamente nos está a chamar para O seguirmos, pelo caminho da Cruz, deixando todo o resto para trás, até chegarmos à Ressurreição e à Vida.</a:t>
            </a:r>
          </a:p>
          <a:p>
            <a:pPr marL="446088" lvl="2">
              <a:spcAft>
                <a:spcPts val="600"/>
              </a:spcAft>
            </a:pP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		Pedimos agora que saibamos seguir Jesus:</a:t>
            </a:r>
          </a:p>
          <a:p>
            <a:pPr marL="446088" lvl="2">
              <a:spcAft>
                <a:spcPts val="600"/>
              </a:spcAft>
            </a:pPr>
            <a:r>
              <a:rPr lang="pt-PT" sz="300" baseline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 marL="0" lvl="1" indent="-11430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através da verdadeira liberdade do Amor, lutando contra o mal…</a:t>
            </a:r>
          </a:p>
          <a:p>
            <a:pPr marL="0" lvl="1" indent="-11430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pelo caminho da vida, cruzando o deserto do nosso egoísmo…</a:t>
            </a:r>
          </a:p>
          <a:p>
            <a:pPr marL="0" lvl="1" indent="-11430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vivendo no Reino dos Vivos, deixando os mortos com os mortos...</a:t>
            </a:r>
          </a:p>
          <a:p>
            <a:pPr marL="0" lvl="1" indent="-11430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sem olhar para trás, porque esses não servem para o Reino...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893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5013325"/>
            <a:ext cx="68405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saibamos seguir-te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Para onde tu fores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Picture 13" descr="http://lh5.ggpht.com/_nHNAYHTZpbY/TUXBch5pgBI/AAAAAAAACtg/ka9Rt7OAfqs/pao_thumb%5B3%5D.jpg?imgmax=8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72069"/>
            <a:ext cx="3011885" cy="3863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3540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3541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827585" y="1682025"/>
            <a:ext cx="6481266" cy="44832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28900" lvl="5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TRAZEMOS AO TEU ALTAR</a:t>
            </a:r>
          </a:p>
          <a:p>
            <a:pPr marL="2628900" lvl="5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OFERTA DESTE DIA</a:t>
            </a:r>
          </a:p>
          <a:p>
            <a:pPr marL="2628900" lvl="5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PARA, SENHOR, O VIVERMOS</a:t>
            </a:r>
          </a:p>
          <a:p>
            <a:pPr marL="2628900" lvl="5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AMOR E ALEGRIA.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Aceita o nosso trabalho,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nossa alegria e tristeza: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Faz com eles o fermento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para o pão da Tua mesa.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i="1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Aceita tudo o que somos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- humilde e singela oferta -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e, ao Teu amor, guardaremos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nossa alma sempre aberta.</a:t>
            </a:r>
          </a:p>
        </p:txBody>
      </p:sp>
      <p:sp>
        <p:nvSpPr>
          <p:cNvPr id="193543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9354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354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456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7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55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2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9661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79203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13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7920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79208" name="Text Box 16"/>
          <p:cNvSpPr txBox="1">
            <a:spLocks noChangeArrowheads="1"/>
          </p:cNvSpPr>
          <p:nvPr/>
        </p:nvSpPr>
        <p:spPr bwMode="auto">
          <a:xfrm>
            <a:off x="395288" y="3213100"/>
            <a:ext cx="6337300" cy="241450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Jesus não quer violência… Mas é </a:t>
            </a:r>
            <a:r>
              <a:rPr lang="pt-PT" sz="2300" i="1" baseline="0" dirty="0">
                <a:latin typeface="Arial" charset="0"/>
              </a:rPr>
              <a:t>exigente</a:t>
            </a:r>
            <a:r>
              <a:rPr lang="pt-PT" sz="2300" baseline="0" dirty="0">
                <a:latin typeface="Arial" charset="0"/>
              </a:rPr>
              <a:t> com os Seus seguidores. </a:t>
            </a:r>
            <a:r>
              <a:rPr lang="pt-PT" sz="2000" b="0" i="1" baseline="0" dirty="0">
                <a:latin typeface="Arial" charset="0"/>
              </a:rPr>
              <a:t>[ 3ª 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Lc 9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No tempo de Elias, não era </a:t>
            </a:r>
            <a:r>
              <a:rPr lang="pt-PT" sz="2300" baseline="0" dirty="0" smtClean="0">
                <a:latin typeface="Arial" charset="0"/>
              </a:rPr>
              <a:t>tão</a:t>
            </a:r>
            <a:r>
              <a:rPr lang="pt-PT" sz="2300" i="1" baseline="0" dirty="0" smtClean="0">
                <a:latin typeface="Arial" charset="0"/>
              </a:rPr>
              <a:t> </a:t>
            </a:r>
            <a:r>
              <a:rPr lang="pt-PT" sz="2300" i="1" baseline="0" dirty="0">
                <a:latin typeface="Arial" charset="0"/>
              </a:rPr>
              <a:t>exigente </a:t>
            </a:r>
            <a:r>
              <a:rPr lang="pt-PT" sz="2300" baseline="0" dirty="0">
                <a:latin typeface="Arial" charset="0"/>
              </a:rPr>
              <a:t>o seguimento dos profetas</a:t>
            </a:r>
            <a:r>
              <a:rPr lang="pt-PT" sz="2300" baseline="0" dirty="0" smtClean="0">
                <a:latin typeface="Arial" charset="0"/>
              </a:rPr>
              <a:t>?… </a:t>
            </a:r>
            <a:r>
              <a:rPr lang="pt-PT" sz="2000" b="0" i="1" baseline="0" dirty="0" smtClean="0">
                <a:latin typeface="Arial" charset="0"/>
              </a:rPr>
              <a:t>[1ª </a:t>
            </a:r>
            <a:r>
              <a:rPr lang="pt-PT" sz="2000" b="0" i="1" baseline="0" dirty="0">
                <a:latin typeface="Arial" charset="0"/>
              </a:rPr>
              <a:t>Leit</a:t>
            </a:r>
            <a:r>
              <a:rPr lang="pt-PT" sz="2000" b="0" i="1" baseline="0" dirty="0" smtClean="0">
                <a:latin typeface="Arial" charset="0"/>
              </a:rPr>
              <a:t>.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1 Rs 19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A Liberdade bem entendida, deve ter lugar sempre no campo do Amor…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Gl </a:t>
            </a:r>
            <a:r>
              <a:rPr lang="pt-PT" sz="2000" baseline="0" dirty="0" smtClean="0">
                <a:latin typeface="Arial" charset="0"/>
              </a:rPr>
              <a:t>5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97637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9764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4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98659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8660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1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2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3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64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98667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8668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866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8672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73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968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9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20070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0710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20071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Picture 13" descr="https://sphotos-a.xx.fbcdn.net/hphotos-ash4/p480x480/525199_355033727938299_1343877985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38" y="2276475"/>
            <a:ext cx="4729162" cy="3240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1732" name="Line 4"/>
          <p:cNvSpPr>
            <a:spLocks noChangeShapeType="1"/>
          </p:cNvSpPr>
          <p:nvPr/>
        </p:nvSpPr>
        <p:spPr bwMode="auto">
          <a:xfrm flipH="1" flipV="1">
            <a:off x="900113" y="1484313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1733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12750" y="1598613"/>
            <a:ext cx="8047038" cy="490061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ALGUÉM QUISER SEGUIR-ME,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SE ALGUÉM QUISER SEGUIR-ME,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TOME A SUA CRUZ E SIGA-ME,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TOME A SUA CRUZ E SIGA-ME.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Filho do homem não veio para ser servido;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veio para servir e dar a vida.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Se alguém quiser seguir-Me,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renuncie a si mesmo, /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tome a sua cruz e siga-Me.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Quem quiser salvar a sua vida, há de perdê-la;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quem quiser perder a vida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por causa de Mim há de encontrá-la.</a:t>
            </a:r>
          </a:p>
        </p:txBody>
      </p:sp>
      <p:sp>
        <p:nvSpPr>
          <p:cNvPr id="20173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173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1546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20173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2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2757" name="Rectângulo 1"/>
          <p:cNvSpPr>
            <a:spLocks noChangeArrowheads="1"/>
          </p:cNvSpPr>
          <p:nvPr/>
        </p:nvSpPr>
        <p:spPr bwMode="auto">
          <a:xfrm>
            <a:off x="179388" y="1624013"/>
            <a:ext cx="878522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09625" lvl="3" indent="-1588">
              <a:spcAft>
                <a:spcPts val="12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Nesta Eucaristia, foi-nos lançado um novo alerta acerca do que é a verdadeira Liberdade e o que é a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libertinagem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. Uma vez que a lei do Amor ultrapassa tudo, a nossa liberdade deve conduzir ao Amor, de todos e em todos.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809625" lvl="3" indent="-1588">
              <a:spcAft>
                <a:spcPts val="1200"/>
              </a:spcAft>
            </a:pP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					Porque sabemos que: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a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libertinagem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nos escraviza, tirando-nos a Liberdade… 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só se somos servos de todos pelo Amor é que somos livres...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é só com o Espírito, que superamos os desejos da carne...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os baixos instintos só serão eliminados na força do Espírito.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20275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0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404938" y="5373688"/>
            <a:ext cx="6767512" cy="9890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Ama o teu próximo 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Como a ti mesmo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12" descr="http://ecosdelapalabra.files.wordpress.com/2012/01/pesca-goy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773238"/>
            <a:ext cx="3097213" cy="4478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378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3414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203783" name="Rectângulo 1"/>
          <p:cNvSpPr>
            <a:spLocks noChangeArrowheads="1"/>
          </p:cNvSpPr>
          <p:nvPr/>
        </p:nvSpPr>
        <p:spPr bwMode="auto">
          <a:xfrm>
            <a:off x="611188" y="1412875"/>
            <a:ext cx="8042275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TU, SENHOR, CHAMASTE</a:t>
            </a:r>
          </a:p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TU, SENHOR, CONVIDAS:</a:t>
            </a:r>
          </a:p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VEM E SEGUE-ME, VEM E SEGUE-ME</a:t>
            </a:r>
          </a:p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SENHOR, IREI CONTIGO. </a:t>
            </a:r>
            <a:r>
              <a:rPr lang="pt-PT" sz="19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SENHOR, IREI CONTIGO.</a:t>
            </a:r>
          </a:p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</a:t>
            </a:r>
          </a:p>
          <a:p>
            <a:pPr marL="989013"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Deixarei na praia as minhas redes,</a:t>
            </a:r>
          </a:p>
          <a:p>
            <a:pPr marL="989013"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pegarei no arado contigo, Senhor:</a:t>
            </a:r>
          </a:p>
          <a:p>
            <a:pPr marL="989013"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Guardarei o meu lugar nos teus caminhos,</a:t>
            </a:r>
          </a:p>
          <a:p>
            <a:pPr marL="989013"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semearei a tua palavra em meu redor,</a:t>
            </a:r>
          </a:p>
          <a:p>
            <a:pPr marL="989013"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</a:t>
            </a:r>
            <a:r>
              <a:rPr lang="pt-PT" sz="19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nascerá e crescerá.</a:t>
            </a:r>
          </a:p>
          <a:p>
            <a:pPr marL="989013"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Senhor, irei contigo! Senhor, irei contigo!</a:t>
            </a:r>
          </a:p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endParaRPr lang="pt-PT" sz="19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Deixarei os meus bens e minha terra,</a:t>
            </a:r>
          </a:p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darei aos meus as mãos, o meu tempo e cuidados;</a:t>
            </a:r>
          </a:p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assim saberão que Tu vives.</a:t>
            </a:r>
          </a:p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Com meu esforço abrirei mais caminhos</a:t>
            </a:r>
          </a:p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</a:t>
            </a:r>
            <a:r>
              <a:rPr lang="pt-PT" sz="19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 unidade e fraternidade.</a:t>
            </a:r>
          </a:p>
          <a:p>
            <a:pPr marL="74613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19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Senhor, irei contigo! Senhor, irei contigo!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908720"/>
            <a:ext cx="6264696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20378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7" descr="http://2.bp.blogspot.com/_DopAEdTpVF4/SntvoqzSanI/AAAAAAAAAhw/f_uyITPCzIk/s400/Je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901700"/>
            <a:ext cx="4808538" cy="360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365526" y="2143884"/>
            <a:ext cx="7382938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VÓS SOIS O CAMINHO, 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JESUS, MEU SENHOR,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GUIAI NOSSOS PASSOS 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NA PAZ E NO AMOR.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	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GUIAI NOSSOS PASSOS 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NA PAZ E NO AMOR!</a:t>
            </a:r>
          </a:p>
          <a:p>
            <a:pPr lvl="5">
              <a:defRPr/>
            </a:pPr>
            <a:endParaRPr kumimoji="0" lang="pt-PT" sz="2600" i="1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5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Vivamos em paz,</a:t>
            </a:r>
          </a:p>
          <a:p>
            <a:pPr lvl="5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   e o Deus do amor e da paz </a:t>
            </a:r>
          </a:p>
          <a:p>
            <a:pPr lvl="5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   estará connosco.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7" descr="http://www.santoafonsorj.org.br/site/images/dez12/seguem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32"/>
          <a:stretch/>
        </p:blipFill>
        <p:spPr bwMode="auto">
          <a:xfrm>
            <a:off x="5025231" y="3134096"/>
            <a:ext cx="3574257" cy="3163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15" descr="http://simplesmentecristao.files.wordpress.com/2011/05/503.jpg?w=288&amp;h=2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73075"/>
            <a:ext cx="3524250" cy="2668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8" name="Picture 11" descr="http://3.bp.blogspot.com/-4JohHLYGkyM/UA2IaKNLUGI/AAAAAAAADmc/ihS1Ae4Tfxg/s1600/elija-elish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90" y="585997"/>
            <a:ext cx="4011748" cy="5762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74729" y="2040937"/>
            <a:ext cx="8607578" cy="25288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Liberdade autêntica é o que dá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valor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aos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atos humanos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estará sempre  ordenada para o Amor…   Por isso, </a:t>
            </a:r>
          </a:p>
          <a:p>
            <a:pPr>
              <a:lnSpc>
                <a:spcPts val="38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exigência de Jesus para os Seus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seguidores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é: Liberdade para AMAR!</a:t>
            </a:r>
            <a:endParaRPr lang="pt-PT" sz="36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4788024" y="5517232"/>
            <a:ext cx="366061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7376379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7" descr="http://www.santoafonsorj.org.br/site/images/dez12/seguem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32"/>
          <a:stretch/>
        </p:blipFill>
        <p:spPr bwMode="auto">
          <a:xfrm>
            <a:off x="5025231" y="3134096"/>
            <a:ext cx="3574257" cy="3163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15" descr="http://simplesmentecristao.files.wordpress.com/2011/05/503.jpg?w=288&amp;h=2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73075"/>
            <a:ext cx="3524250" cy="2668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8" name="Picture 11" descr="http://3.bp.blogspot.com/-4JohHLYGkyM/UA2IaKNLUGI/AAAAAAAADmc/ihS1Ae4Tfxg/s1600/elija-elish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90" y="585997"/>
            <a:ext cx="4011748" cy="5762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74729" y="2040937"/>
            <a:ext cx="8607578" cy="25288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Liberdade autêntica é o que dá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valor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aos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atos humanos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estará sempre  ordenada para o Amor…   Por isso, </a:t>
            </a:r>
          </a:p>
          <a:p>
            <a:pPr>
              <a:lnSpc>
                <a:spcPts val="38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exigência de Jesus para os Seus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seguidores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é: Liberdade para AMAR!</a:t>
            </a:r>
            <a:endParaRPr lang="pt-PT" sz="36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8" descr="http://3.bp.blogspot.com/-CCKU4LkfBts/UHwVTnI1NLI/AAAAAAAAAWA/vbSCeiNFtys/s1600/Imagem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13" y="2492375"/>
            <a:ext cx="4503737" cy="3362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611188" y="1484313"/>
            <a:ext cx="7200900" cy="39735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CRISTO JESUS, TU ME CHAMASTE,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EU TE RESPONDO: </a:t>
            </a: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“ESTOU AQUI!”</a:t>
            </a: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.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TU ME CHAMASTE PELO MEU NOME,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EU TE RESPONDO: </a:t>
            </a: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“ESTOU AQUI!”</a:t>
            </a: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Quero subir à montanha,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quero ouvir a Tua voz;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quero subir à montanha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 falar contigo a sós.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28650" y="1295400"/>
            <a:ext cx="8120063" cy="4221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“Naqueles dias, disse o Senhor a Elias: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«Ungirás Eliseu, filho de </a:t>
            </a:r>
            <a:r>
              <a:rPr lang="pt-PT" sz="2100" spc="100" baseline="0" dirty="0" err="1">
                <a:solidFill>
                  <a:srgbClr val="F8F8F8"/>
                </a:solidFill>
                <a:latin typeface="Arial" charset="0"/>
              </a:rPr>
              <a:t>Safat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de Abel-</a:t>
            </a:r>
            <a:r>
              <a:rPr lang="pt-PT" sz="2100" spc="100" baseline="0" dirty="0" err="1">
                <a:solidFill>
                  <a:srgbClr val="F8F8F8"/>
                </a:solidFill>
                <a:latin typeface="Arial" charset="0"/>
              </a:rPr>
              <a:t>Meola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como profeta em teu lugar». Elias pôs-se a caminho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encontrou Eliseu, filho de </a:t>
            </a:r>
            <a:r>
              <a:rPr lang="pt-PT" sz="2100" spc="100" baseline="0" dirty="0" err="1">
                <a:solidFill>
                  <a:srgbClr val="F8F8F8"/>
                </a:solidFill>
                <a:latin typeface="Arial" charset="0"/>
              </a:rPr>
              <a:t>Safat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que andava a lavrar com doze juntas de bois e guiava a décima segunda.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Elias passou junto dele e lançou sobre ele a sua capa.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Então Eliseu abandonou os bois, correu atrás de Elias e disse-lhe: «Deixa-me ir abraçar meu pai e minha mãe;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depois irei contigo». Elias respondeu: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«Vai e volta, porque eu já fiz o que devia».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Eliseu afastou-se, tomou uma junta de bois e matou-a;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 a madeira do arado assou a carne, que deu a comer à sua gente. Depois levantou-se e seguiu Elias,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ficando ao seu serviço”.                                   (1 Rs 19)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535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1979613" y="5661025"/>
            <a:ext cx="6550025" cy="4778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a minha herança!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547824">
            <a:off x="468212" y="5793137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6371" name="Seta para baixo 10"/>
          <p:cNvSpPr>
            <a:spLocks noChangeArrowheads="1"/>
          </p:cNvSpPr>
          <p:nvPr/>
        </p:nvSpPr>
        <p:spPr bwMode="auto">
          <a:xfrm rot="-1879668">
            <a:off x="7534275" y="6189663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268413"/>
            <a:ext cx="8569325" cy="4811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“Irmãos: Foi para a verdadeira liberdade que Cristo nos libertou. Portanto, permanecei firmes e não torneis a sujeitar-vos ao jugo da escravidão. Vós, irmãos, fostes chamados à liberdade. Contudo, não abuseis da liberdade como pretexto para viverdes segundo a carne; mas, pela caridade, colocai-vos ao serviço uns dos outros, porque toda a Lei se resume nesta palavra: «Amarás o teu próximo como a ti mesmo». Se vós, porém, vos mordeis e devorais mutuamente, tende cuidado, que acabareis por destruir-vos uns aos outros. Por isso vos digo: Deixai-vos conduzir pelo Espírito e não satisfareis os desejos da carne. Na verdade, a carne tem desejos contrários aos do Espírito, e o Espírito desejos contrários aos da carne. São dois princípios antagónicos e por isso não fazeis o que quereis.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se vos deixais guiar pelo Espírito,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estais sujeitos à Lei de Moisés”.          (Gl 5)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355976" y="6122717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637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23534</TotalTime>
  <Words>1741</Words>
  <Application>Microsoft Office PowerPoint</Application>
  <PresentationFormat>Apresentação no Ecrã (4:3)</PresentationFormat>
  <Paragraphs>304</Paragraphs>
  <Slides>28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28</vt:i4>
      </vt:variant>
    </vt:vector>
  </HeadingPairs>
  <TitlesOfParts>
    <vt:vector size="5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1715</cp:revision>
  <dcterms:created xsi:type="dcterms:W3CDTF">2006-05-02T09:35:59Z</dcterms:created>
  <dcterms:modified xsi:type="dcterms:W3CDTF">2015-02-03T13:27:14Z</dcterms:modified>
</cp:coreProperties>
</file>