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3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08" r:id="rId23"/>
    <p:sldId id="429" r:id="rId24"/>
    <p:sldId id="354" r:id="rId25"/>
    <p:sldId id="432" r:id="rId26"/>
    <p:sldId id="420" r:id="rId27"/>
    <p:sldId id="307" r:id="rId28"/>
    <p:sldId id="437" r:id="rId29"/>
    <p:sldId id="427" r:id="rId30"/>
    <p:sldId id="342" r:id="rId31"/>
    <p:sldId id="387" r:id="rId32"/>
    <p:sldId id="388" r:id="rId33"/>
    <p:sldId id="398" r:id="rId34"/>
    <p:sldId id="301" r:id="rId35"/>
    <p:sldId id="395" r:id="rId36"/>
    <p:sldId id="389" r:id="rId37"/>
    <p:sldId id="390" r:id="rId38"/>
    <p:sldId id="400" r:id="rId39"/>
    <p:sldId id="435" r:id="rId40"/>
    <p:sldId id="397" r:id="rId41"/>
    <p:sldId id="440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C2E7BB-5D5B-460C-878F-31942798201E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5B11D53-E0D2-4D9D-8B68-6096CBF802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5951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6A132D-BD38-4A5D-9A32-2EF509FAF612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643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34C118F0-69B9-408D-A410-E01719991501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948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A269C5-B112-4B54-AD7E-EB96494EA993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96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01091E0-6500-4979-8968-E76AFEC8D4A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53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A5984-688A-452B-9BF8-79C7C1943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5599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75712-0128-4001-9B97-6634F59BA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32979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A5A684-8AD6-4F1E-BA55-0714F3234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400806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358B90-22C5-4F80-B156-CE8321A3B7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871688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1E9A75-3249-4775-94CC-F83C99A955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613801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1DBC04-3B8E-4DD8-BAB0-C32AB2B7A3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787351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00AF19-975E-4831-B30C-BF257E4A19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8858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8DEFA-68D5-4449-A92C-3933DD8AAF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947394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F1C3A-3513-443B-A5E1-0D2EE0030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666820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C38B3-1CCF-4180-B4E4-253AE2731B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022614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4F543F-F056-4D05-AA30-05B657124B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308925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8805F-054F-4980-80D1-251D14618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977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B6CD9-5EFE-49BC-83F9-F520C234AC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6480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2A6C3C-BBC3-4436-801C-C2841B71EA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67499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F3DC90-EE6F-4C3C-B435-703D77B7CF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82457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4AF9A8-3ED7-4056-BC16-855919F31D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87829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2883DD-F21D-474E-8495-0CCCF5E86A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772905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A84CAD-A961-4512-A747-0938E01BDE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715867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9E40E8-1A2E-432C-B091-9ECDBEF198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55110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0EEB92-FF1A-4CC2-9625-AEF06D4083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585951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AB6AB4-2FE5-44BA-8C6C-8CF204DF84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268762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482671-DB10-4817-9B5B-475468DA1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883811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ACEA3-8AE3-45FE-84EF-75DE434965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952241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B7A7-237D-4552-827E-BCDE93A110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123022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C42F36-2DD0-40D9-95A9-AF45206A21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535103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DED10D-18D0-4586-9549-9E0D92381A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414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DBC7-751B-4B0D-B6A6-AEA6CE6AE9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68645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6A226D-7C66-4A68-8EC0-3505139F9E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518160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A0326-295E-4027-A738-C1269F935E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32307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4557E-93F7-43C3-AEB9-741D9403B9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8231229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79A355-978D-4FC1-9DDF-96013F4AFD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7693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E72BBA-6BDA-4898-9D7B-EAB6D927E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47514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13616A-A0AB-4F88-B9F2-E8646F2688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359735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C9B295-2349-4DCF-8E3B-E8CEF478BE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64116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CBC1AD-6ADF-4082-831A-92EF3622D5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890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ECBE3E-A053-4E9A-ACAE-49BBFFC27C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977165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F0045E-401B-483A-B7B6-2EAA3DDD8E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5871274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497FED-399D-4EA7-B85D-116BCDEEE3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02055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DA07A-1696-44AE-AFD7-829E62576E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055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919D9-1DBE-4217-8B32-AF8B0DFB2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4123682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A06F8-44DD-4130-8BF1-5F4EE80F91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826642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71767-1218-4213-996C-C27EB69AB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929449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81DB9-CFD3-463A-8D44-403A16F0F0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69685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A181F-229B-427D-91CA-BB322168AB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418043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AB02E-CB0B-4FDC-BBE7-EF32D819A1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208596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4E50A7-DBAD-4447-96C7-950B33664E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0259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FF6C-4511-4D53-9C6F-3CB4B25EB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330434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F0A8A-74F0-48CA-8D57-B25BF024A9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639997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1E59B-DDB5-4A02-B769-A6BE1662CA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6607127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B3147-8562-4085-84A1-CECAF8A2B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15512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793C-F93C-42E9-B72E-6B32AF5B15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4889234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13AEB8-4031-4221-97C6-9E9A91C238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17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3BB2E4-1E6F-43B2-8851-F0F3C2DDC9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49513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51900-94F2-4F3F-B2A5-404A9F09D7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66781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44CC28-2F74-4669-8DF8-02E0025611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73705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72EEE-2AC1-4765-90CF-EBC7B20121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67086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B357BB-E77B-499D-80A0-A15BA3ABD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805864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1301E-F1B1-46AB-B410-4ACBEDEE6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796273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668BC6-2F1F-4E42-9303-7950094DAF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3907786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347FB1-BF49-4254-AA3D-614ECC976B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307397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A112A-68BF-454C-AADA-1CDD9636A1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6693209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871C04-64CB-468A-B675-B19D3D349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69039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A4B445-F18F-4B58-8E0C-036906D76A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0595133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6A23E9-D6F4-4D92-B79F-702FF4CE26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1673463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4EC2AB-C6B7-4564-8003-DA455D521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312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3A8EF-AD45-4D7F-9CA5-E830B7B6E1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64980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227F8B-9368-4008-8EE6-EC4C7C56E0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40449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F35010-2EC7-463F-BD94-052B032D0F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41096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BDA616-5BC4-48DE-B7DE-0767CE9A4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80348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F52E99-B17D-4847-AFA4-84970CF899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85938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A947A4-B4D6-44FD-9B0C-798F63CC20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4913301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E039C-0AF9-4EF8-87C2-FA85431237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497490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74D498-AFD7-4E54-B52F-C73B010BEB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627914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36AD60-A801-46D2-A586-CC0C57791D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014391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35CEF-C167-43D4-BC0C-6CDD849475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39664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12A199-EA15-49E8-B2AE-875A49D2ED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7081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7FA59-4F77-4DBD-9273-9A716E16F9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396750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89D7E-C5CE-41ED-811F-E60E9DD60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176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D75ADB-7241-4008-9F73-4D77C5C09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3001676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ABCF6C-DC9C-455A-A9EE-ABE8B694AA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8987084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934075-20BB-45C4-9D3B-4C1CEC88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5051756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CECFED-E137-4604-B6FD-D7D87A49B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651857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FE65A-4BE2-4A6F-8448-C086987613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473224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82D48-0977-4CC5-9651-FCF6A558F7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46420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73ED3A-CD05-463F-98D3-FAF6217A8E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5164338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65949E-7A9F-4538-AED6-9C10DAE74C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4585523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DE4F8F-95C9-4DC4-A6A9-FDF79F4A2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40695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3FDDD-C108-4890-B386-BAD9965F3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1308914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E3DAC8-A663-4730-BEE0-ACC97715E7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42913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CDBD67-089F-4E45-AB85-3EF3DAD724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455982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95C7E1-570C-4B83-9F29-7B348AE83E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697581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181775-2A05-4EA1-AD6A-33EE06D2FD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66415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799D6-8EC2-4133-A8F5-FFFA52A6FA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264066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DD052-CFD6-4772-8F34-9CCDBDDD16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33931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805C1F-32DD-4EFF-9F1D-DC0E8D057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345738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726ED6-D6F6-4BE5-8005-C6BFC33796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79929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0B061B-8C49-40F5-8EAB-84DEE8C000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906055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A9C20-E172-48A6-9D4D-A4EBE2EA44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97381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474ADF-CB50-4AEF-BE64-9CF0F249AF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10720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22F277-696E-4593-989F-6DBA766A30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0294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D52246-F88A-4F01-A1E7-4F01800C3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64598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F3966-0B1C-44FA-A354-8FA19E986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80528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CC8A34-61DA-4989-BF0B-50184F9A82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2435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D77FA-AF7F-4BB7-87DB-340649257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797357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C76A89-23AE-4BE9-B025-1A0548E2AD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876009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EC0A9-1CF5-4226-BFD1-8C2B44513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2674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52BAE8-E16C-4362-8EC8-7A4077DE64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33069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2F4BF3-F132-4819-B374-C5370BFCD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05930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8BA7-CB49-4A2C-866A-8194BFD17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245915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51BA0-C832-4F83-932B-0873102D3E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45869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8E5983-1C61-4070-A7B7-66834454F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587750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A2B3F7-700C-4A16-90FA-D34D8CB12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490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1C91D0-50D4-4F23-9E3A-0AF2F4E02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36909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85E7F-1D26-4503-84C8-4F3981E65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78474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B5DDB-9792-4174-81B2-DE87AED54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90803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35E581-A712-4EB1-930F-F57FCDE4A3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265589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F8E000-3B9F-4812-A246-D571FC939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78990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9663BF-3D64-41B3-8418-C0248642D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67590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D7120-B1E2-4A6B-A2A5-0896DEF63F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30055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FBCD3E-FC7A-47B6-BDC0-E016A1381C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98544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E7FE7B-1E2C-49C0-B242-1EBED4FB75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567446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17636C-4A67-4626-A965-73B7386177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85222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79139E-B8C4-42AA-9DAE-45C32A10C4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80401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5FF78-98FD-46DB-8A00-592EFE97EC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067328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EAFA3-C581-40B4-8099-6973F9B768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4912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4CD6A-0FD5-478E-A2BD-1CA3CBC96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81561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15A9B8-405A-4833-B097-9AEF23C74E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77065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93C5FB-1DFE-4260-9185-28C1892887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30856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27436D-8E91-45BE-A25A-8625CBA31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09040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10D03F-7945-4625-AA4D-7C600DB14D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143659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5DE4A-3FC4-4639-BABF-95EA4212F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96466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2F59F6-939E-41B6-98B7-2B5D971737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466483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992A9B-36A3-4F20-B1F4-1A5EFA688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358142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B3C3FF-FD3D-44BB-9B4A-AB86CAAC0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84425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2C3BB3-E490-402A-A069-DD7640D62B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374094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BEC460-8155-40B8-9D35-5FA38E3B11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5223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48AAF-D9BA-44FB-AE4F-04B916729F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6630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02409-F8CE-4B0A-BFAB-531AFBA7DA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059776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F8FD9-E76B-46F8-93C7-26F2FA2A4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832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D2C338-60C9-4285-93AD-963DCA9B28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816106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5E9069-C376-45D4-9066-99CDC98FAA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223301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E55F20-5233-4E99-B3C1-69F607E1D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86417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A93523-057D-462B-9C79-8F4ABE2E2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465685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C2288B-2E66-40D7-A857-88400B56D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32167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95A4C2-BA48-494A-85F1-D58DD87D39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760562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F04FE3-4EE9-4CC7-9F5C-957C705847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93228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1C9FE3-8EDA-41A9-BCEA-7DB61CCD4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275128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6229D-3249-4169-A171-C9E46D46E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667981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A81C83-B9EC-41E2-9A10-1384F2B53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38608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F32A75-41A5-4F93-9FC3-DEC9D27725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120747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D6AB81-16C1-4671-8027-6D153E1E22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026513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8C5B5-E16C-49AB-9567-E932223678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42187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FF4944-127D-4619-96AC-E3EC387339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64969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10F321-A28E-46F6-B69E-D853DBEFC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35593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DFCF4B-1901-45F0-82E6-CAE9C62BCE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56456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25460B-0C5C-4038-900B-F3E08FFC0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9373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0FFBCC-30C2-4649-ABC6-A67DE58A10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7541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47118-448D-4659-B50D-75FF9DD56F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1208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5061E-1FAA-430A-9E88-B8DA9F6FD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57629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393061-1E75-487F-B6F5-98BB601985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979017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C98B45-F9BC-49C3-BEB0-66CE9918F8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57230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7B64AD-D375-4864-AF00-DDAA081FD9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07544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FF0C5B-8B0F-47C7-BB26-9FE81E914E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97090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59E714-979E-48A5-8D4B-DB5C4BB9AD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34354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406035-9C35-47BB-A8AD-2247866AAC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484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6803F7-ADFC-423F-8BD1-D6E6DB78E3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552718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D26D2B-39A0-4067-9E1E-4E8AB0DD07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52570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018A58-007D-4043-9A89-239553F88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818633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F73891-2CC0-4701-8B59-FA5ED7F3B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60216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D7148-F71B-450B-9AB0-44042F8A35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511408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207DE4-CCC7-4DB9-8078-ECC0DF0FA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46923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A158A5-3E7A-4139-8579-2681429EB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440462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1FC96B-C8D4-40F8-8AD8-7291F2B46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81442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E0C5C2-FA55-4B9F-8236-42100EE14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40063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518360-016F-4065-AABC-C6DA352B0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31443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CE5A41-9FEB-4AE6-8293-795D959012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021494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96749B-027D-476C-B166-71D741A73D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5820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09AD5-E821-484D-BAED-52B234CB51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04403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F4411D-FE9A-44D0-801F-87FA95DE1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70136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B60F5-EC61-4C95-A1D2-6964D35ACD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85625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6BFD71-05C3-4577-9742-44431D9284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487" r:id="rId1"/>
    <p:sldLayoutId id="2147518465" r:id="rId2"/>
    <p:sldLayoutId id="2147518466" r:id="rId3"/>
    <p:sldLayoutId id="2147518467" r:id="rId4"/>
    <p:sldLayoutId id="2147518468" r:id="rId5"/>
    <p:sldLayoutId id="2147518469" r:id="rId6"/>
    <p:sldLayoutId id="2147518470" r:id="rId7"/>
    <p:sldLayoutId id="2147518471" r:id="rId8"/>
    <p:sldLayoutId id="2147518472" r:id="rId9"/>
    <p:sldLayoutId id="2147518473" r:id="rId10"/>
    <p:sldLayoutId id="2147518474" r:id="rId11"/>
    <p:sldLayoutId id="21475184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1F0662-D792-4326-9BE4-DC5B8A1631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84" r:id="rId1"/>
    <p:sldLayoutId id="2147518585" r:id="rId2"/>
    <p:sldLayoutId id="2147518586" r:id="rId3"/>
    <p:sldLayoutId id="2147518587" r:id="rId4"/>
    <p:sldLayoutId id="2147518588" r:id="rId5"/>
    <p:sldLayoutId id="2147518589" r:id="rId6"/>
    <p:sldLayoutId id="2147518590" r:id="rId7"/>
    <p:sldLayoutId id="2147518591" r:id="rId8"/>
    <p:sldLayoutId id="2147518592" r:id="rId9"/>
    <p:sldLayoutId id="2147518593" r:id="rId10"/>
    <p:sldLayoutId id="2147518594" r:id="rId11"/>
    <p:sldLayoutId id="21475185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EA3265-F0F3-47CC-A9F9-28A9334EF0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96" r:id="rId1"/>
    <p:sldLayoutId id="2147518597" r:id="rId2"/>
    <p:sldLayoutId id="2147518598" r:id="rId3"/>
    <p:sldLayoutId id="2147518599" r:id="rId4"/>
    <p:sldLayoutId id="2147518600" r:id="rId5"/>
    <p:sldLayoutId id="2147518601" r:id="rId6"/>
    <p:sldLayoutId id="2147518602" r:id="rId7"/>
    <p:sldLayoutId id="2147518603" r:id="rId8"/>
    <p:sldLayoutId id="2147518604" r:id="rId9"/>
    <p:sldLayoutId id="2147518605" r:id="rId10"/>
    <p:sldLayoutId id="2147518606" r:id="rId11"/>
    <p:sldLayoutId id="21475186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13962F-E3CC-408A-8E30-CE0606A82F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608" r:id="rId1"/>
    <p:sldLayoutId id="2147518476" r:id="rId2"/>
    <p:sldLayoutId id="2147518477" r:id="rId3"/>
    <p:sldLayoutId id="2147518478" r:id="rId4"/>
    <p:sldLayoutId id="2147518479" r:id="rId5"/>
    <p:sldLayoutId id="2147518480" r:id="rId6"/>
    <p:sldLayoutId id="2147518481" r:id="rId7"/>
    <p:sldLayoutId id="2147518482" r:id="rId8"/>
    <p:sldLayoutId id="2147518483" r:id="rId9"/>
    <p:sldLayoutId id="2147518484" r:id="rId10"/>
    <p:sldLayoutId id="2147518485" r:id="rId11"/>
    <p:sldLayoutId id="21475184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A07807-D330-4619-A4B5-1704A846DE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609" r:id="rId1"/>
    <p:sldLayoutId id="2147518610" r:id="rId2"/>
    <p:sldLayoutId id="2147518611" r:id="rId3"/>
    <p:sldLayoutId id="2147518612" r:id="rId4"/>
    <p:sldLayoutId id="2147518613" r:id="rId5"/>
    <p:sldLayoutId id="2147518614" r:id="rId6"/>
    <p:sldLayoutId id="2147518615" r:id="rId7"/>
    <p:sldLayoutId id="2147518616" r:id="rId8"/>
    <p:sldLayoutId id="2147518617" r:id="rId9"/>
    <p:sldLayoutId id="2147518618" r:id="rId10"/>
    <p:sldLayoutId id="2147518619" r:id="rId11"/>
    <p:sldLayoutId id="21475186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6ADE95-C5AE-4BE0-9FC2-EC4684D743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621" r:id="rId1"/>
    <p:sldLayoutId id="2147518622" r:id="rId2"/>
    <p:sldLayoutId id="2147518623" r:id="rId3"/>
    <p:sldLayoutId id="2147518624" r:id="rId4"/>
    <p:sldLayoutId id="2147518625" r:id="rId5"/>
    <p:sldLayoutId id="2147518626" r:id="rId6"/>
    <p:sldLayoutId id="2147518627" r:id="rId7"/>
    <p:sldLayoutId id="2147518628" r:id="rId8"/>
    <p:sldLayoutId id="2147518629" r:id="rId9"/>
    <p:sldLayoutId id="2147518630" r:id="rId10"/>
    <p:sldLayoutId id="2147518631" r:id="rId11"/>
    <p:sldLayoutId id="21475186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FEAB87-E0D2-4886-9032-F102E4F24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633" r:id="rId1"/>
    <p:sldLayoutId id="2147518634" r:id="rId2"/>
    <p:sldLayoutId id="2147518635" r:id="rId3"/>
    <p:sldLayoutId id="2147518636" r:id="rId4"/>
    <p:sldLayoutId id="2147518637" r:id="rId5"/>
    <p:sldLayoutId id="2147518638" r:id="rId6"/>
    <p:sldLayoutId id="2147518639" r:id="rId7"/>
    <p:sldLayoutId id="2147518640" r:id="rId8"/>
    <p:sldLayoutId id="2147518641" r:id="rId9"/>
    <p:sldLayoutId id="2147518642" r:id="rId10"/>
    <p:sldLayoutId id="2147518643" r:id="rId11"/>
    <p:sldLayoutId id="21475186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6CB9B6-63EB-4998-B5AD-A6C3379AD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488" r:id="rId1"/>
    <p:sldLayoutId id="2147518489" r:id="rId2"/>
    <p:sldLayoutId id="2147518490" r:id="rId3"/>
    <p:sldLayoutId id="2147518491" r:id="rId4"/>
    <p:sldLayoutId id="2147518492" r:id="rId5"/>
    <p:sldLayoutId id="2147518493" r:id="rId6"/>
    <p:sldLayoutId id="2147518494" r:id="rId7"/>
    <p:sldLayoutId id="2147518495" r:id="rId8"/>
    <p:sldLayoutId id="2147518496" r:id="rId9"/>
    <p:sldLayoutId id="2147518497" r:id="rId10"/>
    <p:sldLayoutId id="2147518498" r:id="rId11"/>
    <p:sldLayoutId id="21475184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0C17A9-C684-4C0A-B337-33B612FF47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00" r:id="rId1"/>
    <p:sldLayoutId id="2147518501" r:id="rId2"/>
    <p:sldLayoutId id="2147518502" r:id="rId3"/>
    <p:sldLayoutId id="2147518503" r:id="rId4"/>
    <p:sldLayoutId id="2147518504" r:id="rId5"/>
    <p:sldLayoutId id="2147518505" r:id="rId6"/>
    <p:sldLayoutId id="2147518506" r:id="rId7"/>
    <p:sldLayoutId id="2147518507" r:id="rId8"/>
    <p:sldLayoutId id="2147518508" r:id="rId9"/>
    <p:sldLayoutId id="2147518509" r:id="rId10"/>
    <p:sldLayoutId id="2147518510" r:id="rId11"/>
    <p:sldLayoutId id="21475185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520902-A72F-4FD8-8C44-E2E3AE064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12" r:id="rId1"/>
    <p:sldLayoutId id="2147518513" r:id="rId2"/>
    <p:sldLayoutId id="2147518514" r:id="rId3"/>
    <p:sldLayoutId id="2147518515" r:id="rId4"/>
    <p:sldLayoutId id="2147518516" r:id="rId5"/>
    <p:sldLayoutId id="2147518517" r:id="rId6"/>
    <p:sldLayoutId id="2147518518" r:id="rId7"/>
    <p:sldLayoutId id="2147518519" r:id="rId8"/>
    <p:sldLayoutId id="2147518520" r:id="rId9"/>
    <p:sldLayoutId id="2147518521" r:id="rId10"/>
    <p:sldLayoutId id="2147518522" r:id="rId11"/>
    <p:sldLayoutId id="21475185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8D9DF7-BB5C-4E6E-A6F3-A88C730898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24" r:id="rId1"/>
    <p:sldLayoutId id="2147518525" r:id="rId2"/>
    <p:sldLayoutId id="2147518526" r:id="rId3"/>
    <p:sldLayoutId id="2147518527" r:id="rId4"/>
    <p:sldLayoutId id="2147518528" r:id="rId5"/>
    <p:sldLayoutId id="2147518529" r:id="rId6"/>
    <p:sldLayoutId id="2147518530" r:id="rId7"/>
    <p:sldLayoutId id="2147518531" r:id="rId8"/>
    <p:sldLayoutId id="2147518532" r:id="rId9"/>
    <p:sldLayoutId id="2147518533" r:id="rId10"/>
    <p:sldLayoutId id="2147518534" r:id="rId11"/>
    <p:sldLayoutId id="21475185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EEC9CA-1F03-4665-89F3-A974C7404A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36" r:id="rId1"/>
    <p:sldLayoutId id="2147518537" r:id="rId2"/>
    <p:sldLayoutId id="2147518538" r:id="rId3"/>
    <p:sldLayoutId id="2147518539" r:id="rId4"/>
    <p:sldLayoutId id="2147518540" r:id="rId5"/>
    <p:sldLayoutId id="2147518541" r:id="rId6"/>
    <p:sldLayoutId id="2147518542" r:id="rId7"/>
    <p:sldLayoutId id="2147518543" r:id="rId8"/>
    <p:sldLayoutId id="2147518544" r:id="rId9"/>
    <p:sldLayoutId id="2147518545" r:id="rId10"/>
    <p:sldLayoutId id="2147518546" r:id="rId11"/>
    <p:sldLayoutId id="2147518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7D9C6-6E9B-47D6-9603-5BE414C974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48" r:id="rId1"/>
    <p:sldLayoutId id="2147518549" r:id="rId2"/>
    <p:sldLayoutId id="2147518550" r:id="rId3"/>
    <p:sldLayoutId id="2147518551" r:id="rId4"/>
    <p:sldLayoutId id="2147518552" r:id="rId5"/>
    <p:sldLayoutId id="2147518553" r:id="rId6"/>
    <p:sldLayoutId id="2147518554" r:id="rId7"/>
    <p:sldLayoutId id="2147518555" r:id="rId8"/>
    <p:sldLayoutId id="2147518556" r:id="rId9"/>
    <p:sldLayoutId id="2147518557" r:id="rId10"/>
    <p:sldLayoutId id="2147518558" r:id="rId11"/>
    <p:sldLayoutId id="2147518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9F9382-6B75-449E-9880-F520B01D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60" r:id="rId1"/>
    <p:sldLayoutId id="2147518561" r:id="rId2"/>
    <p:sldLayoutId id="2147518562" r:id="rId3"/>
    <p:sldLayoutId id="2147518563" r:id="rId4"/>
    <p:sldLayoutId id="2147518564" r:id="rId5"/>
    <p:sldLayoutId id="2147518565" r:id="rId6"/>
    <p:sldLayoutId id="2147518566" r:id="rId7"/>
    <p:sldLayoutId id="2147518567" r:id="rId8"/>
    <p:sldLayoutId id="2147518568" r:id="rId9"/>
    <p:sldLayoutId id="2147518569" r:id="rId10"/>
    <p:sldLayoutId id="2147518570" r:id="rId11"/>
    <p:sldLayoutId id="2147518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5D70DE-C461-4182-9A0E-99F8DB0109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8572" r:id="rId1"/>
    <p:sldLayoutId id="2147518573" r:id="rId2"/>
    <p:sldLayoutId id="2147518574" r:id="rId3"/>
    <p:sldLayoutId id="2147518575" r:id="rId4"/>
    <p:sldLayoutId id="2147518576" r:id="rId5"/>
    <p:sldLayoutId id="2147518577" r:id="rId6"/>
    <p:sldLayoutId id="2147518578" r:id="rId7"/>
    <p:sldLayoutId id="2147518579" r:id="rId8"/>
    <p:sldLayoutId id="2147518580" r:id="rId9"/>
    <p:sldLayoutId id="2147518581" r:id="rId10"/>
    <p:sldLayoutId id="2147518582" r:id="rId11"/>
    <p:sldLayoutId id="2147518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5.png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5.png"/><Relationship Id="rId4" Type="http://schemas.openxmlformats.org/officeDocument/2006/relationships/image" Target="../media/image19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2.wmf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5" name="Picture 9" descr="https://encrypted-tbn0.gstatic.com/images?q=tbn:ANd9GcTzmWksuJT6o5Il10qorV0xZKYmVU5C9Buys2CIk3YkDq-VSrFpH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1289026"/>
            <a:ext cx="3357563" cy="2514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4" name="Picture 10" descr="https://encrypted-tbn3.gstatic.com/images?q=tbn:ANd9GcRmHF77GCO5eJ08vh-CJHaoLpWl4FplhFfqJO1rHquQvHIWyCV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59" y="3392487"/>
            <a:ext cx="3352800" cy="2511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2133600"/>
            <a:ext cx="7789863" cy="3598863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As vossas palavras, Senhor, são espírito e vida: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Vós tendes palavras </a:t>
            </a:r>
            <a:endParaRPr lang="pt-PT" sz="4200" b="1" spc="100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200" b="1" spc="10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vida eterna.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1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16013" y="1274763"/>
            <a:ext cx="7416800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levantou-se um doutor da lei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perguntou a Jesus para O experimentar: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«Mestre, que hei de fazer para receber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herança a vida eterna?».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disse-lhe: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 está escrito na Lei? Como lês tu?».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«Amarás o Senhor teu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todo o teu coração e com toda a tua alma,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todas as tuas forças e com todo o teu entendimento;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ao próximo como a ti mesmo».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 Jesus: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«Respondeste bem. Faz isso e viverás». Mas ele, querendo justificar-se, perguntou a Jesus: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 quem é o meu próximo?».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9944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04813" y="1108075"/>
            <a:ext cx="8559800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Jesus, tomando a palavra,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«Um homem descia de Jerusalém para Jericó e caiu nas mãos dos salteadores. Roubaram-lhe tudo o que levava, espancaram-no e foram-se embora, deixando-o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meio-morto. Por coincidência, descia pelo mesmo caminho um sacerdote; viu-o e passou adiante.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mesmo modo, um levita que vinha por aquele lugar,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viu-o e passou também adiante. Mas um samaritano, que ia de viagem, passou junto dele e, ao vê-lo, encheu-se de compaixão. Aproximou-se, ligou-lhe as feridas deitando azeite e vinho, colocou-o sobre a sua própria montada,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levou-o para uma estalagem e cuidou dele. No dia seguinte, tirou duas moedas, deu-as ao estalajadeiro e disse: ‘Trata bem dele; e o que gastares a mais eu to pagarei quando voltar’. Qual destes três te parece ter sido o próximo daquele homem que caiu nas mãos dos salteadores?».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doutor da lei respondeu: «O que teve compaixão dele». Disse-lhe Jesus: Então vai e faz o mesmo»”.            (Lc 10)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288" y="9080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2" name="Rectângulo 1"/>
          <p:cNvSpPr>
            <a:spLocks noChangeArrowheads="1"/>
          </p:cNvSpPr>
          <p:nvPr/>
        </p:nvSpPr>
        <p:spPr bwMode="auto">
          <a:xfrm>
            <a:off x="395288" y="1844675"/>
            <a:ext cx="8569325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17563" lvl="3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Senhor, cuja Palavra está escrita nos nossos corações, para que mude o nosso espírito, a nossa vontade, neste caminho que é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a lei do Amor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 marL="1360488" lvl="4">
              <a:spcAft>
                <a:spcPts val="600"/>
              </a:spcAft>
            </a:pP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				Que sejamos capazes de:</a:t>
            </a:r>
          </a:p>
          <a:p>
            <a:pPr marL="446088" lvl="2">
              <a:spcAft>
                <a:spcPts val="600"/>
              </a:spcAft>
            </a:pPr>
            <a:r>
              <a:rPr lang="pt-PT" sz="300" baseline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escutarmos os gritos de sofrimento dos que vivem na aflição…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sermos próximos das vítimas inocentes e também dos culpados…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imitarmos as mãos e os braços dos que tratam dos pobres…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ajudarmos os irmãos que andam cansados à procura Deus…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195513" y="5046663"/>
            <a:ext cx="4897437" cy="1119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Vivamos o amor</a:t>
            </a: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 cima da lei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10" descr="http://www.luizcarlosramos.net/wp-content/uploads/2011/09/BomSamarit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3836988"/>
            <a:ext cx="2370138" cy="218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39" name="Picture 12" descr="http://1.bp.blogspot.com/-aEVCBwTANG8/TbGCksGaNdI/AAAAAAAACfE/8N6KpXNiGI8/s1600/santa_ce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900238"/>
            <a:ext cx="4475162" cy="2752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354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3542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28625" y="2420938"/>
            <a:ext cx="7735888" cy="35290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RECEBEMOS DO SENHOR UM MANDAMENTO NOVO: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AMEMO-NOS UNS AOS OUTROS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COMO ELE NOS AMOU.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 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AMEMO-NOS UNS AOS OUTROS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  COMO ELE NOS AMOU.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Felizes os que levam vida sem mancha,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 andam na lei do Senhor.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Felizes os que guardam seus preceitos</a:t>
            </a:r>
          </a:p>
          <a:p>
            <a:pPr marL="2171700" lvl="4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O buscam de todo o coração.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3545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4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15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1458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i="1" baseline="0" dirty="0">
                <a:latin typeface="Arial" charset="0"/>
              </a:rPr>
              <a:t>Viver o Amor </a:t>
            </a:r>
            <a:r>
              <a:rPr lang="pt-PT" sz="2300" baseline="0" dirty="0">
                <a:latin typeface="Arial" charset="0"/>
              </a:rPr>
              <a:t>é o único importante para a Salvação!  Sabíamos?...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10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E a </a:t>
            </a:r>
            <a:r>
              <a:rPr lang="pt-PT" sz="2300" i="1" baseline="0" dirty="0">
                <a:latin typeface="Arial" charset="0"/>
              </a:rPr>
              <a:t>lei do Amor </a:t>
            </a:r>
            <a:r>
              <a:rPr lang="pt-PT" sz="2300" baseline="0" dirty="0">
                <a:latin typeface="Arial" charset="0"/>
              </a:rPr>
              <a:t>está </a:t>
            </a:r>
            <a:r>
              <a:rPr lang="pt-PT" sz="2300" i="1" baseline="0" dirty="0">
                <a:latin typeface="Arial" charset="0"/>
              </a:rPr>
              <a:t>bem dentro de nós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300" i="1" baseline="0" dirty="0">
                <a:latin typeface="Arial" charset="0"/>
              </a:rPr>
              <a:t>está na boca e no coração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Dt 30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Em Cristo, tudo foi reconciliado com o Pai, na terra e nos céus…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763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76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86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86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86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070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071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12" descr="https://encrypted-tbn1.gstatic.com/images?q=tbn:ANd9GcS416IUy8yOJ3V0ra1u51Sd7Pkrv-FY9vJzplu1_RsUaDGR4SS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050" y="1341438"/>
            <a:ext cx="3614738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1" name="Picture 13" descr="https://encrypted-tbn3.gstatic.com/images?q=tbn:ANd9GcRkSQV0mV48CWSpY-JsjfO24qR8l9ikuhv-e920bS2Ni9K-sP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716338"/>
            <a:ext cx="3095625" cy="2060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1733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793750" y="1628775"/>
            <a:ext cx="6697663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VOS AMARDES UNS AOS OUTROS,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PERMANECE EM VÓS.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É este o Meu mandamento: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amai-vos como Eu vos amei.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Não há maior prova de amor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que dar a vida pelos amigos.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Vós sereis Meus amigos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fizerdes o que vos mando.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Amai os vossos inimigos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orai pelos que vos perseguem.</a:t>
            </a:r>
          </a:p>
        </p:txBody>
      </p:sp>
      <p:sp>
        <p:nvSpPr>
          <p:cNvPr id="20173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173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173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4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250825" y="1838325"/>
            <a:ext cx="8713788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42925" lvl="3" indent="-1588">
              <a:lnSpc>
                <a:spcPts val="2638"/>
              </a:lnSpc>
              <a:spcAft>
                <a:spcPts val="24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Não é por falta de bons exemplos (tantos irmãos nossos que são como o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bom samaritano!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) que deixamos de fazer o bem e ajudar os outros. O que nos falta é coragem!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        	   	Prometamos agora pôr em prática a palavra de Jesus:</a:t>
            </a:r>
          </a:p>
          <a:p>
            <a:pPr marL="0" lvl="2" indent="-371475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que nos revela quem Ele é, Filho de Deus,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Bom Samaritano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que está no nosso coração e nos aponta o perdão e o amor...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que nos dá força para imitarmos os que perdoam sempre…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que vai mudando em nós o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coração de pedra 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que não ama...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275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838325" y="5408613"/>
            <a:ext cx="6046788" cy="541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Vai e faz tu o mesmo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6" descr="http://ideeanunciai.files.wordpress.com/2012/05/jesus_discipulo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620713"/>
            <a:ext cx="4416425" cy="3313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39750" y="2420938"/>
            <a:ext cx="8064500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TENS PALAVRAS DE VIDA ETERNA: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EU CREIO EM TI !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TEUS CAMINHOS DE JUSTIÇA,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EU SEGUIREI !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Ensina-me Senhor, os Teus decretos,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 eles serei fiel em toda a vida.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Conduz-me sempre pelos Teus caminhos,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pois neles ponho todo o meu prazer.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10" descr="http://www.luizcarlosramos.net/wp-content/uploads/2011/09/BomSamarit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92113"/>
            <a:ext cx="4154488" cy="3829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3" name="Picture 8" descr="http://www.rudecruz.com/imagens/o-bom-samarita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860675"/>
            <a:ext cx="4127500" cy="360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0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480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480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2991" y="1222856"/>
            <a:ext cx="8817510" cy="41446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Jesus, o Filho de Deus, todas as coisas foram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“criadas”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“recriadas”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Fomos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criados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redimidos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por AMOR! E só o Amor - a Deus e ao próximo - será 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raiz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 nossa vida! ...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4808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76056" y="5484276"/>
            <a:ext cx="3600400" cy="8250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0" descr="http://www.luizcarlosramos.net/wp-content/uploads/2011/09/BomSamarit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33375"/>
            <a:ext cx="4154488" cy="3829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8" descr="http://www.rudecruz.com/imagens/o-bom-samarita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60675"/>
            <a:ext cx="4127500" cy="360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2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32991" y="1222856"/>
            <a:ext cx="8817510" cy="41446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Jesus, o Filho de Deus, todas as coisas foram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“criadas”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“recriadas”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Fomos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criados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redimidos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por AMOR! E só o Amor - a Deus e ao próximo - será 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raiz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fruto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 nossa vida! ...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2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5" name="Picture 7" descr="http://1.bp.blogspot.com/-ao_kKxv8-Ic/Tpsolrx-12I/AAAAAAAAAVM/rwZcg2MCw1s/s1600/monte-sin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525" y="2765896"/>
            <a:ext cx="4410037" cy="3111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733425" y="1744663"/>
            <a:ext cx="7261225" cy="3268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PELOS CAMINHOS DA ESP’RANÇA,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UNIDOS NO AMOR,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AO ENCONTRO DO SENHOR!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Pelos caminhos dos homens,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Cristo lançou a semente,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palavra de vida eterna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saciar as gentes.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125538"/>
            <a:ext cx="8569325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“Moisés falou ao povo, dizendo: «Escutarás a voz do Senhor, teu Deus, cumprindo os seus preceitos e mandamentos que estão escritos no Livro da Lei,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converter-te-ás ao Senhor, teu Deus, com todo o teu coração e com toda a tua alma.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 mandamento que hoje te imponho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está acima das tuas forças nem fora do teu alcance.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está no céu, para que precises de dizer: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‘Quem irá por nós subir ao céu, para no-lo buscar e fazer ouvir, a fim de o pormos em prática?’. Não está para além dos mares, para que precises de dizer: ‘Quem irá por nós transpor os mares, para no-lo buscar e fazer ouvir, a fim de o pormos em prática?’. Esta palavra está perto de ti,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está na tua boca e no teu coração,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a possas pôr em prática»”.      (Dt 30)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843213" y="5661025"/>
            <a:ext cx="5248275" cy="7858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preceitos do Senhor </a:t>
            </a:r>
          </a:p>
          <a:p>
            <a:pPr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alegram o coração.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642707">
            <a:off x="1273331" y="5855724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534275" y="6189663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0738" y="1412875"/>
            <a:ext cx="8143875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“Cristo Jesus é a imagem de Deus invisível,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Primogénito de toda a criatura;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n’Ele foram criadas todas as coisas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 céu e na terra, visíveis e invisíveis,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Tronos e Dominações, Principados e Potestades: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Ele e para Ele tudo foi criado.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é anterior a todas as coisas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n’Ele tudo subsiste.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é a cabeça da Igreja, que é o seu corpo.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é o Princípio, o Primogénito de entre os mortos;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tudo Ele tem o primeiro lugar.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Aprouve a Deus que n’Ele residisse toda a plenitude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por Ele fossem reconciliadas consigo todas as coisas,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estabelecendo a paz, pelo sangue da sua cruz,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todas as criaturas na terra e nos céus”.      (Cl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355976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24198</TotalTime>
  <Words>1759</Words>
  <Application>Microsoft Office PowerPoint</Application>
  <PresentationFormat>Apresentação no Ecrã (4:3)</PresentationFormat>
  <Paragraphs>282</Paragraphs>
  <Slides>27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1775</cp:revision>
  <dcterms:created xsi:type="dcterms:W3CDTF">2006-05-02T09:35:59Z</dcterms:created>
  <dcterms:modified xsi:type="dcterms:W3CDTF">2015-02-03T16:56:37Z</dcterms:modified>
</cp:coreProperties>
</file>