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8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08" r:id="rId23"/>
    <p:sldId id="441" r:id="rId24"/>
    <p:sldId id="445" r:id="rId25"/>
    <p:sldId id="429" r:id="rId26"/>
    <p:sldId id="354" r:id="rId27"/>
    <p:sldId id="448" r:id="rId28"/>
    <p:sldId id="432" r:id="rId29"/>
    <p:sldId id="446" r:id="rId30"/>
    <p:sldId id="307" r:id="rId31"/>
    <p:sldId id="437" r:id="rId32"/>
    <p:sldId id="427" r:id="rId33"/>
    <p:sldId id="342" r:id="rId34"/>
    <p:sldId id="387" r:id="rId35"/>
    <p:sldId id="388" r:id="rId36"/>
    <p:sldId id="398" r:id="rId37"/>
    <p:sldId id="301" r:id="rId38"/>
    <p:sldId id="395" r:id="rId39"/>
    <p:sldId id="389" r:id="rId40"/>
    <p:sldId id="390" r:id="rId41"/>
    <p:sldId id="400" r:id="rId42"/>
    <p:sldId id="442" r:id="rId43"/>
    <p:sldId id="435" r:id="rId44"/>
    <p:sldId id="397" r:id="rId45"/>
    <p:sldId id="447" r:id="rId46"/>
    <p:sldId id="450" r:id="rId4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BF78CEB-E04D-4394-A802-61ED9331E552}" type="datetimeFigureOut">
              <a:rPr lang="pt-PT"/>
              <a:pPr>
                <a:defRPr/>
              </a:pPr>
              <a:t>05/02/2015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18A7CE9-4E9F-48AA-AB0D-3BAB57CD7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4622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9260B9-5F76-42B1-81C5-FD0BB0AC36EB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3064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2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7044D62A-43D4-4869-BF62-A1A563522EF4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696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4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686AB18-A8BF-4D58-B99B-42A3CF08EBD6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80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69F4AE4-2C7D-466C-8E1A-16B97BE431A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79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6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210D3B8-E7EE-4EA4-940E-E5CD8C48060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2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AF4D-86D7-44E1-8165-F0B44183B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83075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F20F-58FE-4627-A319-44DA96128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587544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C7D56D-E97F-4E29-821C-21735F95E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567895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F1DF2-3343-4407-8B47-B8E8E45032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555333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A0DC7E-C2D6-44BA-8C86-37426B36E9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225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DF686B-FD07-4DEA-81DB-8DDEEE1DFF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409345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86F4CD-93C8-4D95-87C3-CD6152B7BE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98057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CD6A-6E0C-4DCB-85F0-BE42E48C84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491600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D17759-50EF-414E-8565-61FF9BC393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464642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EB4F8E-A291-4509-A6D0-EC0AF3AB64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82260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FBEB32-2363-4EFC-9D9B-FD92B6567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08233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D92D7-9C33-460E-81C2-AE5BC9DA99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70376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2987-82FC-42B1-B4FD-921E5D4825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182983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3D05A3-28C2-4E4A-B78E-E172BF1E8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22441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307F07-61FA-4061-BEB2-4DF9AECB7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94466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0F02DA-F433-4611-925D-54C03B79E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6060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D8F900-635F-4332-80BF-104D52EEC0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444903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6C3A22-D658-4ACA-BB1D-D6F90D56FB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22609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4D781-C35D-4839-A777-0C872409D5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29052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4A6D63-D8F8-4E54-9032-A30959CCFE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02207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38DA4-881F-4F3B-A807-3F51A4003C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74575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CBE01C-22B8-44BE-BC0C-26EEF0F04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520586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E635E8-B360-48EC-8F9F-5B3A189CB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4828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868EB-51C3-420B-8BC7-21D1D3F49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714961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CE3748-8BB6-49BC-8941-87C8B9CBB8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58976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199A41-1544-4367-A441-75BEED0636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65380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CD907-C195-4188-ABD5-7626C7EA9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78546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0AF2C4-5DD8-47E6-A72A-B51572375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212847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15B50C-56A6-4649-A36B-CCC4B7626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32913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A6FE25-144C-4890-BBCE-DCB7FC6E7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594089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B3BFB4-83A4-4F7C-A587-E554D5D330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805241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CE2D22-83C1-4974-A65D-BD4D39B37E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504015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C4C612-E0D7-423C-B95A-A345BAED6D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896000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09310D-C3CF-4E48-AC71-BE667287F8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593211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A05E7-4C48-4791-9D00-A5FB56E3C9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229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58CDCF-0E00-42A0-9BA5-D827AA6C47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110620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F8C60-300B-4A38-9501-CD17F9E5B7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4416373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459C42-542B-4236-AECB-7EAD46D7CF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915853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E50F-3511-491B-95D1-4DE8B99CE0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582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66652-51DE-4233-8AFC-EEAF148B1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837661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5F6E3-A3F1-4781-9CDE-D337A1A843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65409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85AA8-CB7E-495D-AB74-B6CB0C4A2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51840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72E0B-C4FA-4570-BB58-F207E01FF2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516486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D28C8-394A-4D08-A368-C73501D1F4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94106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6DB85-1067-4EF2-A1B9-029D374DBD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662506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877099-A884-4076-B716-02AF132DB7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1098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BE25B-9F92-46F2-B3C0-FC210B015B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4497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EC7A5-BC60-431C-8A44-D3B27B9831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224861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A68EF-AB8B-4984-9F3A-A67B073443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665864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AF866-A44B-48F0-B57A-C7CD3DD27E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75543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0C7BA-80A4-46C8-B3E5-9FF3D76542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3260442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E98736-349A-4287-984C-F99E057D74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9475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FF2053-4A7B-4132-BC3C-1A77AFB98F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14819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7CE8D2-0685-4238-BEAE-810A3CE3D3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18183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181D9-DB8B-468E-8FEC-751E42A9A6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46014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AF9510-031D-4EC8-9A8D-65932E90A8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367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D76CE3-1AB9-432B-A9E7-5CEBDF5A68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708229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F83952-7DE7-4A08-8250-4D4CD2CA87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807090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01BCD8-3551-4ED9-82C5-960EFFC4B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319383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FFC737-3C49-4F98-9079-7E2D48095B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015525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D09957-B474-452F-A183-C82D755BD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2838618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8B8E33-96E1-4DC2-B963-68DDBE008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862917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735D2-1006-44AB-A9F7-252E27C5B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13135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8867D1-61C8-4E01-800E-F0A061A5A5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48807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0E3F77-8B40-4977-B505-2E382A76E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77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CBF589-0523-44EE-A748-9A16BD5047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0585121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F55AA5-9C0E-48CD-BC49-7D49B926D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97823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B364BC-67B4-4AA7-9D25-7E21C4A53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1720533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503ADC-FDCA-4C96-A01F-F349C722D7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3610976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6041E3-DBCC-4623-A16A-D3D27A0906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9502712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6F30-3FAC-4BA4-87E0-070CA03A6E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6044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E4226B-4857-44A7-8229-AA4574AC2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102665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3468F-242B-4EBB-B509-5343B7B560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19526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968845-21D8-4DA3-B44E-69283F3321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96026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1F2D24-93B3-4D2F-A799-99F87031DD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703734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47F68A-7219-4E8C-802D-41B767CD3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9810925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0B31BD-1283-433D-BC50-99ED0652E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8661321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B99BC9-6E01-4207-852B-D6AC2FEA9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766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54B497-B796-4162-A522-0AB8D01850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602464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1D9E8F-068D-43F6-B65A-B717E7B54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877170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F3EE74-6A36-474D-9EE5-CBDE1379C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644698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4D6A08-4578-45AD-B7ED-9B229C2BB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9764230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7777AB-0149-4007-8122-E460E5628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142803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753BF0-0A2F-43B3-91DA-90EEBF0D92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19569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818C57-7D15-411B-9D9D-351DD1C1A6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524007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D1495-E4BD-40A0-BC80-DFCEF65036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227141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CED48C-579A-46D5-AD4D-C34485D10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366980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8E82AE-EFBB-40A0-9385-6E06F3DE9F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1212789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C7A863-CDBE-45C9-9C01-65965DB828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382704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7BF131-BEC4-4298-AF61-F343A09E8F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2011764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587D15-4751-4870-A123-C838A155A3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9844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CCB5F1-B140-48F0-BBCC-0B431C7AFF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7393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EE35D-7420-44D6-A1BA-64A80EE298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66553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6C1CF8-4B2F-45A2-B10B-E16841EBE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47645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1BFC63-2A59-49DC-9B03-52A58F8946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206796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F3A3B0-52DC-4536-9934-1B380C2B2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525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CB4CE3-4A08-4E03-A882-EB45CFDBCA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26122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82AAFE-42A4-4779-BE69-243DAF9980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40482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0569E6-EF65-4085-80C4-7C5C448EA2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1488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1FCD07-777F-4474-A1ED-B30693C424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62751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529EFF-D840-411F-A02C-7D838CA18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54166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AA2EC3-C518-4FDB-B43E-3FF5916029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057173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11514F-88D9-430F-89DC-5C6190325C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9037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0588C-7420-4BC6-A703-CF81FA910E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3641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39C6EA-1073-476D-9D8E-877E9A446D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553044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2FAAD-7969-44E0-B2FF-4F6E6D7938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6661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701639-D06E-4B32-8F18-9FE71DD81A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46729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523BAA-8A13-4E06-A8B2-5CE7F9E7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51186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CBA5E6-26EB-4753-92C8-81667D75E4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812687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2FE10A-4AD1-4F97-B4A3-FCFA7CB23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52320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7030E0-F2A5-4966-B8EC-5FD296B9E7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764845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BD0C2D-1878-453B-8970-658B08D71F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654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678557-04D3-4760-B038-467DFA25B5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54549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9BCD5-D661-43A5-82FC-3592626812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4590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82FF-7BC5-4D8D-818F-01AC7F12CC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319539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43DDC-991F-48C6-892E-30C7ACB530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28713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C9BB9A-551C-45AC-A30E-DCB701A458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1668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107B2-CB95-40E5-AC52-6DE7C277AF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776907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DCFD1E-3A17-4457-9E0F-079B73DF8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1757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952465-5CDE-4A2C-BD24-1661DEA91C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858847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ACEBFB-41D3-4566-9CB2-A17593ECF9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54339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BC9771-4697-4F36-A54D-4C47275326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60226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2E3B83-4D96-47CA-BE2B-9781B620A8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971496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D9825-7604-4C6E-BA92-4DD902F11B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334544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0A5DD2-A287-4BA7-BD38-1B25AB4A7A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817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487AA-FF45-4594-9131-99DF23DAC5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68511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E08ED0-CEBC-44DA-A20B-D214EF23E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36283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A0E9E-E7AB-45EE-BDCC-9D4B4E0C8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137139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40B765-5A90-40B6-B4C0-2B7C61273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94743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6664B2-1C16-48F6-99D8-94055E5A05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4865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8C0E93-0296-4861-972F-4C79E6F116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890351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CCB09C-9B0D-4E8C-B24B-AAD78643FC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539416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83FB68-1E39-4765-8219-243CC23A90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29179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E0AFE7-EF8F-43B1-91B2-E040E1D89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51517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343B35-5E4B-4183-96C2-A65FC0DA9F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198829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2D67A-F0E8-4D6A-A2E7-6D395F9C20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23096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3DA74-BEC7-4237-96E8-56F0899F6F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1992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EDAD0A-6E37-4C06-B6F8-9D649E3C1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543208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1CD679-25E9-4AB1-A5F6-12597516F0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87071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216EAC-8C17-4CAE-9C6C-31202CE7E5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46997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A8447-4811-4F2F-8027-E5C0523E51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013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FEE62B-CC0B-46B7-B45C-5216D6051E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14014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5EB65C-3F7D-4C75-8736-4BB117C712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95475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796EE2-5737-44EE-9516-6CCCEDB38E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97725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B9BA1D-DDAC-455B-A7F6-F4BB4F2BB9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404712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875CA8-E7C8-47D3-A5A4-E0F12AD989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975772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5A8EB-F642-4DA3-B0AC-5B11A4AFB9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70564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72CC-884B-41DD-B84D-2E6F48F164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416977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E53FD7-9210-4E48-ADEF-61D832F416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934145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57FE0D-F3E4-44FA-8DB3-2CE41F7C15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40500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5613AB-BEA4-439D-9C38-76BACB1174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864685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11136-1198-4420-BB09-7BB094B967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386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94E85-CCCA-491E-8EB0-AAE9EC26D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13864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8EAF32-1313-4CC1-B8F7-E5407E42AE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4676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3C31E0-8C87-4EB1-AA51-BC43D3594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108278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3E299E-7C9E-4D67-8103-D91623B397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776587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0938CE-99C6-43AC-A7FB-7C6449AB3B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87433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BF0A4F-295D-4D6B-946A-29D68D9B2B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94806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6B6C4-C052-4617-AE2E-32A6D76F9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5920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3071-4447-447D-AA2B-79B9F018B9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12466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80DAB7-0711-4FEA-8E34-C9BA147016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84602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54A2A-EE89-41B1-9E91-8096DB448F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15101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3799C8-348A-4944-B7C4-5BE2C3A98C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2572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6CEA31-EF67-427D-AAC7-4A1D23147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82860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9EF7BE-3694-482C-ABBD-78E8D70FE8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326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DD09AE-19D2-4BFC-BABB-9210B2497D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75666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522FF9-25D0-449A-BF1E-D78BA26782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87097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8E32AE-B0FB-4B69-9664-C4446547D7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307996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CB39B9-4B10-4910-93F9-1666EC4CB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02590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8F36E-8F90-4E41-9282-8C50F9AAC6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204604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3D276D-8D2B-4A0F-A58C-BCD281CDDB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467551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4A5285-D706-4759-930E-96DA0DBCE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26449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ED127-42C0-4701-80A1-141775845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911675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0A8FF7-0F07-4975-835D-BEDBAEBBE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059131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AC694-475A-40D9-8BF5-30005680C9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18452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C52DFC-2CC3-44BC-B288-A9A7BBD0A1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78776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49D3C-9CFF-4020-8064-F57A6C956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066751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E9408-06B6-4BCF-A3E4-9EDE27B6CB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6929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4875C-E7B3-4A3E-9E75-209E5FE620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11499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AD5C6F-6A78-45DE-A3CA-5C34B5E4E2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281684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E558C3-55FA-4A25-88FE-8A44847C29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853" r:id="rId1"/>
    <p:sldLayoutId id="2147520831" r:id="rId2"/>
    <p:sldLayoutId id="2147520832" r:id="rId3"/>
    <p:sldLayoutId id="2147520833" r:id="rId4"/>
    <p:sldLayoutId id="2147520834" r:id="rId5"/>
    <p:sldLayoutId id="2147520835" r:id="rId6"/>
    <p:sldLayoutId id="2147520836" r:id="rId7"/>
    <p:sldLayoutId id="2147520837" r:id="rId8"/>
    <p:sldLayoutId id="2147520838" r:id="rId9"/>
    <p:sldLayoutId id="2147520839" r:id="rId10"/>
    <p:sldLayoutId id="2147520840" r:id="rId11"/>
    <p:sldLayoutId id="21475208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A962E8-2DFF-4FC6-BC68-F96A85EEDA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50" r:id="rId1"/>
    <p:sldLayoutId id="2147520951" r:id="rId2"/>
    <p:sldLayoutId id="2147520952" r:id="rId3"/>
    <p:sldLayoutId id="2147520953" r:id="rId4"/>
    <p:sldLayoutId id="2147520954" r:id="rId5"/>
    <p:sldLayoutId id="2147520955" r:id="rId6"/>
    <p:sldLayoutId id="2147520956" r:id="rId7"/>
    <p:sldLayoutId id="2147520957" r:id="rId8"/>
    <p:sldLayoutId id="2147520958" r:id="rId9"/>
    <p:sldLayoutId id="2147520959" r:id="rId10"/>
    <p:sldLayoutId id="2147520960" r:id="rId11"/>
    <p:sldLayoutId id="21475209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CE3FCC-5A7A-42F2-8486-A95844C375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62" r:id="rId1"/>
    <p:sldLayoutId id="2147520963" r:id="rId2"/>
    <p:sldLayoutId id="2147520964" r:id="rId3"/>
    <p:sldLayoutId id="2147520965" r:id="rId4"/>
    <p:sldLayoutId id="2147520966" r:id="rId5"/>
    <p:sldLayoutId id="2147520967" r:id="rId6"/>
    <p:sldLayoutId id="2147520968" r:id="rId7"/>
    <p:sldLayoutId id="2147520969" r:id="rId8"/>
    <p:sldLayoutId id="2147520970" r:id="rId9"/>
    <p:sldLayoutId id="2147520971" r:id="rId10"/>
    <p:sldLayoutId id="2147520972" r:id="rId11"/>
    <p:sldLayoutId id="21475209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B40627-B462-4BC5-B34D-8F805C27C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74" r:id="rId1"/>
    <p:sldLayoutId id="2147520842" r:id="rId2"/>
    <p:sldLayoutId id="2147520843" r:id="rId3"/>
    <p:sldLayoutId id="2147520844" r:id="rId4"/>
    <p:sldLayoutId id="2147520845" r:id="rId5"/>
    <p:sldLayoutId id="2147520846" r:id="rId6"/>
    <p:sldLayoutId id="2147520847" r:id="rId7"/>
    <p:sldLayoutId id="2147520848" r:id="rId8"/>
    <p:sldLayoutId id="2147520849" r:id="rId9"/>
    <p:sldLayoutId id="2147520850" r:id="rId10"/>
    <p:sldLayoutId id="2147520851" r:id="rId11"/>
    <p:sldLayoutId id="2147520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5694DC-FB4F-4196-B781-89D758DC1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75" r:id="rId1"/>
    <p:sldLayoutId id="2147520976" r:id="rId2"/>
    <p:sldLayoutId id="2147520977" r:id="rId3"/>
    <p:sldLayoutId id="2147520978" r:id="rId4"/>
    <p:sldLayoutId id="2147520979" r:id="rId5"/>
    <p:sldLayoutId id="2147520980" r:id="rId6"/>
    <p:sldLayoutId id="2147520981" r:id="rId7"/>
    <p:sldLayoutId id="2147520982" r:id="rId8"/>
    <p:sldLayoutId id="2147520983" r:id="rId9"/>
    <p:sldLayoutId id="2147520984" r:id="rId10"/>
    <p:sldLayoutId id="2147520985" r:id="rId11"/>
    <p:sldLayoutId id="21475209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33DC00-2ACF-4BA1-B97E-7EE0C49375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87" r:id="rId1"/>
    <p:sldLayoutId id="2147520988" r:id="rId2"/>
    <p:sldLayoutId id="2147520989" r:id="rId3"/>
    <p:sldLayoutId id="2147520990" r:id="rId4"/>
    <p:sldLayoutId id="2147520991" r:id="rId5"/>
    <p:sldLayoutId id="2147520992" r:id="rId6"/>
    <p:sldLayoutId id="2147520993" r:id="rId7"/>
    <p:sldLayoutId id="2147520994" r:id="rId8"/>
    <p:sldLayoutId id="2147520995" r:id="rId9"/>
    <p:sldLayoutId id="2147520996" r:id="rId10"/>
    <p:sldLayoutId id="2147520997" r:id="rId11"/>
    <p:sldLayoutId id="21475209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82BC57-51B1-4ABE-98B6-EF76BDDCA2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99" r:id="rId1"/>
    <p:sldLayoutId id="2147521000" r:id="rId2"/>
    <p:sldLayoutId id="2147521001" r:id="rId3"/>
    <p:sldLayoutId id="2147521002" r:id="rId4"/>
    <p:sldLayoutId id="2147521003" r:id="rId5"/>
    <p:sldLayoutId id="2147521004" r:id="rId6"/>
    <p:sldLayoutId id="2147521005" r:id="rId7"/>
    <p:sldLayoutId id="2147521006" r:id="rId8"/>
    <p:sldLayoutId id="2147521007" r:id="rId9"/>
    <p:sldLayoutId id="2147521008" r:id="rId10"/>
    <p:sldLayoutId id="2147521009" r:id="rId11"/>
    <p:sldLayoutId id="21475210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C2444F-2217-4B03-9591-45E680B5BF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854" r:id="rId1"/>
    <p:sldLayoutId id="2147520855" r:id="rId2"/>
    <p:sldLayoutId id="2147520856" r:id="rId3"/>
    <p:sldLayoutId id="2147520857" r:id="rId4"/>
    <p:sldLayoutId id="2147520858" r:id="rId5"/>
    <p:sldLayoutId id="2147520859" r:id="rId6"/>
    <p:sldLayoutId id="2147520860" r:id="rId7"/>
    <p:sldLayoutId id="2147520861" r:id="rId8"/>
    <p:sldLayoutId id="2147520862" r:id="rId9"/>
    <p:sldLayoutId id="2147520863" r:id="rId10"/>
    <p:sldLayoutId id="2147520864" r:id="rId11"/>
    <p:sldLayoutId id="21475208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484663-B64F-4CBA-A3E9-52BB9C8CC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866" r:id="rId1"/>
    <p:sldLayoutId id="2147520867" r:id="rId2"/>
    <p:sldLayoutId id="2147520868" r:id="rId3"/>
    <p:sldLayoutId id="2147520869" r:id="rId4"/>
    <p:sldLayoutId id="2147520870" r:id="rId5"/>
    <p:sldLayoutId id="2147520871" r:id="rId6"/>
    <p:sldLayoutId id="2147520872" r:id="rId7"/>
    <p:sldLayoutId id="2147520873" r:id="rId8"/>
    <p:sldLayoutId id="2147520874" r:id="rId9"/>
    <p:sldLayoutId id="2147520875" r:id="rId10"/>
    <p:sldLayoutId id="2147520876" r:id="rId11"/>
    <p:sldLayoutId id="21475208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0E3222-3096-4CB1-91FA-F59CDE82A0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878" r:id="rId1"/>
    <p:sldLayoutId id="2147520879" r:id="rId2"/>
    <p:sldLayoutId id="2147520880" r:id="rId3"/>
    <p:sldLayoutId id="2147520881" r:id="rId4"/>
    <p:sldLayoutId id="2147520882" r:id="rId5"/>
    <p:sldLayoutId id="2147520883" r:id="rId6"/>
    <p:sldLayoutId id="2147520884" r:id="rId7"/>
    <p:sldLayoutId id="2147520885" r:id="rId8"/>
    <p:sldLayoutId id="2147520886" r:id="rId9"/>
    <p:sldLayoutId id="2147520887" r:id="rId10"/>
    <p:sldLayoutId id="2147520888" r:id="rId11"/>
    <p:sldLayoutId id="21475208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D7953C-454B-4B5C-B923-438D53B04C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890" r:id="rId1"/>
    <p:sldLayoutId id="2147520891" r:id="rId2"/>
    <p:sldLayoutId id="2147520892" r:id="rId3"/>
    <p:sldLayoutId id="2147520893" r:id="rId4"/>
    <p:sldLayoutId id="2147520894" r:id="rId5"/>
    <p:sldLayoutId id="2147520895" r:id="rId6"/>
    <p:sldLayoutId id="2147520896" r:id="rId7"/>
    <p:sldLayoutId id="2147520897" r:id="rId8"/>
    <p:sldLayoutId id="2147520898" r:id="rId9"/>
    <p:sldLayoutId id="2147520899" r:id="rId10"/>
    <p:sldLayoutId id="2147520900" r:id="rId11"/>
    <p:sldLayoutId id="21475209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4F6A08-BDE2-49B1-8D13-D1939EF6E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02" r:id="rId1"/>
    <p:sldLayoutId id="2147520903" r:id="rId2"/>
    <p:sldLayoutId id="2147520904" r:id="rId3"/>
    <p:sldLayoutId id="2147520905" r:id="rId4"/>
    <p:sldLayoutId id="2147520906" r:id="rId5"/>
    <p:sldLayoutId id="2147520907" r:id="rId6"/>
    <p:sldLayoutId id="2147520908" r:id="rId7"/>
    <p:sldLayoutId id="2147520909" r:id="rId8"/>
    <p:sldLayoutId id="2147520910" r:id="rId9"/>
    <p:sldLayoutId id="2147520911" r:id="rId10"/>
    <p:sldLayoutId id="2147520912" r:id="rId11"/>
    <p:sldLayoutId id="21475209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314054-6011-4F09-9BFC-4E857C2E7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14" r:id="rId1"/>
    <p:sldLayoutId id="2147520915" r:id="rId2"/>
    <p:sldLayoutId id="2147520916" r:id="rId3"/>
    <p:sldLayoutId id="2147520917" r:id="rId4"/>
    <p:sldLayoutId id="2147520918" r:id="rId5"/>
    <p:sldLayoutId id="2147520919" r:id="rId6"/>
    <p:sldLayoutId id="2147520920" r:id="rId7"/>
    <p:sldLayoutId id="2147520921" r:id="rId8"/>
    <p:sldLayoutId id="2147520922" r:id="rId9"/>
    <p:sldLayoutId id="2147520923" r:id="rId10"/>
    <p:sldLayoutId id="2147520924" r:id="rId11"/>
    <p:sldLayoutId id="21475209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0F422D-DC2E-4A09-A6D9-590746452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26" r:id="rId1"/>
    <p:sldLayoutId id="2147520927" r:id="rId2"/>
    <p:sldLayoutId id="2147520928" r:id="rId3"/>
    <p:sldLayoutId id="2147520929" r:id="rId4"/>
    <p:sldLayoutId id="2147520930" r:id="rId5"/>
    <p:sldLayoutId id="2147520931" r:id="rId6"/>
    <p:sldLayoutId id="2147520932" r:id="rId7"/>
    <p:sldLayoutId id="2147520933" r:id="rId8"/>
    <p:sldLayoutId id="2147520934" r:id="rId9"/>
    <p:sldLayoutId id="2147520935" r:id="rId10"/>
    <p:sldLayoutId id="2147520936" r:id="rId11"/>
    <p:sldLayoutId id="21475209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D14E85-0CF0-4BE5-A4CD-175957E9E1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0938" r:id="rId1"/>
    <p:sldLayoutId id="2147520939" r:id="rId2"/>
    <p:sldLayoutId id="2147520940" r:id="rId3"/>
    <p:sldLayoutId id="2147520941" r:id="rId4"/>
    <p:sldLayoutId id="2147520942" r:id="rId5"/>
    <p:sldLayoutId id="2147520943" r:id="rId6"/>
    <p:sldLayoutId id="2147520944" r:id="rId7"/>
    <p:sldLayoutId id="2147520945" r:id="rId8"/>
    <p:sldLayoutId id="2147520946" r:id="rId9"/>
    <p:sldLayoutId id="2147520947" r:id="rId10"/>
    <p:sldLayoutId id="2147520948" r:id="rId11"/>
    <p:sldLayoutId id="21475209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6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3288" y="1439863"/>
            <a:ext cx="7845425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farei a destruição, se lá encontrar esses trinta».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insistiu novamente: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«Atrevo-me ainda a falar ao meu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talvez não se encontrem lá mais de vinte justos».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destruirei a cidade em atenção a esses vinte».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prosseguiu: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«Se o meu Senhor não levar a mal,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falarei ainda esta vez: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talvez lá não se encontrem senão dez».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«Em atenção a esses dez, não destruirei a cidade»”.      							(Gn 18)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39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122488" y="5589588"/>
            <a:ext cx="6478587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QUANDO VOS INVOCO,</a:t>
            </a:r>
          </a:p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SEMPRE ME ATENDEIS, SENHOR!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642707">
            <a:off x="580444" y="5783716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8740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11255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8419" name="Seta para baixo 10"/>
          <p:cNvSpPr>
            <a:spLocks noChangeArrowheads="1"/>
          </p:cNvSpPr>
          <p:nvPr/>
        </p:nvSpPr>
        <p:spPr bwMode="auto">
          <a:xfrm rot="-1879668">
            <a:off x="7534275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25513" y="1700213"/>
            <a:ext cx="6886575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Sepultados com Cristo no batismo,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 com Ele fostes ressuscitados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 que tivestes no poder de Deus,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O ressuscitou dos mortos.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estáveis mortos nos vossos pecados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na incircuncisão da vossa carne,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Deus fez que voltásseis à vida com Cristo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perdoou-nos todas as nossas faltas.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Anulou o documento da nossa dívida,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as suas disposições contra nós;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suprimiu-o, cravando-o na cruz”.      							        (Cl 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355976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9" descr="http://2.bp.blogspot.com/_72Q61cFfWpM/TJQO5_aQYLI/AAAAAAAAAQQ/1K4EwncOJG0/s400/do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916113"/>
            <a:ext cx="3732213" cy="3732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2184021"/>
            <a:ext cx="7024688" cy="2160588"/>
          </a:xfrm>
          <a:extLst/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Pedi, e dar-vos-ão. Procurai e achareis.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Batei, e </a:t>
            </a:r>
            <a:r>
              <a:rPr lang="pt-PT" sz="4200" b="1" spc="1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hão de </a:t>
            </a: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abrir-vos.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spc="10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9445" name="Line 5"/>
          <p:cNvSpPr>
            <a:spLocks noChangeShapeType="1"/>
          </p:cNvSpPr>
          <p:nvPr/>
        </p:nvSpPr>
        <p:spPr bwMode="auto">
          <a:xfrm>
            <a:off x="1116013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(1)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http://img.blogs.abril.com.br/1/sodeusnaodecepciona/imagens/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23243"/>
            <a:ext cx="5187079" cy="40852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2060575"/>
            <a:ext cx="6196013" cy="280828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Recebestes o espírito </a:t>
            </a:r>
            <a:endParaRPr lang="pt-PT" sz="4200" b="1" spc="1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 </a:t>
            </a:r>
            <a:r>
              <a:rPr lang="pt-PT" sz="4200" b="1" spc="1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adopção filial;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nele clamamos: </a:t>
            </a:r>
            <a:endParaRPr lang="pt-PT" sz="4200" b="1" spc="1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Abá, ó Pai».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90469" name="Line 5"/>
          <p:cNvSpPr>
            <a:spLocks noChangeShapeType="1"/>
          </p:cNvSpPr>
          <p:nvPr/>
        </p:nvSpPr>
        <p:spPr bwMode="auto">
          <a:xfrm>
            <a:off x="1116013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047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196975"/>
            <a:ext cx="8424863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estava Jesus em oração em certo lugar. Ao terminar, disse-Lhe um dos discípulos: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«Senhor, ensina-nos a orar, como João Batista ensinou também os seus discípulos».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Disse-lhes Jesus: «Quando orardes, dizei: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‘Pai, santificado seja o vosso nome; venha o vosso reino; dai-nos em cada dia o pão da nossa subsistência; perdoai-nos os nossos pecados, porque também nós perdoamos a todo aquele que nos ofende;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nos deixeis cair em tentação’».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Disse-lhes ainda: «Se algum de vós tiver um amigo,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poderá ter de ir a sua casa à meia-noite, para lhe dizer: ‘Amigo, empresta-me três pães, porque chegou de viagem um dos meus amigos e não tenho nada para lhe dar’. Ele poderá responder lá de dentro: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‘Não me incomodes; a porta está fechada,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e os meus filhos já nos deitámos;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posso levantar-me para te dar os pães’.          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149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0198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274763"/>
            <a:ext cx="8424862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vos digo: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ele não se levantar por ser amigo,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menos, por causa da sua insistência,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levantar-se-á para lhe dar tudo aquilo de que precisa.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Também vos digo: Pedi e dar-se-vos-á;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procurai e encontrareis;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batei à porta e abrir-se-vos-á.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quem pede recebe;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procura encontra;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 quem bate à porta, abrir-se-á.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um de vós for pai e um filho lhe pedir peixe,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em vez de peixe dar-lhe-á uma serpente?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 lhe pedir um ovo, dar-lhe-á um escorpião?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vós, que sois maus,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sabeis dar coisas boas aos vossos filhos,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quanto mais o Pai do Céu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dará o Espírito Santo àqueles que Lho pedem!»”. (Lc 11)          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251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5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9223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3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4" name="Rectângulo 1"/>
          <p:cNvSpPr>
            <a:spLocks noChangeArrowheads="1"/>
          </p:cNvSpPr>
          <p:nvPr/>
        </p:nvSpPr>
        <p:spPr bwMode="auto">
          <a:xfrm>
            <a:off x="674688" y="1744663"/>
            <a:ext cx="8218487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09625" lvl="3" indent="9525">
              <a:lnSpc>
                <a:spcPts val="2500"/>
              </a:lnSpc>
              <a:spcAft>
                <a:spcPts val="18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Pai de Jesus, que nos ensinou a chamar-Lhe também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“nosso Pai”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com a melhor Oração que Ele pode inventar para nos rezarmos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.    Assim, pedimos que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: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ponha no coração de todos os homens, Seus filhos,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a graça de sentirem-se irmãos...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dê pão a todos os Seus filhos que têm fome, para que também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		aprendam a pedir o pão de cada dia…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leve o fogo do seu Amor aos corações 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que não sabem perdoar, para mudar de atitude...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infunda em todos nós a coragem de querermos fazer </a:t>
            </a:r>
          </a:p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a vontade de Deus antes que a nossa... 			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244600" y="5657850"/>
            <a:ext cx="7461250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nosso, que estás no céu!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13" descr="https://encrypted-tbn3.gstatic.com/images?q=tbn:ANd9GcQZ_eTEYBQG1xj42y9oGdOvmlnfFHZY2eRT74MOgkd4g28D8S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2544763"/>
            <a:ext cx="3260725" cy="326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6612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6613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69925" y="2133600"/>
            <a:ext cx="7391400" cy="3119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REDOR DO TEU ALTAR,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EIS-NOS, SENHOR, COM ALEGRIA.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ÉS A UNIÃO DE TODOS OS TEUS FILHOS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PELA SAGRADA EUCARISTIA.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Felizes aqueles que vivem sem mancha,</a:t>
            </a:r>
          </a:p>
          <a:p>
            <a:pPr marL="800100" lvl="1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seguem a Lei do Senhor.</a:t>
            </a:r>
          </a:p>
        </p:txBody>
      </p:sp>
      <p:sp>
        <p:nvSpPr>
          <p:cNvPr id="19661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661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661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17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500063" y="3213100"/>
            <a:ext cx="614362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Com o </a:t>
            </a:r>
            <a:r>
              <a:rPr lang="pt-PT" sz="2400" i="1" baseline="0" dirty="0">
                <a:latin typeface="Arial" charset="0"/>
              </a:rPr>
              <a:t>Pai Nosso</a:t>
            </a:r>
            <a:r>
              <a:rPr lang="pt-PT" sz="2400" baseline="0" dirty="0">
                <a:latin typeface="Arial" charset="0"/>
              </a:rPr>
              <a:t>, Jesus ensina a </a:t>
            </a:r>
            <a:r>
              <a:rPr lang="pt-PT" sz="2400" i="1" baseline="0" dirty="0">
                <a:latin typeface="Arial" charset="0"/>
              </a:rPr>
              <a:t>Orar</a:t>
            </a:r>
            <a:r>
              <a:rPr lang="pt-PT" sz="2400" baseline="0" dirty="0">
                <a:latin typeface="Arial" charset="0"/>
              </a:rPr>
              <a:t> aos discípulos... </a:t>
            </a:r>
            <a:r>
              <a:rPr lang="pt-PT" sz="2000" b="0" i="1" baseline="0" dirty="0">
                <a:latin typeface="Arial" charset="0"/>
              </a:rPr>
              <a:t>[ 3ª L./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Abraão </a:t>
            </a:r>
            <a:r>
              <a:rPr lang="pt-PT" sz="2400" i="1" baseline="0" dirty="0">
                <a:latin typeface="Arial" charset="0"/>
              </a:rPr>
              <a:t>dá-nos exemplo</a:t>
            </a:r>
            <a:r>
              <a:rPr lang="pt-PT" sz="2400" baseline="0" dirty="0">
                <a:latin typeface="Arial" charset="0"/>
              </a:rPr>
              <a:t> de como se </a:t>
            </a:r>
            <a:r>
              <a:rPr lang="pt-PT" sz="2400" i="1" baseline="0" dirty="0">
                <a:latin typeface="Arial" charset="0"/>
              </a:rPr>
              <a:t>reza</a:t>
            </a:r>
            <a:r>
              <a:rPr lang="pt-PT" sz="2400" baseline="0" dirty="0">
                <a:latin typeface="Arial" charset="0"/>
              </a:rPr>
              <a:t> com </a:t>
            </a:r>
            <a:r>
              <a:rPr lang="pt-PT" sz="2400" i="1" baseline="0" dirty="0">
                <a:latin typeface="Arial" charset="0"/>
              </a:rPr>
              <a:t>“teimosia”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Leit./  </a:t>
            </a:r>
            <a:r>
              <a:rPr lang="pt-PT" sz="2000" baseline="0" dirty="0">
                <a:latin typeface="Arial" charset="0"/>
              </a:rPr>
              <a:t>Gn 18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Ao morrermos com Cristo, a nossa </a:t>
            </a:r>
            <a:r>
              <a:rPr lang="pt-PT" sz="2400" i="1" baseline="0" dirty="0">
                <a:latin typeface="Arial" charset="0"/>
              </a:rPr>
              <a:t>condena</a:t>
            </a:r>
            <a:r>
              <a:rPr lang="pt-PT" sz="2400" baseline="0" dirty="0">
                <a:latin typeface="Arial" charset="0"/>
              </a:rPr>
              <a:t> foi “eliminada”… </a:t>
            </a:r>
            <a:r>
              <a:rPr lang="pt-PT" sz="2000" b="0" i="1" baseline="0" dirty="0">
                <a:latin typeface="Arial" charset="0"/>
              </a:rPr>
              <a:t>[ 2ª Leit. /  </a:t>
            </a:r>
            <a:r>
              <a:rPr lang="pt-PT" sz="2000" baseline="0" dirty="0">
                <a:latin typeface="Arial" charset="0"/>
              </a:rPr>
              <a:t>Cl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764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866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2007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20071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20173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173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173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0174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0174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174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4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20276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37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3782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378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13" descr="https://encrypted-tbn3.gstatic.com/images?q=tbn:ANd9GcQ_d1-jyx_Qz7zz2Vv_J9bKhlNh1MWubn431TRQu9VBQ8eZQ-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957513"/>
            <a:ext cx="3155950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4804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480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4801" y="1519815"/>
            <a:ext cx="8353425" cy="4902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À PORTA E CHAMO – DIZ O SENHOR –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ALGUÉM OUVIR A MINHA VOZ E ME ABRIR A PORTA,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ENTRAREI EM SUA CASA E CEAREI COM ELE.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Os que seguem o Cordeiro estão na presença de Deus, servindo-O dia e noite no seu templo.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Nunca mais terão fome nem sede,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nem o sol ou o vento ardente cairão sobre eles.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Deus há de abrigá-los na sua tenda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enxugará todas as lágrimas dos seus olhos.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O Cordeiro será o seu Pastor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os conduzirá às fontes da água viva.</a:t>
            </a:r>
          </a:p>
        </p:txBody>
      </p:sp>
      <p:sp>
        <p:nvSpPr>
          <p:cNvPr id="20480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480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481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1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58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250825" y="1773238"/>
            <a:ext cx="8642350" cy="329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457325" lvl="5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Antes de nos despedir, nesta Eucaristia,</a:t>
            </a:r>
          </a:p>
          <a:p>
            <a:pPr marL="1457325" lvl="5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prometemos e proclamamos que, </a:t>
            </a:r>
          </a:p>
          <a:p>
            <a:pPr marL="1457325" lvl="5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antes de rezarmos o Pai Nosso:</a:t>
            </a:r>
          </a:p>
          <a:p>
            <a:pPr marL="542925" lvl="3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542925" lvl="3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vamos sentir-nos verdadeiros irmãos...</a:t>
            </a:r>
          </a:p>
          <a:p>
            <a:pPr marL="542925" lvl="3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queremos fazer primeiro a Vontade do Pai...</a:t>
            </a:r>
          </a:p>
          <a:p>
            <a:pPr marL="542925" lvl="3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devemos sentir que já perdoamos aos outros...</a:t>
            </a:r>
          </a:p>
          <a:p>
            <a:pPr marL="542925" lvl="3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já estamos a tentar fugir da tentação e a evitar o mal...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20583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55650" y="5445125"/>
            <a:ext cx="7777163" cy="541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Rezaremos bem o pai nosso.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11" descr="http://www.busqueoalto.com.br/imagens%5Cvitrine%5Cpai_nos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482850"/>
            <a:ext cx="4392613" cy="2967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685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569913" y="1557338"/>
            <a:ext cx="522605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SENHOR, PALAVRA DE VIDA, </a:t>
            </a:r>
          </a:p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ENSINA-NOS A REZAR!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8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</a:t>
            </a: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Pai Nosso, que estás no Céu,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santificado seja o Teu Nome.</a:t>
            </a:r>
          </a:p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Venha a nós o Teu Reino,</a:t>
            </a:r>
          </a:p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Tua vontade seja feita.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</a:t>
            </a: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O Pão Nosso de cada dia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Te pedimos, Senhor.</a:t>
            </a:r>
          </a:p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Perdoa as nossas faltas</a:t>
            </a:r>
          </a:p>
          <a:p>
            <a:pPr marL="1000125" lvl="4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como nós perdoamos.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Não nos vença a tentação,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mas livra-nos do mal.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20685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5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 descr="http://blog.cancaonova.com/chikeserdedeus/files/2012/02/crianca-or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977" y="287956"/>
            <a:ext cx="2974975" cy="2432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1" descr="https://encrypted-tbn3.gstatic.com/images?q=tbn:ANd9GcThFkI7OxGY9EDIbFsbUSfJFCByJHE1zR5cddim0VH7alr7M5Vd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3413"/>
            <a:ext cx="3394075" cy="4410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454" y="3167063"/>
            <a:ext cx="3863875" cy="2901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3377" y="1343343"/>
            <a:ext cx="8654488" cy="391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morremos com Cristo, vivemos com Cristo e rezamos com Cristo… Então, a nossa melhor Oração – à maneira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«Pai Nosso»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será eficaz… e ainda mais se for persistente (“teimosa”) … 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11" descr="https://encrypted-tbn3.gstatic.com/images?q=tbn:ANd9GcRQxgJrHvRDnBsPaxNRhtl_GvHRSnVgmFV2hq4GopRctXjKv5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3151187" cy="3151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611188" y="836613"/>
            <a:ext cx="2413000" cy="1512887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042988" y="1916113"/>
            <a:ext cx="6408737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 NO SENHOR!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ALEGRIA: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SENHOR É BOM!</a:t>
            </a:r>
          </a:p>
          <a:p>
            <a:pPr lvl="1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Aos pobres sem abrigo,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aos órfãos sem amparo,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acolhe em sua casa: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 Senhor é bom!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53348" y="1019127"/>
            <a:ext cx="2872124" cy="6126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 (1)</a:t>
            </a:r>
          </a:p>
        </p:txBody>
      </p:sp>
      <p:sp>
        <p:nvSpPr>
          <p:cNvPr id="207878" name="AutoShape 7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7879" name="AutoShape 9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4" descr="http://4.bp.blogspot.com/-d3ktmsZLoLM/UDRVf01vr8I/AAAAAAAAFRk/RZDxH2NTPYA/s400/imagens-tumblr-imagens+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7" y="1773238"/>
            <a:ext cx="4981111" cy="3311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899" name="Line 2"/>
          <p:cNvSpPr>
            <a:spLocks noChangeShapeType="1"/>
          </p:cNvSpPr>
          <p:nvPr/>
        </p:nvSpPr>
        <p:spPr bwMode="auto">
          <a:xfrm flipV="1">
            <a:off x="684213" y="836613"/>
            <a:ext cx="2413000" cy="1512887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95536" y="1772816"/>
            <a:ext cx="7776864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1000125" lvl="8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Caminhamos carregados de esperas,</a:t>
            </a:r>
          </a:p>
          <a:p>
            <a:pPr marL="1000125" lvl="8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vagueando na noite.</a:t>
            </a:r>
          </a:p>
          <a:p>
            <a:pPr marL="1000125" lvl="8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Tu vens ao nosso encontro cada dia,</a:t>
            </a:r>
          </a:p>
          <a:p>
            <a:pPr marL="1000125" lvl="8">
              <a:spcAft>
                <a:spcPts val="1800"/>
              </a:spcAft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és p’ra nós o Filho do Altíssimo.</a:t>
            </a:r>
          </a:p>
          <a:p>
            <a:pPr marL="1000125" lvl="8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«CREDO, DOMINE, CREDO».</a:t>
            </a:r>
          </a:p>
          <a:p>
            <a:pPr marL="85725" lvl="6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5725"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Com os Santos que caminham entre nós,</a:t>
            </a:r>
          </a:p>
          <a:p>
            <a:pPr marL="85725" lvl="6">
              <a:spcAft>
                <a:spcPts val="1800"/>
              </a:spcAft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Senhor, nós Te pedimos:</a:t>
            </a:r>
          </a:p>
          <a:p>
            <a:pPr marL="85725"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AUMENTA, AUMENTA A NOSSA FÉ!</a:t>
            </a:r>
          </a:p>
          <a:p>
            <a:pPr marL="85725" lvl="6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«CREDO, DOMINE»</a:t>
            </a: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AUMENTA A NOSSA FÉ!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332584" y="1004219"/>
            <a:ext cx="2872124" cy="6410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6" descr="http://blog.cancaonova.com/chikeserdedeus/files/2012/02/crianca-or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977" y="287956"/>
            <a:ext cx="2974975" cy="2432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1" descr="https://encrypted-tbn3.gstatic.com/images?q=tbn:ANd9GcThFkI7OxGY9EDIbFsbUSfJFCByJHE1zR5cddim0VH7alr7M5Vd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3413"/>
            <a:ext cx="3394075" cy="4410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454" y="3167063"/>
            <a:ext cx="3863875" cy="2901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3377" y="1343343"/>
            <a:ext cx="8654488" cy="391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morremos com Cristo, vivemos com Cristo e rezamos com Cristo… Então, a nossa melhor Oração – à maneira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«Pai Nosso»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será eficaz… e ainda mais se for persistente (“teimosa”) … 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364088" y="5589240"/>
            <a:ext cx="3312369" cy="7464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404835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8" descr="http://2.bp.blogspot.com/-u7-vx8cRoL0/TpnOl63SKSI/AAAAAAAAL9Y/oaK1T90c-N8/s1600/jerusalem-celestial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981075"/>
            <a:ext cx="4264025" cy="3024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36563" y="2371725"/>
            <a:ext cx="8383587" cy="3675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VIVE NA SUA MORADA SANTA;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 PREPARA UMA CASA PARA O POBRE.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 A FORÇA E O VIGOR DO SEU POVO.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 A FORÇA E O VIGOR DO SEU POVO.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Cantai a Deus, entoai um cântico ao seu nome;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abri caminho àquele que avança sobre as nuvens!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 seu nome é Senhor: exultai na sua presença!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Deus, entoai um cântico novo!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39750" y="1274763"/>
            <a:ext cx="8424863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dias, disse o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«O clamor contra Sodoma e Gomorra é tão forte, o seu pecado é tão grave, que Eu vou descer para verificar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o clamor que chegou até Mim corresponde inteiramente às suas obras. Se sim ou não, hei de sabê-lo».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homens que tinham vindo à residência de Abraão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dirigiram-se então para Sodoma, enquanto o Senhor continuava junto de Abraão. Este aproximou-se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«Irás destruir o justo com o pecador?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Talvez haja cinquenta justos na cidade.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Matá-los-ás a todos? Não perdoarás a essa cidade,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causa dos cinquenta justos que nela residem?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Longe de Ti fazer tal coisa: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dar a morte ao justo e ao pecador,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modo que o justo e o pecador tenham a mesma sorte!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Longe de Ti!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juiz de toda a terra não fará justiça?». 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188" y="1274763"/>
            <a:ext cx="8353425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«Se encontrar em Sodoma cinquenta justos,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perdoarei a toda a cidade por causa deles».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insistiu: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«Atrevo-me a falar ao meu Senhor,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que não passo de pó e cinza: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talvez para cinquenta justos faltem cinco.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causa de cinco, destruirás toda a cidade?».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a destruirei se lá encontrar quarenta e cinco justos».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insistiu mais uma vez: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«Talvez não se encontrem nela mais de quarenta».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a destruirei em atenção a esses quarenta».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disse ainda: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«Se o meu Senhor não levar a mal, falarei mais uma vez: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talvez haja lá trinta justos».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9159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37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60340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25138</TotalTime>
  <Words>2176</Words>
  <Application>Microsoft Office PowerPoint</Application>
  <PresentationFormat>Apresentação no Ecrã (4:3)</PresentationFormat>
  <Paragraphs>355</Paragraphs>
  <Slides>32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32</vt:i4>
      </vt:variant>
    </vt:vector>
  </HeadingPairs>
  <TitlesOfParts>
    <vt:vector size="5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1822</cp:revision>
  <dcterms:created xsi:type="dcterms:W3CDTF">2006-05-02T09:35:59Z</dcterms:created>
  <dcterms:modified xsi:type="dcterms:W3CDTF">2015-02-05T10:00:04Z</dcterms:modified>
</cp:coreProperties>
</file>