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01" r:id="rId10"/>
    <p:sldMasterId id="2147491114" r:id="rId11"/>
    <p:sldMasterId id="2147497563" r:id="rId12"/>
    <p:sldMasterId id="2147504748" r:id="rId13"/>
    <p:sldMasterId id="2147504761" r:id="rId14"/>
    <p:sldMasterId id="2147504774" r:id="rId15"/>
  </p:sldMasterIdLst>
  <p:notesMasterIdLst>
    <p:notesMasterId r:id="rId44"/>
  </p:notesMasterIdLst>
  <p:sldIdLst>
    <p:sldId id="391" r:id="rId16"/>
    <p:sldId id="425" r:id="rId17"/>
    <p:sldId id="439" r:id="rId18"/>
    <p:sldId id="353" r:id="rId19"/>
    <p:sldId id="386" r:id="rId20"/>
    <p:sldId id="393" r:id="rId21"/>
    <p:sldId id="426" r:id="rId22"/>
    <p:sldId id="445" r:id="rId23"/>
    <p:sldId id="429" r:id="rId24"/>
    <p:sldId id="451" r:id="rId25"/>
    <p:sldId id="448" r:id="rId26"/>
    <p:sldId id="446" r:id="rId27"/>
    <p:sldId id="452" r:id="rId28"/>
    <p:sldId id="307" r:id="rId29"/>
    <p:sldId id="437" r:id="rId30"/>
    <p:sldId id="427" r:id="rId31"/>
    <p:sldId id="342" r:id="rId32"/>
    <p:sldId id="387" r:id="rId33"/>
    <p:sldId id="388" r:id="rId34"/>
    <p:sldId id="398" r:id="rId35"/>
    <p:sldId id="301" r:id="rId36"/>
    <p:sldId id="395" r:id="rId37"/>
    <p:sldId id="389" r:id="rId38"/>
    <p:sldId id="390" r:id="rId39"/>
    <p:sldId id="400" r:id="rId40"/>
    <p:sldId id="442" r:id="rId41"/>
    <p:sldId id="397" r:id="rId42"/>
    <p:sldId id="454" r:id="rId43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29" autoAdjust="0"/>
    <p:restoredTop sz="94628" autoAdjust="0"/>
  </p:normalViewPr>
  <p:slideViewPr>
    <p:cSldViewPr>
      <p:cViewPr varScale="1">
        <p:scale>
          <a:sx n="97" d="100"/>
          <a:sy n="97" d="100"/>
        </p:scale>
        <p:origin x="84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BCA8A8D-4DFC-44C4-B2FB-F62A30A9F32C}" type="datetimeFigureOut">
              <a:rPr lang="pt-PT"/>
              <a:pPr>
                <a:defRPr/>
              </a:pPr>
              <a:t>05/02/2015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A10E042-A343-4CD4-860D-899ACE2C17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19719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78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18147E4-EB67-4BB9-A601-919B9DB966A0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0485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88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30A0D6E6-DCFF-47E9-B32A-339E3C7CB195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612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99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1D7E29-ABD1-4A96-AA48-789BC282E9F2}" type="slidenum">
              <a:rPr lang="pt-PT" smtClean="0"/>
              <a:pPr>
                <a:defRPr/>
              </a:pPr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15821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09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A3B5F82F-8A48-41D4-9FE7-BBD35B341A55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225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1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68A26165-C2EB-483B-AB33-A6843AD21706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090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1A061-4FAC-4F1C-A3F2-8C7DCED8D7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46225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B3762-A2EB-4F00-BE6F-B92BEEA22E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4872658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765B65-8FDC-44EE-AAAD-0F47D6CB79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3810726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A9D9CF-DF8D-42DB-9D6F-B8FFAF75EB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357030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F2958D-CD5E-4FEA-BC78-C4457C3D0E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0902588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751EE6-1A39-4FF1-BF30-E851F74C8A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5666865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FD5760-EF32-41DB-BB8B-6C378CE4C5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1869590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D0F840-6433-4A35-B7A3-D2C2CFF14E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3292430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63E576-E5F9-4A26-BB09-1C8B7A1818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0184694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F5865C-0CB0-479C-9C83-0585732437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1038323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18E457-E9CE-418F-96C9-261C6517A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6440080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E4089B-03E0-4663-B436-89FDA5231A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16823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D7832-88A2-4815-81B8-CB151105B7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9795622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9C760A-16A4-4AD1-AD09-FD8F842D0B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576958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639B60-18F4-41D4-872C-06D1355D2C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3859266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BB58BF-BAAA-4D56-B61B-CB18B4B9A8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5350129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8CB0FD-F7CC-461E-98DA-544864AF9D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7818408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C84E72-7AC2-4B94-9474-B83A35105B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3075236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B602C5-9A9B-4284-910D-96E318137A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097458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DAD18B-C279-4D43-8017-734A9DF4EF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475616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5BEF4B-74B1-472D-82D5-258077B490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2000718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D4D77D-D894-4CE5-A433-20D98DE835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2335124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11F263-215D-45FC-8A77-4F56F23FB0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208565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622AF-D8A4-44CA-9968-BE60B309C0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8620631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558BDC-A743-4DDD-BDED-85AEE52A9C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0173882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14BB2C-B4CB-4F02-816A-61B552C933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44572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E2E023-7FDA-42DB-AA49-C974B259F5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0448250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D6FBD-120A-4B92-AFE4-112B4FFFC0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0315087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5A276B-6F0C-47E0-98D6-F902F9E65F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1410782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B745D3-DAE0-4FEE-83FF-2F5D675533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6361867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F8937A-C36A-4A7D-A271-447108B3C6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358145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79558E-CFA1-443D-AE00-D992FB5BB0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708413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A5556E-7D78-4B20-9E80-DE4AA26BCC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363352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351047-AA1A-4C76-9BD7-A7BD66CC8A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45910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630BB0-B57F-4A7A-B023-CFC96A25CF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43498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8B0DBC-9265-4411-972F-D8C034EB36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6085996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4E5A27-B97A-4FF2-87C9-8C9C4CAC63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0907881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9D4C0A-3276-4355-B66D-7CCA17024F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8077208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43128-EE9B-468D-AA52-79630B10BA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39314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6CD2B-E192-41CE-B113-328ACAD9FA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8351624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1202E-28F2-44F7-9E18-447DCBEF02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2389697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D3574-4422-4DD4-8E3D-8D59E47186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7797895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9DB7FE-9232-40A9-8095-E4F5243F99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5074301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2E9CD-BE6F-46F6-B58D-AA3A020EB9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3612835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695FD-E134-4D0C-B503-886B828C55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458216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5F62C5-C83A-4C6A-928D-32456A89DB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3917222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9C316-392B-4D07-BE48-194E641106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7134913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08CBC-98FB-4FB4-9D77-7D9726CF60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3647494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4955F-A167-4841-AC3A-BA00A19E51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7933032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3D131-502F-4D6F-8266-44E5EB1A19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9286281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E1233-179F-42BA-9E8F-7DC0271712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9525188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1E7877-400F-469B-A227-E67DFA38DB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2818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229DE7-4730-46F4-849F-4C617FDDAB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6323261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DA119B-2304-486C-B9CB-8E167BEEB8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7593745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C63C0F-ED7B-404E-8458-8172D5CE56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1824413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E8DDB5-9C14-4B45-99CC-AC2CB70873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316263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53652A-A868-496E-AD80-9E322C9FD7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316474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EFC226-F4F2-49C6-8709-6E40A150AD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7472622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77CFEC-0AA5-476D-8A46-BE022F25AE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879596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1ED05D-0093-447D-AB80-C74C74757A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5517899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41AA64-6D36-4DC9-82A4-9C28A80ADC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9161298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0D080C-59F2-4166-81E6-62B0F057BA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5625638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D2998B-A4D0-4A92-BCEE-2FF326E222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7606148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AE72BD-5018-4626-8D77-474F455E24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2224035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C69375-9990-4DB9-B3EB-2834F1E486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48274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80FCC8-E316-44FB-B9CC-50A4BD3171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0315959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77C6B7-65D6-4FED-B143-EA60F5B0AC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327915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5B0F9B-48D6-4B53-AD68-684ECE145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1438875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5CE06E-FF57-4F8F-8909-AE604280FE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384030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906F41-2F34-4A7B-AF44-C6A73F5192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0048571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775D81-9571-4675-8529-648127D2A7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5233057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DA7085-676E-4AA9-8B77-88F7B2944D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6533851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D4724B-88A9-4861-8928-8AFCF5C7C9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953842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2CC290-6F26-4BC4-8DCD-3BEE080DFA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7718634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A47CE2-E2E2-4067-8313-FF491E75A0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0821413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B3540C-99CC-4114-92C6-52C5C7658A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8491491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E415CC-4D30-44BC-B2AF-0F73E2E8D2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1113477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FC369B-8BF3-4425-8609-E2EA9A163B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13182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946B2E-8CC1-4383-8AEE-1F7A0533A2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8991247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F4B901-53DD-447E-BA39-BFC17B598A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3484479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224DD6-282D-43BA-BFA3-383075D9D7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0935379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9C311F-6707-4BA8-85AA-93DB649584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8444323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8EC4E9-DBB7-499E-AB9C-7000626900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0964787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D7F8B9-81A8-444E-8FCB-E26E0CC332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4677508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C2C69D-A4AC-4518-A0C6-B271EE668F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3618476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0BD5B7-4AB6-4158-8854-24E6B981A0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025343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2ECF5C-996C-4379-940C-D914F4FBC9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5098410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138574-5DE8-4330-BF8E-41D1827D4C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724478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46107E-51E3-415D-AE5B-45B7DAC410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896054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37E36F-D936-41B5-806F-3DD952356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165439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D022AB-16DA-4F75-9F44-9D2EA552D2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764071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0476AA-9BC8-4406-8CCB-1FB1242D2B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053904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1E9DD-D000-4FE1-AC19-4047FA6A43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140933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53178A-546D-4170-9F69-969EC5C05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052112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51E63B-816F-42BA-B707-4A1F73975D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527307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BF1830-9513-4F5C-BB2E-C1BACD74A1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58343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AF7756-0D75-4473-B9B1-9BEDCBF94C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973304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05EABA-96D4-414A-ABEB-42F5F220C8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992588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048E99-2BE5-4207-9762-E1BBC76C19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20202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3D8164-FF80-4B7B-AC3F-3602EB0CD7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714338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098C95-DCF8-401B-80E4-FF348E382E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280358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2262F6-9315-46C2-A37D-DF2A7BE19E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23452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ACA05E-C5BF-4AAA-80A7-C4BB86C1BB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646990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DAF2F-33EA-49C2-927D-A713011681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035218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DC9341-9936-4845-9B3F-E0CA5008B9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008014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93CBB3-CEC9-4391-AE4E-7AEF77DD84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106427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A5621D-7CA8-4515-ACBB-D33C894E7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271772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170F38-A534-40F2-81F9-1BA78E8898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709852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8464F7-B4AD-4D6B-9D49-395B4FD70A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66704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4CAADD-5C6F-445C-AD20-F110DAF563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6806696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B6A6DE-BD3A-473E-AF0A-EF68B33FEE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6296107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F4F46F-7340-4738-8B6D-D2164CEFCB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72879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FAC90C-A2B2-4774-905A-F75C17086E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7319097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E45AA0-EC3B-47C1-B622-583A1EF9E2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466683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BF007-5432-4C6F-A08A-A7D62BA7AF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956318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A9E401-36FE-4A9E-8F30-2807BD7117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1590191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602C3E-7EEB-4025-A84F-765D54DAD8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836294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87FDBF-BEB9-49E0-905C-BE6753EFCF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742381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83BE13-F17A-47F1-8B80-AF2B397FFC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366364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00B7F2-7814-4890-9353-587D582660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738053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9D1F79-616D-47EE-A36B-A6600BB25D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683782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95F06D-3B0B-4502-BEC3-F6B4E35545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0024410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94501C-B744-4305-93C1-BA2252640D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2417673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0F1308-289D-4BA0-9C88-D35941A0B9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6689133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B3D1F9-A757-43BD-81AD-2394B943B7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6886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4E84D-E094-4441-B0D3-7DBD6086EF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2899374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38EFC1-D1DE-4A2A-BB50-2C3197F10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821332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B0E31C-A890-45EF-97B1-AE667BB6D1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661060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8E8E4E-FAAD-4BD4-8E7C-C4F07E0A3E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5395386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CDA2FA-2E58-4566-AD8F-ABF3DF8FF8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9185327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0B0988-6ABA-4B41-A032-FEF20EBA62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258348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D054A1-D91C-42CE-B2C6-29EC8B97BE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3448175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F9A193-8A2C-4197-A843-78D565648F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34203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DAD04B-D197-46B0-A086-46E75AFAAE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937373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07FF26-ACB4-48E3-A8EB-AFA165FA85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3574995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589137-6359-4564-96C0-3AD72CC590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281872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EAB37-C33D-4E11-88DC-D79A7A5D78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826186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23B4108-DF86-4208-AD3C-1132ABD6BB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073895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F015DE-2AC4-4242-AD35-3B32098CE8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96334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A48BA0-8C39-4E96-AABA-A9AAD5278C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5235938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A9BF41-90D4-4896-AE1C-4ABF3866F8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468757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9D97FD-AD5A-450F-9312-90B4A59D1B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577962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A495E6-F5D3-43F7-9D42-E056D2134C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93579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7D8F41-896F-415D-A9DA-71895FFAF3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9763519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B22876-8AC8-4697-B8EC-6633938F99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8703525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D7236C-14AE-4336-9B18-5F670A8652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9073298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BEF855-FC88-4022-B17D-B446342C4E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095595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D525E-8A7A-4B58-ADEF-FC9961F3DB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5240237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708937-8B69-47C0-8740-BE4BB88AD7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1026594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1986B1-AD9A-40FB-8E91-F8ECA3A187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7507331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1436A3-1897-4FA7-8E91-23FA826FC2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0480023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B4EDC8-887E-4515-A5B9-03D78630EF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56139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CA590A-E7B4-4D20-B378-A7862F1545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4884386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855C7D-9625-48A9-8EC5-33FECE1F69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927436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1BCC6A-A19E-466B-A493-5247861B12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8205937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220C82-A6B0-493F-A1F8-0CF5AA891C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4155749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2EBBE5-308A-4FD9-9CED-DE7E19CB5C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636312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2B3D96-7F11-4078-8C7B-DF2E713AF5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056039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9AD07-F222-4F3A-936F-F81C47EC38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1071265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EFBA10-EDB8-49F3-8397-CBF279C527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7601103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1F99C7-9363-4562-94BA-B445D0123A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3905789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D89474-D615-484E-A329-89BFA9C883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5457071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529C61-21DD-4536-8E33-2EE8D01A08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55583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CD6670-B13A-43E6-8FCA-C3D0854F86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598090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8F8F2F-9804-421D-B836-951C311C29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84752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085002-DC0D-4C14-BDFC-6A077D63EF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399897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F517EE-33BE-49E2-BEB3-38C8A17F42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8586816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671BED-EEEF-4597-AAF9-C7C9CCDCDD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8975625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6C8626-4AEC-4ECF-9A43-4FC28823FE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966537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E183F-577B-450F-AE2C-0CA70B39F1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8820871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DA6DBD-7853-4E30-B91D-72D1036D5C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8288857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0C8B14-0FEF-47D0-9515-191F330A18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9615352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8EDF39-9C95-42CE-B603-BB008DB0F5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6946645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446760-37B1-48DA-9195-80172BF828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9987875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C8C41B-6D6E-4765-B447-C47FF76B91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602285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19634E-798C-4475-8F98-48E79F0F27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5471690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707C9A-B87A-4FD9-926C-C5FB04B790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3483857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F4915F-7215-437D-B013-42CCEEC428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40152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FA936F-226C-4971-B5D5-E48AD6914A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4169774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A6CD32-190F-448F-B77B-5A5238ECE6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172608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065468-8901-4506-AA73-3E1F5DB708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557" r:id="rId1"/>
    <p:sldLayoutId id="2147523535" r:id="rId2"/>
    <p:sldLayoutId id="2147523536" r:id="rId3"/>
    <p:sldLayoutId id="2147523537" r:id="rId4"/>
    <p:sldLayoutId id="2147523538" r:id="rId5"/>
    <p:sldLayoutId id="2147523539" r:id="rId6"/>
    <p:sldLayoutId id="2147523540" r:id="rId7"/>
    <p:sldLayoutId id="2147523541" r:id="rId8"/>
    <p:sldLayoutId id="2147523542" r:id="rId9"/>
    <p:sldLayoutId id="2147523543" r:id="rId10"/>
    <p:sldLayoutId id="2147523544" r:id="rId11"/>
    <p:sldLayoutId id="214752354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E17A81-3AF5-478B-8606-26BB898FD3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654" r:id="rId1"/>
    <p:sldLayoutId id="2147523655" r:id="rId2"/>
    <p:sldLayoutId id="2147523656" r:id="rId3"/>
    <p:sldLayoutId id="2147523657" r:id="rId4"/>
    <p:sldLayoutId id="2147523658" r:id="rId5"/>
    <p:sldLayoutId id="2147523659" r:id="rId6"/>
    <p:sldLayoutId id="2147523660" r:id="rId7"/>
    <p:sldLayoutId id="2147523661" r:id="rId8"/>
    <p:sldLayoutId id="2147523662" r:id="rId9"/>
    <p:sldLayoutId id="2147523663" r:id="rId10"/>
    <p:sldLayoutId id="2147523664" r:id="rId11"/>
    <p:sldLayoutId id="214752366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ADE1E2-DEDE-4CF7-AF77-0055EA4834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666" r:id="rId1"/>
    <p:sldLayoutId id="2147523667" r:id="rId2"/>
    <p:sldLayoutId id="2147523668" r:id="rId3"/>
    <p:sldLayoutId id="2147523669" r:id="rId4"/>
    <p:sldLayoutId id="2147523670" r:id="rId5"/>
    <p:sldLayoutId id="2147523671" r:id="rId6"/>
    <p:sldLayoutId id="2147523672" r:id="rId7"/>
    <p:sldLayoutId id="2147523673" r:id="rId8"/>
    <p:sldLayoutId id="2147523674" r:id="rId9"/>
    <p:sldLayoutId id="2147523675" r:id="rId10"/>
    <p:sldLayoutId id="2147523676" r:id="rId11"/>
    <p:sldLayoutId id="214752367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8B1BA2-F140-477D-A16D-ECCD4010FA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678" r:id="rId1"/>
    <p:sldLayoutId id="2147523546" r:id="rId2"/>
    <p:sldLayoutId id="2147523547" r:id="rId3"/>
    <p:sldLayoutId id="2147523548" r:id="rId4"/>
    <p:sldLayoutId id="2147523549" r:id="rId5"/>
    <p:sldLayoutId id="2147523550" r:id="rId6"/>
    <p:sldLayoutId id="2147523551" r:id="rId7"/>
    <p:sldLayoutId id="2147523552" r:id="rId8"/>
    <p:sldLayoutId id="2147523553" r:id="rId9"/>
    <p:sldLayoutId id="2147523554" r:id="rId10"/>
    <p:sldLayoutId id="2147523555" r:id="rId11"/>
    <p:sldLayoutId id="21475235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1E049B-24CB-4870-9497-C55FF2CD1D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679" r:id="rId1"/>
    <p:sldLayoutId id="2147523680" r:id="rId2"/>
    <p:sldLayoutId id="2147523681" r:id="rId3"/>
    <p:sldLayoutId id="2147523682" r:id="rId4"/>
    <p:sldLayoutId id="2147523683" r:id="rId5"/>
    <p:sldLayoutId id="2147523684" r:id="rId6"/>
    <p:sldLayoutId id="2147523685" r:id="rId7"/>
    <p:sldLayoutId id="2147523686" r:id="rId8"/>
    <p:sldLayoutId id="2147523687" r:id="rId9"/>
    <p:sldLayoutId id="2147523688" r:id="rId10"/>
    <p:sldLayoutId id="2147523689" r:id="rId11"/>
    <p:sldLayoutId id="214752369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D46F9B-2220-420E-99B1-BA0093ABE5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691" r:id="rId1"/>
    <p:sldLayoutId id="2147523692" r:id="rId2"/>
    <p:sldLayoutId id="2147523693" r:id="rId3"/>
    <p:sldLayoutId id="2147523694" r:id="rId4"/>
    <p:sldLayoutId id="2147523695" r:id="rId5"/>
    <p:sldLayoutId id="2147523696" r:id="rId6"/>
    <p:sldLayoutId id="2147523697" r:id="rId7"/>
    <p:sldLayoutId id="2147523698" r:id="rId8"/>
    <p:sldLayoutId id="2147523699" r:id="rId9"/>
    <p:sldLayoutId id="2147523700" r:id="rId10"/>
    <p:sldLayoutId id="2147523701" r:id="rId11"/>
    <p:sldLayoutId id="214752370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1D2B44-2DFB-4053-990A-BE6711E482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703" r:id="rId1"/>
    <p:sldLayoutId id="2147523704" r:id="rId2"/>
    <p:sldLayoutId id="2147523705" r:id="rId3"/>
    <p:sldLayoutId id="2147523706" r:id="rId4"/>
    <p:sldLayoutId id="2147523707" r:id="rId5"/>
    <p:sldLayoutId id="2147523708" r:id="rId6"/>
    <p:sldLayoutId id="2147523709" r:id="rId7"/>
    <p:sldLayoutId id="2147523710" r:id="rId8"/>
    <p:sldLayoutId id="2147523711" r:id="rId9"/>
    <p:sldLayoutId id="2147523712" r:id="rId10"/>
    <p:sldLayoutId id="2147523713" r:id="rId11"/>
    <p:sldLayoutId id="214752371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ED7E9A-3571-4F87-855E-31E31EF524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558" r:id="rId1"/>
    <p:sldLayoutId id="2147523559" r:id="rId2"/>
    <p:sldLayoutId id="2147523560" r:id="rId3"/>
    <p:sldLayoutId id="2147523561" r:id="rId4"/>
    <p:sldLayoutId id="2147523562" r:id="rId5"/>
    <p:sldLayoutId id="2147523563" r:id="rId6"/>
    <p:sldLayoutId id="2147523564" r:id="rId7"/>
    <p:sldLayoutId id="2147523565" r:id="rId8"/>
    <p:sldLayoutId id="2147523566" r:id="rId9"/>
    <p:sldLayoutId id="2147523567" r:id="rId10"/>
    <p:sldLayoutId id="2147523568" r:id="rId11"/>
    <p:sldLayoutId id="214752356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9B7C72-F6CC-43EE-90A1-0B0D4E3BF1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570" r:id="rId1"/>
    <p:sldLayoutId id="2147523571" r:id="rId2"/>
    <p:sldLayoutId id="2147523572" r:id="rId3"/>
    <p:sldLayoutId id="2147523573" r:id="rId4"/>
    <p:sldLayoutId id="2147523574" r:id="rId5"/>
    <p:sldLayoutId id="2147523575" r:id="rId6"/>
    <p:sldLayoutId id="2147523576" r:id="rId7"/>
    <p:sldLayoutId id="2147523577" r:id="rId8"/>
    <p:sldLayoutId id="2147523578" r:id="rId9"/>
    <p:sldLayoutId id="2147523579" r:id="rId10"/>
    <p:sldLayoutId id="2147523580" r:id="rId11"/>
    <p:sldLayoutId id="214752358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8B8B7E-F382-4DFF-AE1B-F5F963995E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582" r:id="rId1"/>
    <p:sldLayoutId id="2147523583" r:id="rId2"/>
    <p:sldLayoutId id="2147523584" r:id="rId3"/>
    <p:sldLayoutId id="2147523585" r:id="rId4"/>
    <p:sldLayoutId id="2147523586" r:id="rId5"/>
    <p:sldLayoutId id="2147523587" r:id="rId6"/>
    <p:sldLayoutId id="2147523588" r:id="rId7"/>
    <p:sldLayoutId id="2147523589" r:id="rId8"/>
    <p:sldLayoutId id="2147523590" r:id="rId9"/>
    <p:sldLayoutId id="2147523591" r:id="rId10"/>
    <p:sldLayoutId id="2147523592" r:id="rId11"/>
    <p:sldLayoutId id="214752359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FD78E9-C5C6-4D05-A11F-B6C3A78C97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594" r:id="rId1"/>
    <p:sldLayoutId id="2147523595" r:id="rId2"/>
    <p:sldLayoutId id="2147523596" r:id="rId3"/>
    <p:sldLayoutId id="2147523597" r:id="rId4"/>
    <p:sldLayoutId id="2147523598" r:id="rId5"/>
    <p:sldLayoutId id="2147523599" r:id="rId6"/>
    <p:sldLayoutId id="2147523600" r:id="rId7"/>
    <p:sldLayoutId id="2147523601" r:id="rId8"/>
    <p:sldLayoutId id="2147523602" r:id="rId9"/>
    <p:sldLayoutId id="2147523603" r:id="rId10"/>
    <p:sldLayoutId id="2147523604" r:id="rId11"/>
    <p:sldLayoutId id="214752360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AA2B5E-E2D9-487A-B88E-F133B46E1E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606" r:id="rId1"/>
    <p:sldLayoutId id="2147523607" r:id="rId2"/>
    <p:sldLayoutId id="2147523608" r:id="rId3"/>
    <p:sldLayoutId id="2147523609" r:id="rId4"/>
    <p:sldLayoutId id="2147523610" r:id="rId5"/>
    <p:sldLayoutId id="2147523611" r:id="rId6"/>
    <p:sldLayoutId id="2147523612" r:id="rId7"/>
    <p:sldLayoutId id="2147523613" r:id="rId8"/>
    <p:sldLayoutId id="2147523614" r:id="rId9"/>
    <p:sldLayoutId id="2147523615" r:id="rId10"/>
    <p:sldLayoutId id="2147523616" r:id="rId11"/>
    <p:sldLayoutId id="21475236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7BFFF6-AB83-4512-8AE2-A4FECFDF0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618" r:id="rId1"/>
    <p:sldLayoutId id="2147523619" r:id="rId2"/>
    <p:sldLayoutId id="2147523620" r:id="rId3"/>
    <p:sldLayoutId id="2147523621" r:id="rId4"/>
    <p:sldLayoutId id="2147523622" r:id="rId5"/>
    <p:sldLayoutId id="2147523623" r:id="rId6"/>
    <p:sldLayoutId id="2147523624" r:id="rId7"/>
    <p:sldLayoutId id="2147523625" r:id="rId8"/>
    <p:sldLayoutId id="2147523626" r:id="rId9"/>
    <p:sldLayoutId id="2147523627" r:id="rId10"/>
    <p:sldLayoutId id="2147523628" r:id="rId11"/>
    <p:sldLayoutId id="21475236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BCE5D9-F843-411B-B737-FF72D7F4D6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630" r:id="rId1"/>
    <p:sldLayoutId id="2147523631" r:id="rId2"/>
    <p:sldLayoutId id="2147523632" r:id="rId3"/>
    <p:sldLayoutId id="2147523633" r:id="rId4"/>
    <p:sldLayoutId id="2147523634" r:id="rId5"/>
    <p:sldLayoutId id="2147523635" r:id="rId6"/>
    <p:sldLayoutId id="2147523636" r:id="rId7"/>
    <p:sldLayoutId id="2147523637" r:id="rId8"/>
    <p:sldLayoutId id="2147523638" r:id="rId9"/>
    <p:sldLayoutId id="2147523639" r:id="rId10"/>
    <p:sldLayoutId id="2147523640" r:id="rId11"/>
    <p:sldLayoutId id="214752364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25E04CD-6272-4115-AA6E-BF61AD80BB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642" r:id="rId1"/>
    <p:sldLayoutId id="2147523643" r:id="rId2"/>
    <p:sldLayoutId id="2147523644" r:id="rId3"/>
    <p:sldLayoutId id="2147523645" r:id="rId4"/>
    <p:sldLayoutId id="2147523646" r:id="rId5"/>
    <p:sldLayoutId id="2147523647" r:id="rId6"/>
    <p:sldLayoutId id="2147523648" r:id="rId7"/>
    <p:sldLayoutId id="2147523649" r:id="rId8"/>
    <p:sldLayoutId id="2147523650" r:id="rId9"/>
    <p:sldLayoutId id="2147523651" r:id="rId10"/>
    <p:sldLayoutId id="2147523652" r:id="rId11"/>
    <p:sldLayoutId id="214752365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7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10.wmf"/><Relationship Id="rId4" Type="http://schemas.openxmlformats.org/officeDocument/2006/relationships/image" Target="../media/image1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6.png"/><Relationship Id="rId4" Type="http://schemas.openxmlformats.org/officeDocument/2006/relationships/image" Target="../media/image17.jpeg"/><Relationship Id="rId9" Type="http://schemas.openxmlformats.org/officeDocument/2006/relationships/image" Target="../media/image10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0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image" Target="../media/image11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7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8180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78181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843808" y="3573016"/>
            <a:ext cx="5904656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7395" name="Seta para baixo 10"/>
          <p:cNvSpPr>
            <a:spLocks noChangeArrowheads="1"/>
          </p:cNvSpPr>
          <p:nvPr/>
        </p:nvSpPr>
        <p:spPr bwMode="auto">
          <a:xfrm rot="-1879668">
            <a:off x="7299325" y="6127750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74663" y="1209675"/>
            <a:ext cx="8418512" cy="48117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Todos eles morreram na fé, sem terem obtido a realização das promessas. Mas vendo-as e saudando-as de longe,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confessaram que eram estrangeiros e peregrinos sobre a terra. Aqueles que assim falam mostram claramente que procuram uma pátria. Se pensassem na pátria de onde tinham saído, teriam tempo de voltar para lá.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eles aspiravam a uma pátria melhor, que era a pátria celeste. E como Deus lhes tinha preparado uma cidade,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Se envergonha de Se chamar seu Deus.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Pela fé, Abraão, submetido à prova, ofereceu o seu filho único Isaac, que era o depositário das promessas,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como lhe tinha sido dito: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«Por Isaac será assegurada a tua descendência».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Ele considerava que Deus pode ressuscitar os mortos;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 isso, numa espécie de prefiguração,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ele recuperou o seu filho”.                                     (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Hb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11)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91878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139952" y="6093296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7400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40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8080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18" name="Picture 9" descr="http://3.bp.blogspot.com/_I3WvG28oaio/Sces8GgxioI/AAAAAAAAAH0/J4bf2TElrb4/s320/o%2520arrebatamen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060574"/>
            <a:ext cx="4482331" cy="35440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4403" y="2420888"/>
            <a:ext cx="7132910" cy="3528392"/>
          </a:xfrm>
          <a:extLst/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Estai vós também preparados,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porque na hora em que não pensais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virá o Filho do </a:t>
            </a:r>
            <a:r>
              <a:rPr lang="pt-PT" sz="4200" b="1" spc="100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homem!</a:t>
            </a:r>
            <a:endParaRPr lang="pt-PT" sz="4200" b="1" spc="100" dirty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 smtClean="0">
                <a:ln>
                  <a:solidFill>
                    <a:schemeClr val="bg1"/>
                  </a:solidFill>
                </a:ln>
                <a:latin typeface="Arial" charset="0"/>
                <a:cs typeface="Arial" charset="0"/>
              </a:rPr>
              <a:t> </a:t>
            </a:r>
            <a:endParaRPr lang="pt-PT" sz="4200" b="1" i="1" spc="100" dirty="0">
              <a:ln>
                <a:solidFill>
                  <a:schemeClr val="bg1"/>
                </a:solidFill>
              </a:ln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88421" name="Line 5"/>
          <p:cNvSpPr>
            <a:spLocks noChangeShapeType="1"/>
          </p:cNvSpPr>
          <p:nvPr/>
        </p:nvSpPr>
        <p:spPr bwMode="auto">
          <a:xfrm>
            <a:off x="1116013" y="1628775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5616" y="1196752"/>
            <a:ext cx="3744912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8424" name="Picture 24" descr="SCROL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288" y="1274763"/>
            <a:ext cx="8569325" cy="51069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“Naquele tempo, disse Jesus aos seus discípulos: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«Não temas, pequenino rebanho, porque aprouve ao vosso Pai dar-vos o reino. Vendei o que possuís e dai-o em esmola. Fazei bolsas que não envelheçam, um tesouro inesgotável nos Céus, onde o ladrão não chega nem a traça rói. Porque onde estiver o vosso tesouro, aí estará o vosso coração. Tende os rins cingidos e as lâmpadas acesas.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Sede como homens que esperam o seu senhor ao voltar do casamento, para lhe abrirem logo a porta, quando chegar e bater. Felizes esses servos, que o senhor, ao chegar,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encontrar vigilantes. Em verdade vos digo: cingir-se-á e mandará que se sentem à mesa e, passando diante deles, os servirá. Se vier à meia-noite ou de madrugada, felizes serão se assim os encontrar. Compreendei isto: se o dono da casa soubesse a que hora viria o ladrão, não o deixaria arrombar a sua casa. Estai vós também preparados, porque na hora em que não pensais virá o Filho do homem».      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2052439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944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603408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288" y="1125538"/>
            <a:ext cx="8569325" cy="5402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Disse Pedro a Jesus: «Senhor, é para nós que dizes esta parábola, ou também para todos os outros?». O Senhor respondeu: «Quem é o administrador fiel e prudente que o senhor estabelecerá à frente da sua casa, para dar devidamente a cada um a sua ração de trigo? Feliz o servo a quem o senhor, ao chegar, encontrar assim ocupado.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Em verdade vos digo que o porá à frente de todos os seus bens. Mas se aquele servo disser consigo mesmo: ‘O meu senhor tarda em vir’, e começar a bater em servos e servas,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comer, a beber e a embriagar-se, o senhor daquele servo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chegará no dia em que menos espera e a horas que ele não sabe; ele o expulsará e fará que tenha a sorte dos infiéis.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servo que, conhecendo a vontade do seu senhor, não se preparou ou não cumpriu a sua vontade, levará muitas vergastadas. Aquele, porém, que, sem a conhecer, tenha feito ações que mereçam vergastadas, levará apenas algumas. A quem muito foi dado, muito será exigido;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quem muito foi confiado, mais se lhe pedirá»”.     (Lc 12)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2052439" y="83671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90470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047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8080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91492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2515" name="Line 12"/>
          <p:cNvSpPr>
            <a:spLocks noChangeShapeType="1"/>
          </p:cNvSpPr>
          <p:nvPr/>
        </p:nvSpPr>
        <p:spPr bwMode="auto">
          <a:xfrm>
            <a:off x="2916238" y="1557338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2516" name="Rectângulo 1"/>
          <p:cNvSpPr>
            <a:spLocks noChangeArrowheads="1"/>
          </p:cNvSpPr>
          <p:nvPr/>
        </p:nvSpPr>
        <p:spPr bwMode="auto">
          <a:xfrm>
            <a:off x="512763" y="1925638"/>
            <a:ext cx="8380412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000125" lvl="4" indent="9525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Oramos... ao Pai, de quem Abraão era amigo fiel, que, mesmo nos tempos mais difíceis, sabia 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esperar</a:t>
            </a: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contra toda a esperança. </a:t>
            </a:r>
          </a:p>
          <a:p>
            <a:pPr marL="1000125" lvl="4" indent="9525">
              <a:spcAft>
                <a:spcPts val="12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				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Para que:</a:t>
            </a:r>
          </a:p>
          <a:p>
            <a:pPr marL="85725" lvl="2" indent="9525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~ na morada deste mundo, olhemos para a Casa do Céu…</a:t>
            </a:r>
          </a:p>
          <a:p>
            <a:pPr marL="85725" lvl="2" indent="9525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~ vivamos atentos a Deus, afastando-nos de todos os 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ídolos</a:t>
            </a: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…</a:t>
            </a:r>
          </a:p>
          <a:p>
            <a:pPr marL="85725" lvl="2" indent="9525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~ não andemos de olhos baixos, mas </a:t>
            </a:r>
            <a:r>
              <a:rPr lang="pt-PT" sz="2000" i="1" baseline="0">
                <a:solidFill>
                  <a:srgbClr val="F8F8F8"/>
                </a:solidFill>
                <a:latin typeface="Arial" charset="0"/>
              </a:rPr>
              <a:t>postos</a:t>
            </a: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na Vida futura…</a:t>
            </a:r>
          </a:p>
          <a:p>
            <a:pPr marL="85725" lvl="2" indent="9525">
              <a:spcAft>
                <a:spcPts val="600"/>
              </a:spcAft>
            </a:pPr>
            <a:r>
              <a:rPr lang="pt-PT" sz="2000" baseline="0">
                <a:solidFill>
                  <a:srgbClr val="F8F8F8"/>
                </a:solidFill>
                <a:latin typeface="Arial" charset="0"/>
              </a:rPr>
              <a:t> ~ não sejamos egoístas, mas abertos aos outros como Abraão…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863725" y="5170488"/>
            <a:ext cx="5948363" cy="10668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AÍ ESTARÁ, Ó PAI,</a:t>
            </a:r>
          </a:p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O NOSSO CORAÇÃO !  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2" name="Picture 12" descr="http://www.franciscanos.org.br/wp-content/uploads/2013/04/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500" y="1808163"/>
            <a:ext cx="4667250" cy="3133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94564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4565" name="Line 6"/>
          <p:cNvSpPr>
            <a:spLocks noChangeShapeType="1"/>
          </p:cNvSpPr>
          <p:nvPr/>
        </p:nvSpPr>
        <p:spPr bwMode="auto">
          <a:xfrm flipH="1">
            <a:off x="617538" y="1412875"/>
            <a:ext cx="2663825" cy="792163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501650" y="2420938"/>
            <a:ext cx="7454900" cy="35639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No altar do Senhor apresentamos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pão e vinho para o sacrifício.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257300" lvl="2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ACEITAI, SENHOR, </a:t>
            </a:r>
          </a:p>
          <a:p>
            <a:pPr marL="1257300" lvl="2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OS DONS DO NOSSO AMOR!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714500" lvl="3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Pão e vinho depois se tornarão</a:t>
            </a:r>
          </a:p>
          <a:p>
            <a:pPr marL="1714500" lvl="3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Corpo e Sangue de Nosso Senhor.</a:t>
            </a:r>
          </a:p>
        </p:txBody>
      </p:sp>
      <p:sp>
        <p:nvSpPr>
          <p:cNvPr id="194567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670229">
            <a:off x="390583" y="1243586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9456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71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559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5595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661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61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79203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5" y="620688"/>
            <a:ext cx="8208912" cy="22322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19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 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79207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179208" name="Text Box 16"/>
          <p:cNvSpPr txBox="1">
            <a:spLocks noChangeArrowheads="1"/>
          </p:cNvSpPr>
          <p:nvPr/>
        </p:nvSpPr>
        <p:spPr bwMode="auto">
          <a:xfrm>
            <a:off x="468313" y="3213100"/>
            <a:ext cx="6264275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Estou preparado?… </a:t>
            </a:r>
            <a:r>
              <a:rPr lang="pt-PT" sz="2400" baseline="0" dirty="0" smtClean="0">
                <a:latin typeface="Arial" charset="0"/>
              </a:rPr>
              <a:t> </a:t>
            </a:r>
            <a:r>
              <a:rPr lang="pt-PT" sz="2400" b="0" i="1" baseline="0" dirty="0" smtClean="0">
                <a:latin typeface="Arial" charset="0"/>
              </a:rPr>
              <a:t>-</a:t>
            </a:r>
            <a:r>
              <a:rPr lang="pt-PT" sz="2400" i="1" baseline="0" dirty="0" smtClean="0">
                <a:latin typeface="Arial" charset="0"/>
              </a:rPr>
              <a:t> A quem </a:t>
            </a:r>
            <a:r>
              <a:rPr lang="pt-PT" sz="2400" i="1" baseline="0" dirty="0">
                <a:latin typeface="Arial" charset="0"/>
              </a:rPr>
              <a:t>mais se deu, mais se pedirá!</a:t>
            </a:r>
            <a:r>
              <a:rPr lang="pt-PT" sz="2400" baseline="0" dirty="0">
                <a:latin typeface="Arial" charset="0"/>
              </a:rPr>
              <a:t>... </a:t>
            </a:r>
            <a:r>
              <a:rPr lang="pt-PT" sz="2000" b="0" i="1" baseline="0" dirty="0">
                <a:latin typeface="Arial" charset="0"/>
              </a:rPr>
              <a:t>[3ª L./ 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Lc 12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i="1" baseline="0" dirty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A </a:t>
            </a:r>
            <a:r>
              <a:rPr lang="pt-PT" sz="2400" i="1" baseline="0" dirty="0">
                <a:latin typeface="Arial" charset="0"/>
              </a:rPr>
              <a:t>“noite da salvação”</a:t>
            </a:r>
            <a:r>
              <a:rPr lang="pt-PT" sz="2400" baseline="0" dirty="0">
                <a:latin typeface="Arial" charset="0"/>
              </a:rPr>
              <a:t>… foi conhecida e </a:t>
            </a:r>
            <a:r>
              <a:rPr lang="pt-PT" sz="2400" i="1" baseline="0" dirty="0">
                <a:latin typeface="Arial" charset="0"/>
              </a:rPr>
              <a:t>esperada</a:t>
            </a:r>
            <a:r>
              <a:rPr lang="pt-PT" sz="2400" baseline="0" dirty="0">
                <a:latin typeface="Arial" charset="0"/>
              </a:rPr>
              <a:t> pelo povo… </a:t>
            </a:r>
            <a:r>
              <a:rPr lang="pt-PT" sz="2000" b="0" i="1" baseline="0" dirty="0">
                <a:latin typeface="Arial" charset="0"/>
              </a:rPr>
              <a:t>[ 1ª Leit. / </a:t>
            </a:r>
            <a:r>
              <a:rPr lang="pt-PT" sz="2000" baseline="0" dirty="0">
                <a:latin typeface="Arial" charset="0"/>
              </a:rPr>
              <a:t>Sb 18</a:t>
            </a:r>
            <a:r>
              <a:rPr lang="pt-PT" sz="2000" i="1" baseline="0" dirty="0">
                <a:latin typeface="Arial" charset="0"/>
              </a:rPr>
              <a:t>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Pela Fé </a:t>
            </a:r>
            <a:r>
              <a:rPr lang="pt-PT" sz="2400" b="0" baseline="0" dirty="0">
                <a:latin typeface="Arial" charset="0"/>
              </a:rPr>
              <a:t>(</a:t>
            </a:r>
            <a:r>
              <a:rPr lang="pt-PT" sz="2000" b="0" baseline="0" dirty="0">
                <a:latin typeface="Arial" charset="0"/>
              </a:rPr>
              <a:t>=</a:t>
            </a:r>
            <a:r>
              <a:rPr lang="pt-PT" sz="2400" b="0" i="1" baseline="0" dirty="0">
                <a:latin typeface="Arial" charset="0"/>
              </a:rPr>
              <a:t>acreditar na Fidelidade de Deus</a:t>
            </a:r>
            <a:r>
              <a:rPr lang="pt-PT" sz="2400" b="0" baseline="0" dirty="0">
                <a:latin typeface="Arial" charset="0"/>
              </a:rPr>
              <a:t>)</a:t>
            </a:r>
            <a:r>
              <a:rPr lang="pt-PT" sz="2400" baseline="0" dirty="0">
                <a:latin typeface="Arial" charset="0"/>
              </a:rPr>
              <a:t> recebe-se </a:t>
            </a:r>
            <a:r>
              <a:rPr lang="pt-PT" sz="2400" i="1" baseline="0" dirty="0">
                <a:latin typeface="Arial" charset="0"/>
              </a:rPr>
              <a:t>a Promessa</a:t>
            </a:r>
            <a:r>
              <a:rPr lang="pt-PT" sz="24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[ 2ª Leit. / </a:t>
            </a:r>
            <a:r>
              <a:rPr lang="pt-PT" sz="2000" baseline="0" dirty="0" smtClean="0">
                <a:latin typeface="Arial" charset="0"/>
              </a:rPr>
              <a:t>Hb </a:t>
            </a:r>
            <a:r>
              <a:rPr lang="pt-PT" sz="2000" baseline="0" dirty="0">
                <a:latin typeface="Arial" charset="0"/>
              </a:rPr>
              <a:t>11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636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97640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641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98661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98666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7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99683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9684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85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86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87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9688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99691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99692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99693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9696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97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20071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71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201733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1734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20173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73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4" name="Picture 12" descr="http://www.salvospelagraca.com.br/arquivos/image/Jesus%20bate%20a%20port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763" y="1465263"/>
            <a:ext cx="4059237" cy="3071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2756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2757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539750" y="1498600"/>
            <a:ext cx="8424863" cy="4875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ESTOU À PORTA E CHAMO, DIZ O SENHOR: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ALGUÉM OUVIR A MINHA VOZ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ME ABRIR A PORTA,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ENTRAREI EM SUA CASA </a:t>
            </a:r>
          </a:p>
          <a:p>
            <a:pPr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CEAREI COM ELE.</a:t>
            </a:r>
          </a:p>
          <a:p>
            <a:pPr marL="361950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Os que seguem o Cordeiro estão na presença</a:t>
            </a:r>
          </a:p>
          <a:p>
            <a:pPr marL="361950"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de Deus, servindo-O dia e noite no seu templo.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Nunca mais terão fome nem sede,</a:t>
            </a:r>
          </a:p>
          <a:p>
            <a:pPr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nem o sol ou o vento ardente cairão sobre eles.</a:t>
            </a:r>
          </a:p>
          <a:p>
            <a:pPr marL="361950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Deus há de abrigá-los na sua tenda</a:t>
            </a:r>
          </a:p>
          <a:p>
            <a:pPr marL="361950"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enxugará todas as lágrimas dos seus olhos.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O Cordeiro será o seu Pastor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os conduzirá às fontes da água viva.</a:t>
            </a:r>
          </a:p>
        </p:txBody>
      </p:sp>
      <p:sp>
        <p:nvSpPr>
          <p:cNvPr id="202759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202760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202762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763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3779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03781" name="Rectângulo 1"/>
          <p:cNvSpPr>
            <a:spLocks noChangeArrowheads="1"/>
          </p:cNvSpPr>
          <p:nvPr/>
        </p:nvSpPr>
        <p:spPr bwMode="auto">
          <a:xfrm>
            <a:off x="250825" y="1844675"/>
            <a:ext cx="8713788" cy="322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000125" lvl="4" indent="-1588">
              <a:lnSpc>
                <a:spcPts val="2638"/>
              </a:lnSpc>
              <a:spcAft>
                <a:spcPts val="18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Sairemos da Eucaristia convictos de que devemos viver como vigias (sentinelas) atentos ao Espírito de Jesus, ou seja, sempre preparados para receber Cristo Jesus que vem ao nosso encontro…         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Assim:</a:t>
            </a:r>
          </a:p>
          <a:p>
            <a:pPr marL="85725" lvl="2" indent="-1588">
              <a:lnSpc>
                <a:spcPts val="2638"/>
              </a:lnSpc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~  acolhemos a fonte da vida nas diversas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faces da Criação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...</a:t>
            </a:r>
          </a:p>
          <a:p>
            <a:pPr marL="85725" lvl="2" indent="-1588">
              <a:lnSpc>
                <a:spcPts val="2638"/>
              </a:lnSpc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~  desde o amanhecer… abrimos o coração ao Espírito…</a:t>
            </a:r>
          </a:p>
          <a:p>
            <a:pPr marL="85725" lvl="2" indent="-1588">
              <a:lnSpc>
                <a:spcPts val="2638"/>
              </a:lnSpc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~  com a força do Espírito de Jesus, vencemos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o mal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…</a:t>
            </a:r>
          </a:p>
          <a:p>
            <a:pPr marL="85725" lvl="2" indent="-1588">
              <a:lnSpc>
                <a:spcPts val="2638"/>
              </a:lnSpc>
              <a:spcAft>
                <a:spcPts val="600"/>
              </a:spcAft>
            </a:pP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~  sabemos interpretar, neste mundo, os </a:t>
            </a:r>
            <a:r>
              <a:rPr lang="pt-PT" sz="2200" i="1" baseline="0">
                <a:solidFill>
                  <a:srgbClr val="F8F8F8"/>
                </a:solidFill>
                <a:latin typeface="Arial" charset="0"/>
              </a:rPr>
              <a:t>sinais dos tempos</a:t>
            </a:r>
            <a:r>
              <a:rPr lang="pt-PT" sz="2200" baseline="0">
                <a:solidFill>
                  <a:srgbClr val="F8F8F8"/>
                </a:solidFill>
                <a:latin typeface="Arial" charset="0"/>
              </a:rPr>
              <a:t>…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</a:t>
            </a:r>
          </a:p>
        </p:txBody>
      </p:sp>
      <p:pic>
        <p:nvPicPr>
          <p:cNvPr id="20378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78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476375" y="5229225"/>
            <a:ext cx="6911975" cy="9906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 estaremos </a:t>
            </a:r>
          </a:p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 sempre  preparados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2" name="Picture 8" descr="http://3.bp.blogspot.com/_4_XuQw4u4_s/TLmr1dyv7zI/AAAAAAAAAGA/JRjM_9bQnzg/s320/rezar+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423" y="1412776"/>
            <a:ext cx="5238827" cy="396044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827088" y="836613"/>
            <a:ext cx="2197100" cy="1368425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539750" y="2276475"/>
            <a:ext cx="7275513" cy="369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 CANTAR COM O UNIVERSO, 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BENDIGAMOS AO SENHOR.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ALELUIA! PROCLAMEMOS: </a:t>
            </a:r>
          </a:p>
          <a:p>
            <a:pPr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PAZ, JUSTIÇA E AMOR.</a:t>
            </a:r>
          </a:p>
          <a:p>
            <a:pPr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2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Tua vinda é de amor e de paz;</a:t>
            </a:r>
          </a:p>
          <a:p>
            <a:pPr lvl="2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traz alento a quem vive em dor;</a:t>
            </a:r>
          </a:p>
          <a:p>
            <a:pPr lvl="2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alegria a quem tanto anseia por luz:</a:t>
            </a:r>
          </a:p>
          <a:p>
            <a:pPr lvl="2"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Vem dar-nos Tua salvação!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9671503">
            <a:off x="417385" y="985868"/>
            <a:ext cx="2596997" cy="4907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204806" name="AutoShape 7" descr="data:image/jpeg;base64,/9j/4AAQSkZJRgABAQAAAQABAAD/2wCEAAkGBhQSEBUUExQWFBUWFxgXGBgXGBgYFxgaHBcXGBgYFxcYGyYeGBojGRcUHy8gIycpLCwsFx4xNTAqNSYrLCkBCQoKDgwOGg8PGikkHSQpLCwpLCkpKSksLCwpLCwpLCwpKSwpKSwpKSksLCwpLCwsLCksKSwsKSwsKSksLCwsLP/AABEIAOEA4QMBIgACEQEDEQH/xAAcAAACAgMBAQAAAAAAAAAAAAAEBQAGAQIDBwj/xABDEAABAwIDBAcFBgUCBQUAAAABAAIRAyEEEjEFQVFhBiJxgZGhsRMywdHwFCNCcuHxBzNSYrIVghYkU5KiVIOTwtL/xAAZAQACAwEAAAAAAAAAAAAAAAACAwEEBQD/xAAjEQACAgICAgIDAQAAAAAAAAAAAQIRAzESIQQiE0EyM1Fh/9oADAMBAAIRAxEAPwCtbGqffuk7oHZcd1xefiuuNw8ViZtGnAzKwzBuo9Z4LS0nvaDBneQc2/hK3x1cCrE3dEc5MGB9arEfb6NpaBHBVzMM5E7zx5qwOqXju81WMTiYrvEfiTsUbsXNpB7SJ7F0awEylzsVBIJAPDwsjsE+Qb3Uyi0QnYU2Nw5IgQRCzSaAu2TRKsMGDLhEZZOkrJZdbU3XIuoskFq4IkkE68PmuWy9nup1XHUOB+imrG7ysNqAmGm91PJ1R1AzioykiRrdbgt3eSGyaFeMqEENbv8AxIHHYcSC0gga8j2dqbY0DM2QLaWn05LliaEzlaCZtqTHMRB3JkZUC0D4Gs5sAguFoM7uzgmxIIltxyS4Esc0N0NjmIEc43oytg3CCz6+roZEo5vcS42046DuQD8HmsZte248RfTVNRrBBBGtlwL9P24Lk2jmjhVacobGuhmQYtu171wFMNcJA4WtrxARdQRDmzN55DkIXEV5OojW+5SmyDNamHCOKL2TTgQNxIjvQzMY06dyM2Wetczfs4IXdEoeSC6J0C5VdTGgi/guLakk9Wb/AF2LtVDnEDKYESBF+2EoM1e6OMQvNuk2JL8S/wDthvh+q9ExbQGyDeY9F5bj6uaq93FxPmr3hx7bKflv1SB1FFFpGeezbVxuapUAE5BYaz2RxCrO1Z6jgJysudSIdln9+KfMxwouaSPca4fml5ISA7Qf97lgtfmbBFrkE+ixIG1IH2ZTcKjpuACZ11j4XSHGMJq1I/qXpeK2Q32MsEF7Q63ZIj0XnFXBuNRxvEnluVjDNNtiskekA0nwbplgqkAuIsDry4XTDC7PGQZhJ14eSOo4NmXK73Yk/XginlT6oGMGjfDvGQE6kSiWvSvF7ZpMs0SQQBNweMFNmYZpAc61pO5VpRa7Y5P6OlIDXVRtKJJBQGJxYa6WaaG4iIBnLqTO/kmOGxHtGy0gxIPEHhyQtNKybN6dKdyw1gEkBZOIgXsN/pJMiEPiavsBme6oNOrTiJI7eFyoStks54jEAEjQxvB1sRPDd4rNHF2gsfO/qwI7T9BJ2bRfVc49fL7wzkSNAATabgcVt/xI1rmNqN9o5u/NEE294ax5J/xPQvmiwUsU1pj2cviQXW4262gsbz3pfUxHtXkvJaB+ERm1Fhw3XErTB1nOfVBpUyI/Dndc9UHMLC9y6xOq64jpFh6UtfkqVQQJaAGe9d0tkTl9UPB30iXJfYVT+9Ycrs5be461pGo96N5GkwiqOFqEDqkbpOneUjobZpV3lwik9pOXIBBEWBE53Gba7xZC7T6U1qVRuV5fTmQTIB4tgi0E3AXfFKTpEc4xVstmKwwpy4kEWEm2vD5IN+BbUY5zKgJ3wQSI0ukuH2hRr1g4guMRlB1d+XjfkjKeCrEkCmxlM2iQDyJgTHbqhcK2EpXoZUsMDDbCed/BKKuxpGbMA2BJ0HdKSbWxlXCvDA4AxJymQdwHGI3FE4vHOdRBLZETnh4EnXLlIBjimrDJU76YHyRdo2fggIdSa57Wgy/duuJTbY1cvfvF7T5qmU67mFr8uYA6HeY4K09FsUahcTYzpEHkSIRZcbUbBhNN0N8ZjPZOaW6ucAPPf4onC7baG9acxOnhJjTgl20sjKtORvnvyx6wuOLxAFdrBYAg9osdx7FVq0PsZ9LMYGsfECASI1nLvXkxKvvSirNB5MSfHX91QVoeIqiyh5b9kRRRRXCmeobWwsiBcCwO7kbcklw7HtaQ5paM3VNoMTPmFaqLmtY51TqtLna7gGuPhYBK9r0Qym1rgZAm+t+sTymdFixl1RtNfZZNiYj2mGYY93qeGh8Eg2B0cfjMVWpUyGup5nQ5v4c0G8iIJCedGKgFOswXyun4jyVC29WqCtVcxzhLzGUxIMcNQUWKKcqYM369Hf7WKb3se4OLXuEjQwSLcl2q0H1GmIb1Zg+UjeFU8Ls6rWeQxpcRcxoO3hp5K2tpYhtOn7YZfwgjKZB3QN8Sn5IKDtMVjny2ipGlUFZocCesI5wdJVzdic3V4njG+91Bswe1c+DdrYN7md9+ICGxuGFzoBbXQwNAddPNDkyKdEwg4WJNs4St7Qgh+UAXibbtOZhWHo7h3U6QBkGSSD+9lpRxbRS67SYIjWbftot9nbTBGU9Yy7gbbgZ5gqJzco1RMYJSuxkCATmmSBFpgzO9KcNsJ9Wu5z6wGXM8NLsuYakARYGdeCasxLSbjXSOZkXO6FoNne0I9oN5giRedDy3pUZ8Rko2JNq5fYmo0ucCerIgTAmBuGo7lUTUl0r3elsBhwwpuaHNlpLdx6wkapi3oXhmn+RTkb8jbcNyfizqK0Jy4nKuyg9DsLia7XEtdTpEAT7uYRFhGkRcRuvxJ2x0DpOBhhED3s2/jfmvRm0LRoOSTbea7KGsMFxjd67u5IlN8uUehqimqfZRMNsalh2wASYyudEg8Yt2LUbOo1P5jZ3m19SB1tY0Nldv+G2FoBLg6IJBtOt+KTN2expc0zmAIB5jWeR5oebu77C4rQlwvR6gDmYzeIEmwsm76BzXNrCDYD64JthKDQyAAHb514g9k7+a2fQkmY36buZ0kyglJvYSSXSK3idgsc57hZxtIaLm95I1gnwVL2lsOs5xbSpVHtYSJyzNz+IC69LqUgHgm+5PcFh2mgwTEHv1n9U3FmlD/ReTGpHiuA2RWzOD2uaRrm3W/E0qzdH8D7N7n5i4uA1hPMfRa6pVJGbMd++wbu5BD4HDBhMaHT08FOTM5I6GNREHSHEA19DDR8Z9UG3EZnZyZm/pvW21CXVy28EgzwBF1y+zkQJ6tvqEaS4gt9m233/8u++9ov2qoK0dIRFE83jTTRxVXV3x16FHyH7kUUUVgrntNOmx4cx3Wa5jnaxo2w7dyV9NXtNKjUF5pgEcMoI/ROjg4qOaYBk6e9AsL+CU7QwtgwiQ2IiIvc3nUE37lhxdM23oU7D2o+jh653vaA3tBg25ApQ2alQxvA7tBv5BNW4eaBG8OeB3x5WHilpplmJG4QCQe+U+LuxbWhv0Ub7HF/2VW5J4PAlpPDeO9OemsNp0mtg9cQBu6jgTaSl1NlOBmAM6A7uyPVTFYamADTBzNuCXO17J0QcrlbCSpUcQ97WGo4ENLQ1unGQ4jdqfFLq+YkHQOB8rmwvFxr8ETtOuA1su6xDS4cDyG5LZzOizb6zrpYeSmK+yGYaSOrmkcrDzujcBhg0nhx4TunjqhDgS1xJJjS9ufHmiNmsdn5E2F72jTkEUtEIs+xWtNVgf7sG/ZOqsDjQa0QTVO4anl2JNsii0O+8DngWA5807p7TzACmzL3acNOarMaHYXGZmdcZHbwfhxVjwuKBYJbeNVSNtMeHZ2jS8nlffp4p/0brGrQa46Hn5IovsCS6GZII1CV4jDOeTDQRoOI7E+bh50bPYF2bsx8aR2wEzg2L5qP2I2bLDWwCRKEZ0cbMucT5fv3q2M2OSPeb5+sLB2Qf6mnv/AEUvE/4Cs0f6VytsZhaRHfPw0KUYzAx2a/qrs7YlTcB4pLtPo7WDXHLMAmxHxKCWKX8Djli/so1XEFxIkOIPYdf18l1pYp2XKZgfWqR7KqllWoaghzpDRY79bGE8NZzmgZiONhpwSmqHJ2A4pxJsBG9cvax3A2HcumLcGGDoYQmIxH3gEXgi2/Q3HA/FSjhPicIX1C0BtzqR3QeSMbhHNDbwwRIAbf3tJubDdK021hIaTTcS5143i0W4jVdaTXltMm5AabE2IEkd6dfQsQ9K8vsuqRAeAIng8nU8VU1Y+k2JzN0El827P1VcWj4/4Iz/ACPzIooonlc9xfTmrmkau15m2UjmfRa4rAl2Fc7NAbIgNmQJ38Po7kY+jOUO94F1pneADw0CW4vEuY2qxpDQ8XMayIkDcYJWAtm4K9hUw/M1w0G/tj4JLt8lmMgA+6B+sp9sF2V5k7+4diB2+G/ayeXj1W6eSbB1JgtdG7H4ZlMuqV2yASGtvB9dUDTrOcM4bqyRe0GdEPtToe4uFQOGQRIIhxE3JAsLKxOwLXUgwMsLAAgWjn6opcElTBjybdoXuwgewHRx0iOM2ncJW+F2MwBzgC7JEzHCTG8i4R9HZ4FFt5IA4zbUcgihhRBcSLMm2/gIgnRLcg6K/tHBdR1QxDQSb3A7NVWKfS+qypmY2m3kWhw81d8dRfVZUptgF7SL2Gm+PdPavL69AscWuBDmkgjeCLEK74sYyTvsp+TKUWqPXf4d9KBjXPZWpsbUZ1gW2DgTBGU8LaK7jDMbYALyH+HWFjE0XN1c2oHSLRoL9sheztwQ1NjySM0Vz9R2Nvj2INuVAyk5xFhM+nyTP+EuNz0KrXNByPGWw0dm146ITpThv+VqdnxCK/hFS/n/APtn/P5ocK90iM34M9AIkbx2SFhtDjJ7dEXC0DTvWj8ZncgNuFdJzXG6BELcYPfCLAWy74kT8jF7sM+beqEx1J+jicrg4RP9pTqUJj2yaf5j/iUE8aUW0HDI2+z5v2U0nFlhMAZQO9XMYaCRqBv0n6+Kq2HwobtF4Ok+jiro8QYOkTa86lZuTZqR0INqUZuAbeVtCDuSHFEhwg74m0zw8ArhjqdhAudbenkqjtOl1xJkzP15KIHSF+LxDw6J0N+V92/uWwxhLOBuFHlwc7TdE+sLkSLSCZ+rJwAl2vSOTMf6h8ZSRWTbGFPsnECwI9f1VbWhgdwM/wAhVIiiiieVz6ExpmQRcAiRAO4zfjlF1Xscc7XOIvmMdn1CseNDmy6JMGOU2+SUYjB2AJjK3rGLkyPgsA3BXgmS0iLazodTASbpQ8CpTffMQZ8AAR4K3UNnZmReDfu4Sqv00wZHswYhulo7QTKZja5ES0NsJtAVGBxtmFwbcj9c1rh9ota4sJAA0JIgiDoR4JVsak404ItuPZrzWuHOZzwdRwFyBy3qOKOssWGqscIc9gB0BN4P7o+kwCbTIOhB1gC/huVMw9VwdfhO+STp38uSMxOPfSY51wQ13C8TqDvUcCbM7X6U0MOS1n3jogjUBw4uNiewWVG2ptI4iqajwATGgjS1zvPNAkySt2Cy04Yo49bKbm57LT0S6ZVcFLWNY9joJa8Tw91wu1eodHP4h0cS9tN7TSe4w24c0nhmgEd4XiWHYm+CcWPBBuCCOV/0VfIlYyJ7ft3D5qL2xq0rX+FrYqVh/a31XTYeOGIosfvLYd2gQfrmsfw4H31T8g9QlYv2I7L+uR6EFla5lmVrGWZUhRRccawhsVqzk8ehRaFx46oPBwQz0FHZ4ni9jH7XWqbg8s7y8lNK9CADeYJsitoVQ2piGnUva7/yhcqjNDyIWJLZsx0Lq+JIMOdLRrxjQfFIMZTDqk8eP1onWP1kNlu/4b0FXqAU4yi+p3js71CJKtjWuDjlFpjf2J1gtltyAuEmNTrxWaezi+40kSdLTPyTQ4aIARyl9EKJXekdIfZqoA0bPgV5yvS+kLPuao/tcvNFoeI/Vmf5a9kRRRRXCofSeMMAkNk6x2z6QdEpxDszhbXztwTk6Bp1kkSbCZ0jdBSXa1V2fqgnQkDhfTwcsFm2iUqxayDJPDfrz7Uk6Y0AWi8gZf8A7JpS2kGmSCZNgOtuDiBH5vJJttVZYXvGUONmnW2k7puujsl6BhhOoSJy5TBBEDgCd8IfD4Me+0y4Ab+6/mumFpjJ1WzvgmxG+IPYulKr1AGtlpI1sRe2vaiIo50cI577mAy/ACLx23Q3Sp2WicrTDiQTeONxukkeCsmGa1mYucY6szzG764pd0wwpOFe5t7sJjcCTcx2eimD9kdJerPLouiabOqs1WiQAL3nncLuynY9i05S6KUYnTDN0TalhibgWETw1MIHCsuFeej2yH1KT2sZmL8rDP4b5gfLzKpZJdliKLR0LptZhS8OJJnMPwggajtEJ1/Dhp9oSd7TwPDh2JbsnYVTD4aoyrZxLrA7soAPKU0/h82Hxyd8CgxfsRGT9bL+AoosLXMo2UWsrYKTjWVzxDJauq0qaIZaZKPJel1L2eMJGjnFnm1wPkiRGUbv3W/TuiftY4Z5/wDFvzXQUwWCVizXszYg/VCjG05/pgds/qluJwRySIy8B5mNys/2YQSBPmlOIbAIHklsYV120/ZjLEjkiMPjA8TqsY7Z5eIP4bi/ktaNHI2JU9Hdi/pA/wC6q/kd6LzBelbafNGp+V3oV5stLxPxZn+VtGFFmFFcKdH0M7GZqbswE5XQ7cD+Hv8AkgKmJzez32BDrXAnMOeoQbHfcObcgneZBFiNNNAO9c8HjGu9kG7qVQxc6kR22CwjbC3VzTIdYF2YA8RAg+Q8EB0ixLXU2tI6xgjtdqL9iK2nUDqNMGxkeF5hVXpPjSHAAkBrm+oUwXJohukdK20BShoiRbgTY2FtOSJwG0jkBqiL/W9V9jmOBDZBIklx1PGZn4JnhqwawZ3gHUDw3AWumyikgUxxh2te94cLmJ56wRPd5J5g2Oa0t6pk7+Bi19TrZVhu1KboEuOkCDe+k/NGYXEvdr1QLTrIkW4n61SWmHYk6aUKYbTDKYYcz5tE+6B5gnvVfFO3cVYulgzOp3JgGeRn5JOKasxl6oTJdmcHSkjuXsXQ5hpUHuEguc3wyry3AUOsF610YdOGcDuc30A+JS5Psmug6rJB5gorojSh47/Rc2ssjejTIf3/ADRY/wA0wMn4MtIWVgLK1zLMELKii44i0cFusFQ0cee9OqE4hp5j/FvyQYjKOQMp30zoy8Hs9EmIhY2VVNmvidwQMCRod25LqtS8I2vVhLMS8JLHIHxNTVKMZXINkTXrQl2Iqg6okiGwTabyaT/yu9F58Ar9tHE/dP8Ayn0VDcFo+LplHydowosKK4VLPT6m1M1NkAggTbfa0rnsvG5awgxoByzQIHiEk2fRq1bzlZPWe6zG3jXjugIpxDarnh3VaQRoJtv4Eawshwo1eRYsdjhmgbt/eTHmFT+kGNDnkco8Ct8fta5dvJme+3lCrOJxZcdU3Bhd2Ly5EkH0dpQRpAmOXku1PaJmfHX6CTkEC+i6Uqzt0q28SErIWfAVsxLrCI7948E4p4rSXjtsJ7t2ip9Co+IjxRlNtTSw71TnjLEZFm2pTFSlIMlt5F7b9O5J6RbOu7gtsPQebSPHuTjorskVngOsHEjs4JX4oLZw2Y0SF6J0YrgMqNkXA0vcOHdvVNq4EMxFRrfda9wHYHEfBW7ZjY0GjWttxMuPoEtvsKuiyUk02DT6x+uKVYEngrHsrDxeIVjCrkivldRY0UWFlapmkUUUXHEWrzC2WCoZxWulFKSDyHxVVxJhegbT2f7QW1VT2nsNwMRrwuszPjlybNHBkjxSKli8Qk2MxYCsmN2A7gfBJsXsN4/CqaVbLllaxOPS+rjSnOLwTgbtKXV6RG7yT1Qt2LK9ZzgfBIK2ELU+rUTz7viha+H5FWsUuIicbEeVZTL2R4BYVj5BPxBu3dt1qlZtJ4bTp03ANps/lgWhw/qkXzc0BW2jc9/oB8FrTriowNd77PcJ3tFyw9lyD2jggIko+C0K+R/R0fXLrE2W9DCzzUosg3t2o9tXWIA3mD8rKJOukHCN9s0ZgJ4oihgRzWc7rZQBO+9/EI7AsfPWLT2a+irTlKtliMUZo4XgCjaWHIib9g/Vbhj7ZQ096cYPAu1OWe0j4KpKQ5I44TBzuK32ZWNGuQ3QO89fVOtn0IcQAJtPvEeOVLtl4fPieM1D/lxS7sYG0qZNVxOpcT4kq8dHtlZmSd5+A+aQPwOWvUHB59ZXoPR+l902x7tEWOPKVCss+MbDsFstjRpdMGhYaFstiEFFdGVKTk+yKKKIwSKKKLjiKKKLjjBC5PpDs7F2XJ7+xDJHAdbZdN40nvKr+0+jIdZoPw75N1Y8RlbJkA/mA9UL/qVPQvHc6R5FU8sIss48kloo+K6PFvvMA4EgR+hSbG7Bgmze+y9ExWKouMS1xHAZv8QUBjKLXD3cw4RlI8QqUoJaL0cjezyzHbNaRDsoPFpE910mxeFZpInsJJ816tV2fSvDcrhqIEpLtLZwj3T4IU2hmzzD2A/6XksK8f6eP6fVYR/IRwPHQiKFv2WjWBdWiNNVrtmdGNHdtQgC88oEfNFsLXCTHkhKb45rek7XUpEux6D2VpiDI8kdRt280rpFHUKp0iVWkhqG2GJnXXyTjBukgzCQUf1ibSmmGFwS4tbvANiq8kNRaG4oNbzQXRSjNfMeNuZJgeq4moCyo4AAMFuO7RbdHKpbUDhru7TYfPuS0Ey2VGB1eoRoXujxV62XIY0AbgqTsujfvXoOEpQ0dgVvx43Ip+S6SQQFlRRahnkUUUXHEUUUXHEUUUXHEXCpiGtXdcK7mj3iB2lDLXRKBWU2l2aJnfHxGq1xeJYBFzyDSfQLm3H3dBls6gytquIAGviqUpKiwou+xFiqzRPs5zf0/MEyAluN2m+m3M+mI5vA+Gib7To+0ZpmPAfEpNSpscADIcw5rkzw1Myqktl6OjV9V1QA5Wt3g5i6OdgB5oHGbOqujJiHMA1hjHT3ukphVrGbns+oS6tj+B37vRA2GkDf6VV/9Sf/AI6Syp/qTuPp8lFFhUzwLNwW7VzYFuxq22ZkQim5dQ8DmuDao3ruxwP18klocnYRTOaLEeSYYdm9L2vaN/qi6GKbAuq80xsRpSbMTPwTJhtZI8MYIMuPKP0TEPdmENMc1XkhqZYNlDNTeHAxHeewIzooMtWXNNmuI5GDCR09puAgW7k+2PtEtkuzGeIslaDLbsSoMwPP4r0Jmi8s2NjOsO1XvAbVtBnwPyVvxsijsp+Tjb7Q6UQjdotPHwXQYoHj4LQWSLKLi0d1FzZWBW6JNMEyosSpK60cZWudRzlwfVQSmkSlZ29qOK4V8SwawUJiK4zjS44b0JiX8wPL0hV55+h8MVgeLqtNWOpHMTHYAQENVwpBJ9tUv/cPKQYQe2caxonMCZiARPLRA4n2PVD2guI4Hw0sqLZeUaXR0xWFpSQ+rVdydWdA7pS+picNTBIIbuzS6Z3QTKzia1MCGtZY6ACYQtfHBwsAba207UDY1RB6nSamSWtd7S2rWnXnaEJidpk29nVj8hAPfp5rk/ENb7rvZk72mD8AlWN2pUBJzZ+2zh5QVFWToM+2VP8ApP8A+5n/AOlEj/1+p/Q7xUR8P8I5FJYF1aI1QuYhdqFWZkjvWs0Z6l9HSsJ4RxRmGqta2AQEMDZbNqAb5S32qGLdhf22dPNd8ENSLfXLVAVawsNOz5QjKdWIn67UmUeuhifY4p1V1di9yT+2XSnUVdxGWOKEzM9yb08SZDZ8FX8O89yPweIvHmlyQaZe9gNvmkmArbhq9tVScBiw0AC/1qnmHx8IYOjpKy2UcUeP13Iv7TbUKuYfFT9fBEnHEiBfkrEclFaWOxgMZFQ7ro4Y3iqrTx81Z5pmNojepjkIliG7sZZczjwlrsYDaRPauD6gP7iPVS8jBWJDg42y4HG2S32sD69UM/Ekmx+SFzDWJHfauIPsySOxI62JoOHuue4Ceq1xvvubLhtTHF5LAZi5O4R+6AxW0LZdbRFg3tAi6RKVliMaR0wuOZWDrRB9z+mPxCRF1xxe0AzeT2z8FUcRtR1CqSBmbBgZiJG640hK6/SHPfI8Hk4Eeei5QbCtItOK24NbTEaBK6m2QJ08AFWK+1jOju+Pmhqu0z/SfL5pqwMB5B/idrAix01iR6JW7Hk8DbglztqGPdQztpOO5OjgYt5EM/tbuXn81Eo+2ngomfCwPkQM1nFdWNHJcs6xmVlpsrppHYATAXc0d4hDB9l0FUoWmMTNqlQiBEFdfte4ri5wJ7lyqAKKT2dbWhmyrwROFkm8QleFg8ecIkZS6Ov2ykyh9DU77HdKudAmGzW1ZBLmx8PDVI8Jh27y/wCu5PKGFGUw57oBMZteQsqs0tDolnoVZcOsI3Dlu4phRr9YgnSfHk5UPAl2a9MsHHM4HwlPMLig2A5zrf3mD2jXzSHGhidl2w+0BoNdP3RDMdBFiJ0071UaOKa7UmeIJI77o6piqgb70QPeHWHgb+BXWRQc3Hltd34t1tdBu5aIobSJ0Z4uHzVT2XijUqkFxJIdfinjCRrmMDeGhv8A3KNE0hk7H1IOUM8ST6IdmMq6lwbyDSfA7kK3GENkAWOs6jfEd6x7a4zRfSCL+OnmusihkK1TL/Mi39DfMoGpiKhsaw4CA0FcbtMhv4t4427x2IbFYyHdVxMbhp/tPBdZNA20cO27TUcSdYIjvj1VbxWy2tM+0cOYvy3J7Vxwhxzid414WI5JPisVmkSbbiePwRRshiWpgSS6KhPaCl9Y1W2GWPrxTDadSCSOyd3FL34gkTcq1BsTIXYmo8e9buXIGRqSe1EVJggoCpIKuR7QiTrs7gBcnuWocY3LmQUaQDn/AA6SoucKKaA5MydO9RyiikAnBdWaKKKBkdmjNVtUUUUE/QVgNT3IpuveVFEmex0NDHZWqMxnud6iipT2PRts/XvCZKKIGHEzsn+Ye0Ky7M94/wC9RRKYaK9s/wDm9zvVWDDfzf8Ad8FlRcyEE19avYPVCVvfd2LKigkFxug7Frhd/aVFFJAqxep7fgEod/Md+ZRRMjoFnPGe73/AJS/f9b1FFZhoTIGq6d/wQmO1CiitYxOXRwpLLlFE37ErRqooouJP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4807" name="AutoShape 9" descr="data:image/jpeg;base64,/9j/4AAQSkZJRgABAQAAAQABAAD/2wCEAAkGBhQSEBUUExQWFBUWFxgXGBgXGBgYFxgaHBcXGBgYFxcYGyYeGBojGRcUHy8gIycpLCwsFx4xNTAqNSYrLCkBCQoKDgwOGg8PGikkHSQpLCwpLCkpKSksLCwpLCwpLCwpKSwpKSwpKSksLCwpLCwsLCksKSwsKSwsKSksLCwsLP/AABEIAOEA4QMBIgACEQEDEQH/xAAcAAACAgMBAQAAAAAAAAAAAAAEBQAGAQIDBwj/xABDEAABAwIDBAcFBgUCBQUAAAABAAIRAyEEEjEFQVFhBiJxgZGhsRMywdHwFCNCcuHxBzNSYrIVghYkU5KiVIOTwtL/xAAZAQACAwEAAAAAAAAAAAAAAAACAwEEBQD/xAAjEQACAgICAgIDAQAAAAAAAAAAAQIRAzESIQQiE0EyM1Fh/9oADAMBAAIRAxEAPwCtbGqffuk7oHZcd1xefiuuNw8ViZtGnAzKwzBuo9Z4LS0nvaDBneQc2/hK3x1cCrE3dEc5MGB9arEfb6NpaBHBVzMM5E7zx5qwOqXju81WMTiYrvEfiTsUbsXNpB7SJ7F0awEylzsVBIJAPDwsjsE+Qb3Uyi0QnYU2Nw5IgQRCzSaAu2TRKsMGDLhEZZOkrJZdbU3XIuoskFq4IkkE68PmuWy9nup1XHUOB+imrG7ysNqAmGm91PJ1R1AzioykiRrdbgt3eSGyaFeMqEENbv8AxIHHYcSC0gga8j2dqbY0DM2QLaWn05LliaEzlaCZtqTHMRB3JkZUC0D4Gs5sAguFoM7uzgmxIIltxyS4Esc0N0NjmIEc43oytg3CCz6+roZEo5vcS42046DuQD8HmsZte248RfTVNRrBBBGtlwL9P24Lk2jmjhVacobGuhmQYtu171wFMNcJA4WtrxARdQRDmzN55DkIXEV5OojW+5SmyDNamHCOKL2TTgQNxIjvQzMY06dyM2Wetczfs4IXdEoeSC6J0C5VdTGgi/guLakk9Wb/AF2LtVDnEDKYESBF+2EoM1e6OMQvNuk2JL8S/wDthvh+q9ExbQGyDeY9F5bj6uaq93FxPmr3hx7bKflv1SB1FFFpGeezbVxuapUAE5BYaz2RxCrO1Z6jgJysudSIdln9+KfMxwouaSPca4fml5ISA7Qf97lgtfmbBFrkE+ixIG1IH2ZTcKjpuACZ11j4XSHGMJq1I/qXpeK2Q32MsEF7Q63ZIj0XnFXBuNRxvEnluVjDNNtiskekA0nwbplgqkAuIsDry4XTDC7PGQZhJ14eSOo4NmXK73Yk/XginlT6oGMGjfDvGQE6kSiWvSvF7ZpMs0SQQBNweMFNmYZpAc61pO5VpRa7Y5P6OlIDXVRtKJJBQGJxYa6WaaG4iIBnLqTO/kmOGxHtGy0gxIPEHhyQtNKybN6dKdyw1gEkBZOIgXsN/pJMiEPiavsBme6oNOrTiJI7eFyoStks54jEAEjQxvB1sRPDd4rNHF2gsfO/qwI7T9BJ2bRfVc49fL7wzkSNAATabgcVt/xI1rmNqN9o5u/NEE294ax5J/xPQvmiwUsU1pj2cviQXW4262gsbz3pfUxHtXkvJaB+ERm1Fhw3XErTB1nOfVBpUyI/Dndc9UHMLC9y6xOq64jpFh6UtfkqVQQJaAGe9d0tkTl9UPB30iXJfYVT+9Ycrs5be461pGo96N5GkwiqOFqEDqkbpOneUjobZpV3lwik9pOXIBBEWBE53Gba7xZC7T6U1qVRuV5fTmQTIB4tgi0E3AXfFKTpEc4xVstmKwwpy4kEWEm2vD5IN+BbUY5zKgJ3wQSI0ukuH2hRr1g4guMRlB1d+XjfkjKeCrEkCmxlM2iQDyJgTHbqhcK2EpXoZUsMDDbCed/BKKuxpGbMA2BJ0HdKSbWxlXCvDA4AxJymQdwHGI3FE4vHOdRBLZETnh4EnXLlIBjimrDJU76YHyRdo2fggIdSa57Wgy/duuJTbY1cvfvF7T5qmU67mFr8uYA6HeY4K09FsUahcTYzpEHkSIRZcbUbBhNN0N8ZjPZOaW6ucAPPf4onC7baG9acxOnhJjTgl20sjKtORvnvyx6wuOLxAFdrBYAg9osdx7FVq0PsZ9LMYGsfECASI1nLvXkxKvvSirNB5MSfHX91QVoeIqiyh5b9kRRRRXCmeobWwsiBcCwO7kbcklw7HtaQ5paM3VNoMTPmFaqLmtY51TqtLna7gGuPhYBK9r0Qym1rgZAm+t+sTymdFixl1RtNfZZNiYj2mGYY93qeGh8Eg2B0cfjMVWpUyGup5nQ5v4c0G8iIJCedGKgFOswXyun4jyVC29WqCtVcxzhLzGUxIMcNQUWKKcqYM369Hf7WKb3se4OLXuEjQwSLcl2q0H1GmIb1Zg+UjeFU8Ls6rWeQxpcRcxoO3hp5K2tpYhtOn7YZfwgjKZB3QN8Sn5IKDtMVjny2ipGlUFZocCesI5wdJVzdic3V4njG+91Bswe1c+DdrYN7md9+ICGxuGFzoBbXQwNAddPNDkyKdEwg4WJNs4St7Qgh+UAXibbtOZhWHo7h3U6QBkGSSD+9lpRxbRS67SYIjWbftot9nbTBGU9Yy7gbbgZ5gqJzco1RMYJSuxkCATmmSBFpgzO9KcNsJ9Wu5z6wGXM8NLsuYakARYGdeCasxLSbjXSOZkXO6FoNne0I9oN5giRedDy3pUZ8Rko2JNq5fYmo0ucCerIgTAmBuGo7lUTUl0r3elsBhwwpuaHNlpLdx6wkapi3oXhmn+RTkb8jbcNyfizqK0Jy4nKuyg9DsLia7XEtdTpEAT7uYRFhGkRcRuvxJ2x0DpOBhhED3s2/jfmvRm0LRoOSTbea7KGsMFxjd67u5IlN8uUehqimqfZRMNsalh2wASYyudEg8Yt2LUbOo1P5jZ3m19SB1tY0Nldv+G2FoBLg6IJBtOt+KTN2expc0zmAIB5jWeR5oebu77C4rQlwvR6gDmYzeIEmwsm76BzXNrCDYD64JthKDQyAAHb514g9k7+a2fQkmY36buZ0kyglJvYSSXSK3idgsc57hZxtIaLm95I1gnwVL2lsOs5xbSpVHtYSJyzNz+IC69LqUgHgm+5PcFh2mgwTEHv1n9U3FmlD/ReTGpHiuA2RWzOD2uaRrm3W/E0qzdH8D7N7n5i4uA1hPMfRa6pVJGbMd++wbu5BD4HDBhMaHT08FOTM5I6GNREHSHEA19DDR8Z9UG3EZnZyZm/pvW21CXVy28EgzwBF1y+zkQJ6tvqEaS4gt9m233/8u++9ov2qoK0dIRFE83jTTRxVXV3x16FHyH7kUUUVgrntNOmx4cx3Wa5jnaxo2w7dyV9NXtNKjUF5pgEcMoI/ROjg4qOaYBk6e9AsL+CU7QwtgwiQ2IiIvc3nUE37lhxdM23oU7D2o+jh653vaA3tBg25ApQ2alQxvA7tBv5BNW4eaBG8OeB3x5WHilpplmJG4QCQe+U+LuxbWhv0Ub7HF/2VW5J4PAlpPDeO9OemsNp0mtg9cQBu6jgTaSl1NlOBmAM6A7uyPVTFYamADTBzNuCXO17J0QcrlbCSpUcQ97WGo4ENLQ1unGQ4jdqfFLq+YkHQOB8rmwvFxr8ETtOuA1su6xDS4cDyG5LZzOizb6zrpYeSmK+yGYaSOrmkcrDzujcBhg0nhx4TunjqhDgS1xJJjS9ufHmiNmsdn5E2F72jTkEUtEIs+xWtNVgf7sG/ZOqsDjQa0QTVO4anl2JNsii0O+8DngWA5807p7TzACmzL3acNOarMaHYXGZmdcZHbwfhxVjwuKBYJbeNVSNtMeHZ2jS8nlffp4p/0brGrQa46Hn5IovsCS6GZII1CV4jDOeTDQRoOI7E+bh50bPYF2bsx8aR2wEzg2L5qP2I2bLDWwCRKEZ0cbMucT5fv3q2M2OSPeb5+sLB2Qf6mnv/AEUvE/4Cs0f6VytsZhaRHfPw0KUYzAx2a/qrs7YlTcB4pLtPo7WDXHLMAmxHxKCWKX8Djli/so1XEFxIkOIPYdf18l1pYp2XKZgfWqR7KqllWoaghzpDRY79bGE8NZzmgZiONhpwSmqHJ2A4pxJsBG9cvax3A2HcumLcGGDoYQmIxH3gEXgi2/Q3HA/FSjhPicIX1C0BtzqR3QeSMbhHNDbwwRIAbf3tJubDdK021hIaTTcS5143i0W4jVdaTXltMm5AabE2IEkd6dfQsQ9K8vsuqRAeAIng8nU8VU1Y+k2JzN0El827P1VcWj4/4Iz/ACPzIooonlc9xfTmrmkau15m2UjmfRa4rAl2Fc7NAbIgNmQJ38Po7kY+jOUO94F1pneADw0CW4vEuY2qxpDQ8XMayIkDcYJWAtm4K9hUw/M1w0G/tj4JLt8lmMgA+6B+sp9sF2V5k7+4diB2+G/ayeXj1W6eSbB1JgtdG7H4ZlMuqV2yASGtvB9dUDTrOcM4bqyRe0GdEPtToe4uFQOGQRIIhxE3JAsLKxOwLXUgwMsLAAgWjn6opcElTBjybdoXuwgewHRx0iOM2ncJW+F2MwBzgC7JEzHCTG8i4R9HZ4FFt5IA4zbUcgihhRBcSLMm2/gIgnRLcg6K/tHBdR1QxDQSb3A7NVWKfS+qypmY2m3kWhw81d8dRfVZUptgF7SL2Gm+PdPavL69AscWuBDmkgjeCLEK74sYyTvsp+TKUWqPXf4d9KBjXPZWpsbUZ1gW2DgTBGU8LaK7jDMbYALyH+HWFjE0XN1c2oHSLRoL9sheztwQ1NjySM0Vz9R2Nvj2INuVAyk5xFhM+nyTP+EuNz0KrXNByPGWw0dm146ITpThv+VqdnxCK/hFS/n/APtn/P5ocK90iM34M9AIkbx2SFhtDjJ7dEXC0DTvWj8ZncgNuFdJzXG6BELcYPfCLAWy74kT8jF7sM+beqEx1J+jicrg4RP9pTqUJj2yaf5j/iUE8aUW0HDI2+z5v2U0nFlhMAZQO9XMYaCRqBv0n6+Kq2HwobtF4Ok+jiro8QYOkTa86lZuTZqR0INqUZuAbeVtCDuSHFEhwg74m0zw8ArhjqdhAudbenkqjtOl1xJkzP15KIHSF+LxDw6J0N+V92/uWwxhLOBuFHlwc7TdE+sLkSLSCZ+rJwAl2vSOTMf6h8ZSRWTbGFPsnECwI9f1VbWhgdwM/wAhVIiiiieVz6ExpmQRcAiRAO4zfjlF1Xscc7XOIvmMdn1CseNDmy6JMGOU2+SUYjB2AJjK3rGLkyPgsA3BXgmS0iLazodTASbpQ8CpTffMQZ8AAR4K3UNnZmReDfu4Sqv00wZHswYhulo7QTKZja5ES0NsJtAVGBxtmFwbcj9c1rh9ota4sJAA0JIgiDoR4JVsak404ItuPZrzWuHOZzwdRwFyBy3qOKOssWGqscIc9gB0BN4P7o+kwCbTIOhB1gC/huVMw9VwdfhO+STp38uSMxOPfSY51wQ13C8TqDvUcCbM7X6U0MOS1n3jogjUBw4uNiewWVG2ptI4iqajwATGgjS1zvPNAkySt2Cy04Yo49bKbm57LT0S6ZVcFLWNY9joJa8Tw91wu1eodHP4h0cS9tN7TSe4w24c0nhmgEd4XiWHYm+CcWPBBuCCOV/0VfIlYyJ7ft3D5qL2xq0rX+FrYqVh/a31XTYeOGIosfvLYd2gQfrmsfw4H31T8g9QlYv2I7L+uR6EFla5lmVrGWZUhRRccawhsVqzk8ehRaFx46oPBwQz0FHZ4ni9jH7XWqbg8s7y8lNK9CADeYJsitoVQ2piGnUva7/yhcqjNDyIWJLZsx0Lq+JIMOdLRrxjQfFIMZTDqk8eP1onWP1kNlu/4b0FXqAU4yi+p3js71CJKtjWuDjlFpjf2J1gtltyAuEmNTrxWaezi+40kSdLTPyTQ4aIARyl9EKJXekdIfZqoA0bPgV5yvS+kLPuao/tcvNFoeI/Vmf5a9kRRRRXCofSeMMAkNk6x2z6QdEpxDszhbXztwTk6Bp1kkSbCZ0jdBSXa1V2fqgnQkDhfTwcsFm2iUqxayDJPDfrz7Uk6Y0AWi8gZf8A7JpS2kGmSCZNgOtuDiBH5vJJttVZYXvGUONmnW2k7puujsl6BhhOoSJy5TBBEDgCd8IfD4Me+0y4Ab+6/mumFpjJ1WzvgmxG+IPYulKr1AGtlpI1sRe2vaiIo50cI577mAy/ACLx23Q3Sp2WicrTDiQTeONxukkeCsmGa1mYucY6szzG764pd0wwpOFe5t7sJjcCTcx2eimD9kdJerPLouiabOqs1WiQAL3nncLuynY9i05S6KUYnTDN0TalhibgWETw1MIHCsuFeej2yH1KT2sZmL8rDP4b5gfLzKpZJdliKLR0LptZhS8OJJnMPwggajtEJ1/Dhp9oSd7TwPDh2JbsnYVTD4aoyrZxLrA7soAPKU0/h82Hxyd8CgxfsRGT9bL+AoosLXMo2UWsrYKTjWVzxDJauq0qaIZaZKPJel1L2eMJGjnFnm1wPkiRGUbv3W/TuiftY4Z5/wDFvzXQUwWCVizXszYg/VCjG05/pgds/qluJwRySIy8B5mNys/2YQSBPmlOIbAIHklsYV120/ZjLEjkiMPjA8TqsY7Z5eIP4bi/ktaNHI2JU9Hdi/pA/wC6q/kd6LzBelbafNGp+V3oV5stLxPxZn+VtGFFmFFcKdH0M7GZqbswE5XQ7cD+Hv8AkgKmJzez32BDrXAnMOeoQbHfcObcgneZBFiNNNAO9c8HjGu9kG7qVQxc6kR22CwjbC3VzTIdYF2YA8RAg+Q8EB0ixLXU2tI6xgjtdqL9iK2nUDqNMGxkeF5hVXpPjSHAAkBrm+oUwXJohukdK20BShoiRbgTY2FtOSJwG0jkBqiL/W9V9jmOBDZBIklx1PGZn4JnhqwawZ3gHUDw3AWumyikgUxxh2te94cLmJ56wRPd5J5g2Oa0t6pk7+Bi19TrZVhu1KboEuOkCDe+k/NGYXEvdr1QLTrIkW4n61SWmHYk6aUKYbTDKYYcz5tE+6B5gnvVfFO3cVYulgzOp3JgGeRn5JOKasxl6oTJdmcHSkjuXsXQ5hpUHuEguc3wyry3AUOsF610YdOGcDuc30A+JS5Psmug6rJB5gorojSh47/Rc2ssjejTIf3/ADRY/wA0wMn4MtIWVgLK1zLMELKii44i0cFusFQ0cee9OqE4hp5j/FvyQYjKOQMp30zoy8Hs9EmIhY2VVNmvidwQMCRod25LqtS8I2vVhLMS8JLHIHxNTVKMZXINkTXrQl2Iqg6okiGwTabyaT/yu9F58Ar9tHE/dP8Ayn0VDcFo+LplHydowosKK4VLPT6m1M1NkAggTbfa0rnsvG5awgxoByzQIHiEk2fRq1bzlZPWe6zG3jXjugIpxDarnh3VaQRoJtv4Eawshwo1eRYsdjhmgbt/eTHmFT+kGNDnkco8Ct8fta5dvJme+3lCrOJxZcdU3Bhd2Ly5EkH0dpQRpAmOXku1PaJmfHX6CTkEC+i6Uqzt0q28SErIWfAVsxLrCI7948E4p4rSXjtsJ7t2ip9Co+IjxRlNtTSw71TnjLEZFm2pTFSlIMlt5F7b9O5J6RbOu7gtsPQebSPHuTjorskVngOsHEjs4JX4oLZw2Y0SF6J0YrgMqNkXA0vcOHdvVNq4EMxFRrfda9wHYHEfBW7ZjY0GjWttxMuPoEtvsKuiyUk02DT6x+uKVYEngrHsrDxeIVjCrkivldRY0UWFlapmkUUUXHEWrzC2WCoZxWulFKSDyHxVVxJhegbT2f7QW1VT2nsNwMRrwuszPjlybNHBkjxSKli8Qk2MxYCsmN2A7gfBJsXsN4/CqaVbLllaxOPS+rjSnOLwTgbtKXV6RG7yT1Qt2LK9ZzgfBIK2ELU+rUTz7viha+H5FWsUuIicbEeVZTL2R4BYVj5BPxBu3dt1qlZtJ4bTp03ANps/lgWhw/qkXzc0BW2jc9/oB8FrTriowNd77PcJ3tFyw9lyD2jggIko+C0K+R/R0fXLrE2W9DCzzUosg3t2o9tXWIA3mD8rKJOukHCN9s0ZgJ4oihgRzWc7rZQBO+9/EI7AsfPWLT2a+irTlKtliMUZo4XgCjaWHIib9g/Vbhj7ZQ096cYPAu1OWe0j4KpKQ5I44TBzuK32ZWNGuQ3QO89fVOtn0IcQAJtPvEeOVLtl4fPieM1D/lxS7sYG0qZNVxOpcT4kq8dHtlZmSd5+A+aQPwOWvUHB59ZXoPR+l902x7tEWOPKVCss+MbDsFstjRpdMGhYaFstiEFFdGVKTk+yKKKIwSKKKLjiKKKLjjBC5PpDs7F2XJ7+xDJHAdbZdN40nvKr+0+jIdZoPw75N1Y8RlbJkA/mA9UL/qVPQvHc6R5FU8sIss48kloo+K6PFvvMA4EgR+hSbG7Bgmze+y9ExWKouMS1xHAZv8QUBjKLXD3cw4RlI8QqUoJaL0cjezyzHbNaRDsoPFpE910mxeFZpInsJJ816tV2fSvDcrhqIEpLtLZwj3T4IU2hmzzD2A/6XksK8f6eP6fVYR/IRwPHQiKFv2WjWBdWiNNVrtmdGNHdtQgC88oEfNFsLXCTHkhKb45rek7XUpEux6D2VpiDI8kdRt280rpFHUKp0iVWkhqG2GJnXXyTjBukgzCQUf1ibSmmGFwS4tbvANiq8kNRaG4oNbzQXRSjNfMeNuZJgeq4moCyo4AAMFuO7RbdHKpbUDhru7TYfPuS0Ey2VGB1eoRoXujxV62XIY0AbgqTsujfvXoOEpQ0dgVvx43Ip+S6SQQFlRRahnkUUUXHEUUUXHEUUUXHEXCpiGtXdcK7mj3iB2lDLXRKBWU2l2aJnfHxGq1xeJYBFzyDSfQLm3H3dBls6gytquIAGviqUpKiwou+xFiqzRPs5zf0/MEyAluN2m+m3M+mI5vA+Gib7To+0ZpmPAfEpNSpscADIcw5rkzw1Myqktl6OjV9V1QA5Wt3g5i6OdgB5oHGbOqujJiHMA1hjHT3ukphVrGbns+oS6tj+B37vRA2GkDf6VV/9Sf/AI6Syp/qTuPp8lFFhUzwLNwW7VzYFuxq22ZkQim5dQ8DmuDao3ruxwP18klocnYRTOaLEeSYYdm9L2vaN/qi6GKbAuq80xsRpSbMTPwTJhtZI8MYIMuPKP0TEPdmENMc1XkhqZYNlDNTeHAxHeewIzooMtWXNNmuI5GDCR09puAgW7k+2PtEtkuzGeIslaDLbsSoMwPP4r0Jmi8s2NjOsO1XvAbVtBnwPyVvxsijsp+Tjb7Q6UQjdotPHwXQYoHj4LQWSLKLi0d1FzZWBW6JNMEyosSpK60cZWudRzlwfVQSmkSlZ29qOK4V8SwawUJiK4zjS44b0JiX8wPL0hV55+h8MVgeLqtNWOpHMTHYAQENVwpBJ9tUv/cPKQYQe2caxonMCZiARPLRA4n2PVD2guI4Hw0sqLZeUaXR0xWFpSQ+rVdydWdA7pS+picNTBIIbuzS6Z3QTKzia1MCGtZY6ACYQtfHBwsAba207UDY1RB6nSamSWtd7S2rWnXnaEJidpk29nVj8hAPfp5rk/ENb7rvZk72mD8AlWN2pUBJzZ+2zh5QVFWToM+2VP8ApP8A+5n/AOlEj/1+p/Q7xUR8P8I5FJYF1aI1QuYhdqFWZkjvWs0Z6l9HSsJ4RxRmGqta2AQEMDZbNqAb5S32qGLdhf22dPNd8ENSLfXLVAVawsNOz5QjKdWIn67UmUeuhifY4p1V1di9yT+2XSnUVdxGWOKEzM9yb08SZDZ8FX8O89yPweIvHmlyQaZe9gNvmkmArbhq9tVScBiw0AC/1qnmHx8IYOjpKy2UcUeP13Iv7TbUKuYfFT9fBEnHEiBfkrEclFaWOxgMZFQ7ro4Y3iqrTx81Z5pmNojepjkIliG7sZZczjwlrsYDaRPauD6gP7iPVS8jBWJDg42y4HG2S32sD69UM/Ekmx+SFzDWJHfauIPsySOxI62JoOHuue4Ceq1xvvubLhtTHF5LAZi5O4R+6AxW0LZdbRFg3tAi6RKVliMaR0wuOZWDrRB9z+mPxCRF1xxe0AzeT2z8FUcRtR1CqSBmbBgZiJG640hK6/SHPfI8Hk4Eeei5QbCtItOK24NbTEaBK6m2QJ08AFWK+1jOju+Pmhqu0z/SfL5pqwMB5B/idrAix01iR6JW7Hk8DbglztqGPdQztpOO5OjgYt5EM/tbuXn81Eo+2ngomfCwPkQM1nFdWNHJcs6xmVlpsrppHYATAXc0d4hDB9l0FUoWmMTNqlQiBEFdfte4ri5wJ7lyqAKKT2dbWhmyrwROFkm8QleFg8ecIkZS6Ov2ykyh9DU77HdKudAmGzW1ZBLmx8PDVI8Jh27y/wCu5PKGFGUw57oBMZteQsqs0tDolnoVZcOsI3Dlu4phRr9YgnSfHk5UPAl2a9MsHHM4HwlPMLig2A5zrf3mD2jXzSHGhidl2w+0BoNdP3RDMdBFiJ0071UaOKa7UmeIJI77o6piqgb70QPeHWHgb+BXWRQc3Hltd34t1tdBu5aIobSJ0Z4uHzVT2XijUqkFxJIdfinjCRrmMDeGhv8A3KNE0hk7H1IOUM8ST6IdmMq6lwbyDSfA7kK3GENkAWOs6jfEd6x7a4zRfSCL+OnmusihkK1TL/Mi39DfMoGpiKhsaw4CA0FcbtMhv4t4427x2IbFYyHdVxMbhp/tPBdZNA20cO27TUcSdYIjvj1VbxWy2tM+0cOYvy3J7Vxwhxzid414WI5JPisVmkSbbiePwRRshiWpgSS6KhPaCl9Y1W2GWPrxTDadSCSOyd3FL34gkTcq1BsTIXYmo8e9buXIGRqSe1EVJggoCpIKuR7QiTrs7gBcnuWocY3LmQUaQDn/AA6SoucKKaA5MydO9RyiikAnBdWaKKKBkdmjNVtUUUUE/QVgNT3IpuveVFEmex0NDHZWqMxnud6iipT2PRts/XvCZKKIGHEzsn+Ye0Ky7M94/wC9RRKYaK9s/wDm9zvVWDDfzf8Ad8FlRcyEE19avYPVCVvfd2LKigkFxug7Frhd/aVFFJAqxep7fgEod/Md+ZRRMjoFnPGe73/AJS/f9b1FFZhoTIGq6d/wQmO1CiitYxOXRwpLLlFE37ErRqooouJP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11" descr="https://encrypted-tbn1.gstatic.com/images?q=tbn:ANd9GcTMbMTjPq-apa7UJw4IKeWK6-ep8I32XRrlwsugVMI6nR78Ez8yy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206750"/>
            <a:ext cx="2730500" cy="2959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7" name="Picture 10" descr="http://blog.cancaonova.com/conquista/files/2010/03/30461251_4188eeee73-copi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3" y="620713"/>
            <a:ext cx="3078162" cy="1871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8" name="Picture 8" descr="http://3.bp.blogspot.com/_I3WvG28oaio/Sces8GgxioI/AAAAAAAAAH0/J4bf2TElrb4/s320/o%2520arrebatamen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025" y="1604963"/>
            <a:ext cx="4027488" cy="3390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229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0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1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209430" y="1504877"/>
            <a:ext cx="8856706" cy="38070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 alerta-nos, mais uma vez, para não </a:t>
            </a:r>
            <a:r>
              <a:rPr lang="pt-PT" sz="33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“ficarmos adormecidos”</a:t>
            </a: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nem vivermos só atentos às coisas </a:t>
            </a:r>
            <a:r>
              <a:rPr lang="pt-PT" sz="33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“cá de baixo”</a:t>
            </a: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 Porque a Salvação está no </a:t>
            </a:r>
            <a:r>
              <a:rPr lang="pt-PT" sz="33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«Deus Fiel»</a:t>
            </a: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N’Ele certamente devemos </a:t>
            </a:r>
            <a:r>
              <a:rPr lang="pt-PT" sz="33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Esperar </a:t>
            </a: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sempre</a:t>
            </a:r>
            <a:r>
              <a:rPr lang="pt-PT" sz="33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 ...</a:t>
            </a:r>
            <a:endParaRPr lang="pt-PT" sz="33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016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0233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5436096" y="5694951"/>
            <a:ext cx="3233813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2915538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11" descr="https://encrypted-tbn1.gstatic.com/images?q=tbn:ANd9GcTMbMTjPq-apa7UJw4IKeWK6-ep8I32XRrlwsugVMI6nR78Ez8yy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206750"/>
            <a:ext cx="2730500" cy="2959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7" name="Picture 10" descr="http://blog.cancaonova.com/conquista/files/2010/03/30461251_4188eeee73-copi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3" y="620713"/>
            <a:ext cx="3078162" cy="1871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8" name="Picture 8" descr="http://3.bp.blogspot.com/_I3WvG28oaio/Sces8GgxioI/AAAAAAAAAH0/J4bf2TElrb4/s320/o%2520arrebatamen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025" y="1604963"/>
            <a:ext cx="4027488" cy="3390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229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0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1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209430" y="1504877"/>
            <a:ext cx="8856706" cy="38070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 alerta-nos, mais uma vez, para não </a:t>
            </a:r>
            <a:r>
              <a:rPr lang="pt-PT" sz="33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“ficarmos adormecidos”</a:t>
            </a: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nem vivermos só atentos às coisas </a:t>
            </a:r>
            <a:r>
              <a:rPr lang="pt-PT" sz="33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“cá de baixo”</a:t>
            </a: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 Porque a Salvação está no </a:t>
            </a:r>
            <a:r>
              <a:rPr lang="pt-PT" sz="33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«Deus Fiel»</a:t>
            </a: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N’Ele certamente devemos </a:t>
            </a:r>
            <a:r>
              <a:rPr lang="pt-PT" sz="33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Esperar </a:t>
            </a:r>
            <a:r>
              <a:rPr lang="pt-PT" sz="33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sempre</a:t>
            </a:r>
            <a:r>
              <a:rPr lang="pt-PT" sz="33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 ...</a:t>
            </a:r>
            <a:endParaRPr lang="pt-PT" sz="33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1016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0233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Imagem 7" descr="http://1.bp.blogspot.com/_5HT3SdsT-A4/StND56BQU-I/AAAAAAAABAs/rQE6U3npeMg/s400/raz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573463"/>
            <a:ext cx="3078162" cy="2824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827584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30316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322585" y="1268760"/>
            <a:ext cx="8497887" cy="5047536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LEMBRAI-VOS, SENHOR, DA VOSSA ALIANÇA,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NÃO ESQUEÇAIS PARA SEMPRE 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VIDA DOS VOSSOS FIEIS!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LEVANTAI-VOS, SENHOR, 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DEFENDEI A VOSSA CAUSA, NÃO ABANDONEIS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    AQUELES QUE VOS PROCURAM,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     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AQUELES QUE VOS PROCURAM!</a:t>
            </a:r>
          </a:p>
          <a:p>
            <a:pPr marL="2628900" lvl="5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Lembrai-Vos do vosso povo,</a:t>
            </a:r>
          </a:p>
          <a:p>
            <a:pPr marL="2628900" lvl="5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que adquiristes outrora;</a:t>
            </a:r>
          </a:p>
          <a:p>
            <a:pPr marL="2628900" lvl="5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da tribo que resgatastes </a:t>
            </a:r>
          </a:p>
          <a:p>
            <a:pPr marL="2628900" lvl="5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para vossa herança;</a:t>
            </a:r>
          </a:p>
          <a:p>
            <a:pPr marL="2628900" lvl="5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do monte Sião onde habitais.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95288" y="1289050"/>
            <a:ext cx="8569325" cy="45164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“A noite em que foram mortos os primogénitos do Egipto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foi dada previamente a conhecer aos nossos antepassados,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que, sabendo com certeza a que juramentos tinham dado crédito, ficassem cheios de coragem.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Ela foi esperada pelo vosso povo,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como salvação dos justos e perdição dos ímpios,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pois da mesma forma que castigastes os adversários,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nos cobristes de glória, chamando-nos para Vós.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 isso os piedosos filhos dos justos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ofereciam sacrifícios em segredo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de comum acordo estabeleceram esta lei divina: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os justos seriam solidários nos bens e nos perigos;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começaram a cantar os hinos de seus antepassados”.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								(Sb 18)			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547664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5350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2055813" y="5426075"/>
            <a:ext cx="6692900" cy="811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800"/>
              </a:lnSpc>
              <a:spcAft>
                <a:spcPts val="0"/>
              </a:spcAft>
              <a:defRPr/>
            </a:pPr>
            <a:r>
              <a:rPr lang="pt-PT" sz="2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FELIZ O POVO QUE O SENHOR ESCOLHEU PARA A SUA HERANÇA !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19895567">
            <a:off x="508436" y="5629620"/>
            <a:ext cx="1457577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288" y="1125538"/>
            <a:ext cx="8418512" cy="5400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“Irmãos: A fé é a garantia dos bens que se esperam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a certeza das realidades que não se veem.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Ela valeu aos antigos um bom testemunho.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Pela fé, Abraão obedeceu ao chamamento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partiu para uma terra que viria a receber como herança;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partiu sem saber para onde ia.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Pela fé, morou como estrangeiro na terra prometida,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habitando em tendas, com Isaac e Jacob,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herdeiros, como ele, da mesma promessa,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porque esperava a cidade de sólidos fundamentos,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cujo arquiteto e construtor é Deus.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Pela fé, também Sara recebeu o poder de ser mãe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já depois de passada a idade,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porque acreditou na fidelidade d’Aquele que lho prometeu.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É por isso também que de um só homem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– um homem que a morte já espreitava –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nasceram descendentes tão numerosos como as estrelas do céu e como a areia que há na praia do mar.                                       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91878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637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7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150" y="610711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25790</TotalTime>
  <Words>2030</Words>
  <Application>Microsoft Office PowerPoint</Application>
  <PresentationFormat>Apresentação no Ecrã (4:3)</PresentationFormat>
  <Paragraphs>289</Paragraphs>
  <Slides>28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15</vt:i4>
      </vt:variant>
      <vt:variant>
        <vt:lpstr>Títulos dos diapositivos</vt:lpstr>
      </vt:variant>
      <vt:variant>
        <vt:i4>28</vt:i4>
      </vt:variant>
    </vt:vector>
  </HeadingPairs>
  <TitlesOfParts>
    <vt:vector size="50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11_Modelo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1874</cp:revision>
  <dcterms:created xsi:type="dcterms:W3CDTF">2006-05-02T09:35:59Z</dcterms:created>
  <dcterms:modified xsi:type="dcterms:W3CDTF">2015-02-05T22:36:32Z</dcterms:modified>
</cp:coreProperties>
</file>