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2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theme/theme13.xml" ContentType="application/vnd.openxmlformats-officedocument.theme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theme/theme14.xml" ContentType="application/vnd.openxmlformats-officedocument.theme+xml"/>
  <Override PartName="/ppt/theme/theme1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8267" r:id="rId2"/>
    <p:sldMasterId id="2147488280" r:id="rId3"/>
    <p:sldMasterId id="2147488293" r:id="rId4"/>
    <p:sldMasterId id="2147488306" r:id="rId5"/>
    <p:sldMasterId id="2147488319" r:id="rId6"/>
    <p:sldMasterId id="2147489588" r:id="rId7"/>
    <p:sldMasterId id="2147491049" r:id="rId8"/>
    <p:sldMasterId id="2147491075" r:id="rId9"/>
    <p:sldMasterId id="2147491114" r:id="rId10"/>
    <p:sldMasterId id="2147497563" r:id="rId11"/>
    <p:sldMasterId id="2147504748" r:id="rId12"/>
    <p:sldMasterId id="2147504761" r:id="rId13"/>
    <p:sldMasterId id="2147504774" r:id="rId14"/>
  </p:sldMasterIdLst>
  <p:notesMasterIdLst>
    <p:notesMasterId r:id="rId46"/>
  </p:notesMasterIdLst>
  <p:sldIdLst>
    <p:sldId id="391" r:id="rId15"/>
    <p:sldId id="425" r:id="rId16"/>
    <p:sldId id="439" r:id="rId17"/>
    <p:sldId id="353" r:id="rId18"/>
    <p:sldId id="386" r:id="rId19"/>
    <p:sldId id="393" r:id="rId20"/>
    <p:sldId id="426" r:id="rId21"/>
    <p:sldId id="453" r:id="rId22"/>
    <p:sldId id="465" r:id="rId23"/>
    <p:sldId id="451" r:id="rId24"/>
    <p:sldId id="456" r:id="rId25"/>
    <p:sldId id="468" r:id="rId26"/>
    <p:sldId id="452" r:id="rId27"/>
    <p:sldId id="459" r:id="rId28"/>
    <p:sldId id="466" r:id="rId29"/>
    <p:sldId id="467" r:id="rId30"/>
    <p:sldId id="307" r:id="rId31"/>
    <p:sldId id="437" r:id="rId32"/>
    <p:sldId id="427" r:id="rId33"/>
    <p:sldId id="342" r:id="rId34"/>
    <p:sldId id="387" r:id="rId35"/>
    <p:sldId id="388" r:id="rId36"/>
    <p:sldId id="398" r:id="rId37"/>
    <p:sldId id="301" r:id="rId38"/>
    <p:sldId id="395" r:id="rId39"/>
    <p:sldId id="389" r:id="rId40"/>
    <p:sldId id="390" r:id="rId41"/>
    <p:sldId id="400" r:id="rId42"/>
    <p:sldId id="442" r:id="rId43"/>
    <p:sldId id="458" r:id="rId44"/>
    <p:sldId id="470" r:id="rId45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9933"/>
    <a:srgbClr val="00FFFF"/>
    <a:srgbClr val="66FFFF"/>
    <a:srgbClr val="99FFCC"/>
    <a:srgbClr val="CCFFCC"/>
    <a:srgbClr val="FF99CC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96" autoAdjust="0"/>
    <p:restoredTop sz="94628" autoAdjust="0"/>
  </p:normalViewPr>
  <p:slideViewPr>
    <p:cSldViewPr>
      <p:cViewPr varScale="1">
        <p:scale>
          <a:sx n="97" d="100"/>
          <a:sy n="97" d="100"/>
        </p:scale>
        <p:origin x="78" y="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4.xml"/><Relationship Id="rId26" Type="http://schemas.openxmlformats.org/officeDocument/2006/relationships/slide" Target="slides/slide12.xml"/><Relationship Id="rId39" Type="http://schemas.openxmlformats.org/officeDocument/2006/relationships/slide" Target="slides/slide2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7.xml"/><Relationship Id="rId34" Type="http://schemas.openxmlformats.org/officeDocument/2006/relationships/slide" Target="slides/slide20.xml"/><Relationship Id="rId42" Type="http://schemas.openxmlformats.org/officeDocument/2006/relationships/slide" Target="slides/slide28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3.xml"/><Relationship Id="rId25" Type="http://schemas.openxmlformats.org/officeDocument/2006/relationships/slide" Target="slides/slide11.xml"/><Relationship Id="rId33" Type="http://schemas.openxmlformats.org/officeDocument/2006/relationships/slide" Target="slides/slide19.xml"/><Relationship Id="rId38" Type="http://schemas.openxmlformats.org/officeDocument/2006/relationships/slide" Target="slides/slide24.xml"/><Relationship Id="rId46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2.xml"/><Relationship Id="rId20" Type="http://schemas.openxmlformats.org/officeDocument/2006/relationships/slide" Target="slides/slide6.xml"/><Relationship Id="rId29" Type="http://schemas.openxmlformats.org/officeDocument/2006/relationships/slide" Target="slides/slide15.xml"/><Relationship Id="rId41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0.xml"/><Relationship Id="rId32" Type="http://schemas.openxmlformats.org/officeDocument/2006/relationships/slide" Target="slides/slide18.xml"/><Relationship Id="rId37" Type="http://schemas.openxmlformats.org/officeDocument/2006/relationships/slide" Target="slides/slide23.xml"/><Relationship Id="rId40" Type="http://schemas.openxmlformats.org/officeDocument/2006/relationships/slide" Target="slides/slide26.xml"/><Relationship Id="rId45" Type="http://schemas.openxmlformats.org/officeDocument/2006/relationships/slide" Target="slides/slide3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.xml"/><Relationship Id="rId23" Type="http://schemas.openxmlformats.org/officeDocument/2006/relationships/slide" Target="slides/slide9.xml"/><Relationship Id="rId28" Type="http://schemas.openxmlformats.org/officeDocument/2006/relationships/slide" Target="slides/slide14.xml"/><Relationship Id="rId36" Type="http://schemas.openxmlformats.org/officeDocument/2006/relationships/slide" Target="slides/slide22.xml"/><Relationship Id="rId49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5.xml"/><Relationship Id="rId31" Type="http://schemas.openxmlformats.org/officeDocument/2006/relationships/slide" Target="slides/slide17.xml"/><Relationship Id="rId44" Type="http://schemas.openxmlformats.org/officeDocument/2006/relationships/slide" Target="slides/slide3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8.xml"/><Relationship Id="rId27" Type="http://schemas.openxmlformats.org/officeDocument/2006/relationships/slide" Target="slides/slide13.xml"/><Relationship Id="rId30" Type="http://schemas.openxmlformats.org/officeDocument/2006/relationships/slide" Target="slides/slide16.xml"/><Relationship Id="rId35" Type="http://schemas.openxmlformats.org/officeDocument/2006/relationships/slide" Target="slides/slide21.xml"/><Relationship Id="rId43" Type="http://schemas.openxmlformats.org/officeDocument/2006/relationships/slide" Target="slides/slide29.xml"/><Relationship Id="rId48" Type="http://schemas.openxmlformats.org/officeDocument/2006/relationships/viewProps" Target="viewProps.xml"/><Relationship Id="rId8" Type="http://schemas.openxmlformats.org/officeDocument/2006/relationships/slideMaster" Target="slideMasters/slideMaster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DDE638AB-B1DE-405E-BD3E-D8DF94009BE0}" type="datetimeFigureOut">
              <a:rPr lang="pt-PT"/>
              <a:pPr>
                <a:defRPr/>
              </a:pPr>
              <a:t>06/02/2015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EFF7FA65-8703-4C3E-9B0C-01C0109B744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606247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6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dirty="0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2D4CF7B-D6A4-49DD-BFF6-19D84E491C8F}" type="slidenum">
              <a:rPr lang="pt-PT" smtClean="0"/>
              <a:pPr>
                <a:defRPr/>
              </a:pPr>
              <a:t>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795542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558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2493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fld id="{F19AC829-5601-4FFD-9955-0C35535DE242}" type="slidenum">
              <a:rPr lang="pt-PT" sz="1200">
                <a:solidFill>
                  <a:prstClr val="black"/>
                </a:solidFill>
              </a:rPr>
              <a:pPr eaLnBrk="1" hangingPunct="1">
                <a:defRPr/>
              </a:pPr>
              <a:t>2</a:t>
            </a:fld>
            <a:endParaRPr lang="pt-PT" sz="12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76729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661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  <p:sp>
        <p:nvSpPr>
          <p:cNvPr id="3072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5DE53880-8CBF-4032-80C9-D5BC35E38C0D}" type="slidenum">
              <a:rPr lang="pt-PT" sz="1200" smtClean="0">
                <a:solidFill>
                  <a:prstClr val="black"/>
                </a:solidFill>
              </a:rPr>
              <a:pPr algn="r" eaLnBrk="1" hangingPunct="1">
                <a:defRPr/>
              </a:pPr>
              <a:t>28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1078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763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327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27CBE69F-66D1-408A-9437-F99BC0805CEE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29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37309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968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  <p:sp>
        <p:nvSpPr>
          <p:cNvPr id="3174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54E14648-99F2-4695-A54B-107A52C22972}" type="slidenum">
              <a:rPr lang="pt-PT" sz="1200" smtClean="0">
                <a:solidFill>
                  <a:prstClr val="black"/>
                </a:solidFill>
              </a:rPr>
              <a:pPr algn="r" eaLnBrk="1" hangingPunct="1">
                <a:defRPr/>
              </a:pPr>
              <a:t>30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6920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629CC6-2511-4659-BD61-31E7426B4CB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7796176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FC34F6-A4A4-4B29-A0A0-0E8CB186A88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05815515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8C413D7-E08B-41A1-9F17-959402B82C5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31335840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4BB13D4-D3FC-4B08-84CA-2929D85CE83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30338434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1C2619-A3BE-4FA9-8BD8-76F2AC9C347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23461784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38EE9FF-A69A-451C-B043-0D77A6E67A9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97801139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3DBF58D-0045-4FDC-8333-1FCD2EA5AF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11475707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84F8476-4732-4934-A5D6-AD9F6DDA2BC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9217612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D39F8AE-0F23-456C-9033-6E87815C28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67332253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5CAA34F-B423-425C-8D67-E4DE8733F6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75793587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EA29701-C7D7-48F5-9B61-1F0884BFF2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8634857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DA94FB1-59BA-4DE9-AE4C-3D7F4685FF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94495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5BC475-5D2E-4D76-BBD2-FA2CD9AF2AD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45150456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24A1D38-C34A-4DF6-9CC0-E719184734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37261860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999436B-36E6-4EDA-B2D8-0E831C67AE1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25213184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5C512FF-A7C4-4F97-B263-55D2A70B7C8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33303137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5957076-A6A2-415E-86BF-FD5CF9317F4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1891143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DABCC80-2E83-4F46-A74E-042FE7B4F49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54753701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32F459E-1BE8-4806-9A30-1037114BA21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38921747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8E38F3D-E38F-4F7B-A3F6-7C62BE7D0B0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71679758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738B508-59C4-4C53-B5F4-B22F896B6E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0380892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E4B3701-D3CF-4A85-956A-07C6C96A4D1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68633096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8394A63-5084-4386-A542-777F7E10ACD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37445689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60802E-522A-4802-9DB3-DA6DC6F6BD7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97978346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C9271F8-9537-47C4-9AC1-E08359D7BB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94383531"/>
      </p:ext>
    </p:extLst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72B201-7A85-4B00-8D7E-413DF672FCD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4167556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1F0526-0B17-45EF-B684-429F5C85E90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57002212"/>
      </p:ext>
    </p:extLst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314F3D-2F53-4423-BDF2-02F29486F07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97766644"/>
      </p:ext>
    </p:extLst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F1553E-FA82-4C82-A12E-4D134091493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33944382"/>
      </p:ext>
    </p:extLst>
  </p:cSld>
  <p:clrMapOvr>
    <a:masterClrMapping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88FE26-76CA-4067-9C45-6652FD709F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04841207"/>
      </p:ext>
    </p:extLst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727BAE-DC16-4F10-BB7C-65DA9058334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66824016"/>
      </p:ext>
    </p:extLst>
  </p:cSld>
  <p:clrMapOvr>
    <a:masterClrMapping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4808D5-031F-4129-8B38-B92AAECA7D4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3316586"/>
      </p:ext>
    </p:extLst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EEE0F5-FBF1-416D-AEA0-37C4DED6F0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34161970"/>
      </p:ext>
    </p:extLst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67B1F8-9F32-440F-BF17-CA2D3FF01D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71370305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2799017-6CE7-467B-BD2D-68EB869D23D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488193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F5E28D-BA12-4168-8EC2-9EDBEE43779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36142214"/>
      </p:ext>
    </p:extLst>
  </p:cSld>
  <p:clrMapOvr>
    <a:masterClrMapping/>
  </p:clrMapOvr>
  <p:transition spd="med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54DA4A-E077-48D1-9558-07329EA4D69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84695442"/>
      </p:ext>
    </p:extLst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F9CF5B-2AEF-4717-9FBF-1EAEE8EEFC3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99585813"/>
      </p:ext>
    </p:extLst>
  </p:cSld>
  <p:clrMapOvr>
    <a:masterClrMapping/>
  </p:clrMapOvr>
  <p:transition spd="med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EEF65E9-9FAD-4019-94E6-56831D4FEC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4811910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C1E5259-A5FB-40DE-91F8-F031F1DC38F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9543508"/>
      </p:ext>
    </p:extLst>
  </p:cSld>
  <p:clrMapOvr>
    <a:masterClrMapping/>
  </p:clrMapOvr>
  <p:transition spd="med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2E53D27-594E-4D5B-A647-6987466E8ED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1474714"/>
      </p:ext>
    </p:extLst>
  </p:cSld>
  <p:clrMapOvr>
    <a:masterClrMapping/>
  </p:clrMapOvr>
  <p:transition spd="med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669350B-93EB-488C-95AB-BBD11A48AB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79586994"/>
      </p:ext>
    </p:extLst>
  </p:cSld>
  <p:clrMapOvr>
    <a:masterClrMapping/>
  </p:clrMapOvr>
  <p:transition spd="med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7B961C8-1B4D-4FA0-80F5-EF5238E4D19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29940682"/>
      </p:ext>
    </p:extLst>
  </p:cSld>
  <p:clrMapOvr>
    <a:masterClrMapping/>
  </p:clrMapOvr>
  <p:transition spd="med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077903C-9E68-4095-9BB0-1D25C042FB6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67127353"/>
      </p:ext>
    </p:extLst>
  </p:cSld>
  <p:clrMapOvr>
    <a:masterClrMapping/>
  </p:clrMapOvr>
  <p:transition spd="med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4BE5A4E-228A-4373-B02C-40027EC013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09166039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3CCAB82-89CF-4547-9C0B-50FA0E21F8F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24413736"/>
      </p:ext>
    </p:extLst>
  </p:cSld>
  <p:clrMapOvr>
    <a:masterClrMapping/>
  </p:clrMapOvr>
  <p:transition spd="med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C460704-03B6-4B58-A3F3-316B94C339C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7026409"/>
      </p:ext>
    </p:extLst>
  </p:cSld>
  <p:clrMapOvr>
    <a:masterClrMapping/>
  </p:clrMapOvr>
  <p:transition spd="med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F196E23-3874-45C8-B6AC-4121380685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11053784"/>
      </p:ext>
    </p:extLst>
  </p:cSld>
  <p:clrMapOvr>
    <a:masterClrMapping/>
  </p:clrMapOvr>
  <p:transition spd="med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4D03799-5F4D-46DD-8833-D2F400A06E4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33068573"/>
      </p:ext>
    </p:extLst>
  </p:cSld>
  <p:clrMapOvr>
    <a:masterClrMapping/>
  </p:clrMapOvr>
  <p:transition spd="med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7C5012B-CFDE-4FE4-AAC9-C21DB86AFC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90483985"/>
      </p:ext>
    </p:extLst>
  </p:cSld>
  <p:clrMapOvr>
    <a:masterClrMapping/>
  </p:clrMapOvr>
  <p:transition spd="med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5AD6488-B6E0-42DE-879E-597D0E4F6B5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68522939"/>
      </p:ext>
    </p:extLst>
  </p:cSld>
  <p:clrMapOvr>
    <a:masterClrMapping/>
  </p:clrMapOvr>
  <p:transition spd="med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8A8718A-C271-4EF2-BE47-41A1AFA81B7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9571896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512C0F6-47CE-4D33-A29D-837735C220B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60117296"/>
      </p:ext>
    </p:extLst>
  </p:cSld>
  <p:clrMapOvr>
    <a:masterClrMapping/>
  </p:clrMapOvr>
  <p:transition spd="med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EB791A5-6433-4140-A43B-C3E871E283C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88340666"/>
      </p:ext>
    </p:extLst>
  </p:cSld>
  <p:clrMapOvr>
    <a:masterClrMapping/>
  </p:clrMapOvr>
  <p:transition spd="med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87C71DF-6202-48F7-B4CA-6E9BE162C78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30821532"/>
      </p:ext>
    </p:extLst>
  </p:cSld>
  <p:clrMapOvr>
    <a:masterClrMapping/>
  </p:clrMapOvr>
  <p:transition spd="med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2B49534-D07A-4C4F-8790-77992A775D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81258946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930D063-5B30-4226-A254-88732944F0A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74724967"/>
      </p:ext>
    </p:extLst>
  </p:cSld>
  <p:clrMapOvr>
    <a:masterClrMapping/>
  </p:clrMapOvr>
  <p:transition spd="med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7EA9C7E-6BF9-48C9-982E-5EB1B53FCA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83398978"/>
      </p:ext>
    </p:extLst>
  </p:cSld>
  <p:clrMapOvr>
    <a:masterClrMapping/>
  </p:clrMapOvr>
  <p:transition spd="med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F121A53-9E5D-4D5D-A93E-A3C52774F7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78000911"/>
      </p:ext>
    </p:extLst>
  </p:cSld>
  <p:clrMapOvr>
    <a:masterClrMapping/>
  </p:clrMapOvr>
  <p:transition spd="med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7387CC3-5834-4E21-8513-74D47E8CFB6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09951571"/>
      </p:ext>
    </p:extLst>
  </p:cSld>
  <p:clrMapOvr>
    <a:masterClrMapping/>
  </p:clrMapOvr>
  <p:transition spd="med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BD1766D-98D1-4778-9F00-537E22DB5F1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41166627"/>
      </p:ext>
    </p:extLst>
  </p:cSld>
  <p:clrMapOvr>
    <a:masterClrMapping/>
  </p:clrMapOvr>
  <p:transition spd="med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5CB850E-6912-499F-A2A5-4C535BDC426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52066824"/>
      </p:ext>
    </p:extLst>
  </p:cSld>
  <p:clrMapOvr>
    <a:masterClrMapping/>
  </p:clrMapOvr>
  <p:transition spd="med"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D4E7699-FC7C-4B6C-9AF1-A2F3FBF0735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7617765"/>
      </p:ext>
    </p:extLst>
  </p:cSld>
  <p:clrMapOvr>
    <a:masterClrMapping/>
  </p:clrMapOvr>
  <p:transition spd="med"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E354D75-7D7A-49AB-B8DE-6F2FAB99FD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52162558"/>
      </p:ext>
    </p:extLst>
  </p:cSld>
  <p:clrMapOvr>
    <a:masterClrMapping/>
  </p:clrMapOvr>
  <p:transition spd="med"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1C89D08-C959-4136-BE02-09D5A818C74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269233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37B5EA-9A26-46BB-A94F-EA49166532A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8046608"/>
      </p:ext>
    </p:extLst>
  </p:cSld>
  <p:clrMapOvr>
    <a:masterClrMapping/>
  </p:clrMapOvr>
  <p:transition spd="med"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7AB1EED-F5DD-4298-AD2D-92F243AFA93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96623033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70C3320-A8D8-444A-BC3B-92AABCE0A6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59499542"/>
      </p:ext>
    </p:extLst>
  </p:cSld>
  <p:clrMapOvr>
    <a:masterClrMapping/>
  </p:clrMapOvr>
  <p:transition spd="med"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45EEA93-FAA7-4942-9D9C-CA9A0ACD66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83465503"/>
      </p:ext>
    </p:extLst>
  </p:cSld>
  <p:clrMapOvr>
    <a:masterClrMapping/>
  </p:clrMapOvr>
  <p:transition spd="med"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5F05DFA-E336-4661-9B44-BE6FABD3301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37037525"/>
      </p:ext>
    </p:extLst>
  </p:cSld>
  <p:clrMapOvr>
    <a:masterClrMapping/>
  </p:clrMapOvr>
  <p:transition spd="med"/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F27878F-ED37-4941-A53A-8D1343B1EDA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92742603"/>
      </p:ext>
    </p:extLst>
  </p:cSld>
  <p:clrMapOvr>
    <a:masterClrMapping/>
  </p:clrMapOvr>
  <p:transition spd="med"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F1CD0D1-94DC-4EA6-8587-0E0D4D9934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67850889"/>
      </p:ext>
    </p:extLst>
  </p:cSld>
  <p:clrMapOvr>
    <a:masterClrMapping/>
  </p:clrMapOvr>
  <p:transition spd="med"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1B9B2B5-ABA2-467F-8C63-CD6ED121CD4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25499508"/>
      </p:ext>
    </p:extLst>
  </p:cSld>
  <p:clrMapOvr>
    <a:masterClrMapping/>
  </p:clrMapOvr>
  <p:transition spd="med"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27CA290-14D4-4BF9-BE79-BA207AD70F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02642115"/>
      </p:ext>
    </p:extLst>
  </p:cSld>
  <p:clrMapOvr>
    <a:masterClrMapping/>
  </p:clrMapOvr>
  <p:transition spd="med"/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A7DBD4C-EFB8-4A9D-BB69-22624CF8CFB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87954489"/>
      </p:ext>
    </p:extLst>
  </p:cSld>
  <p:clrMapOvr>
    <a:masterClrMapping/>
  </p:clrMapOvr>
  <p:transition spd="med"/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6636FA2-5146-446D-969E-962C1B75C1E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63312444"/>
      </p:ext>
    </p:extLst>
  </p:cSld>
  <p:clrMapOvr>
    <a:masterClrMapping/>
  </p:clrMapOvr>
  <p:transition spd="med"/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5578854-EEFC-4AC5-A727-D1B67D2B15E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56282597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7806B9F-F80D-41CD-90C3-3A813C0137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46296362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134DDB6-A7BB-4079-8101-871A5A146EC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36040075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3E36870-9CE8-4D78-BFA3-C84AE40697B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11011779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2AB425-08BB-4F70-9A2E-878DCF2E32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92142628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F02F07E-A92F-469A-8B03-269942F287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83427837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BB09605-B21F-4A85-B511-B83608129D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69974810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C22E23E-07D0-40B7-A503-50161E62E1C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85089425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92CE661-77ED-433A-975C-ED122191862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41837365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6E8AFC8-479C-47C8-92E5-2C99118C142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71607861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2E18D91-09C8-4913-B1BD-9AB1B289077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922710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1B4B3F9-0F1F-4DBC-9F65-E7D4203141E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77837865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C01240E-2A8D-47C3-9AC0-EF73AB02446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74908133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682EBE6-9472-470D-AAE3-86D252857C7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55464409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16B91F7-4930-42E3-B8A0-6501DEE34FE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52996394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D48C63-E831-4531-B3ED-149A422DC8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79856642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DE913A1-E344-4FDB-B852-EEC1416830B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64808565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E3FEECC-FF5F-4793-BA4A-887AD62317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77699060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DCB1E0-6662-40A7-A2FE-82ECAEB3FC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35349928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3E50CDC-156F-424F-A3CA-3F387280469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9924689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655B198-1245-49E7-AB1D-3C5A33E6D7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63610507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C4D3D65-7D05-4807-B6E3-42ECE52A069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4344915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ED19CA6-37E4-440B-BA74-11DDCC897A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34714432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377CD14-CAA1-4146-ABBB-C0C2D0E54BF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8442956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B65CEB2-F96F-4EF5-BCDB-5D933CDCF48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35790653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7918C46-0F1D-4A05-8F30-0CD45956148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11749027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5B19EC-9F0F-4DC5-85E5-8B5C34A9B4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31558887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64DD09C-8DF3-4E1C-94E2-97E3E5AA3F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1617726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76EDB67-4656-49FD-A328-9C614D277A5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91882904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031B1D0-5900-4374-8639-32D64BD97BA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2378287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13354CE-0FEB-440F-8C8E-085D067DEBE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93734082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6BCE7C2-28D1-42DE-8685-F1B4301F7C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7233048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586185-AFDD-4537-B830-EA5128E70A4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89722944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35F8BF7-3F6B-4CE5-9B4D-B43BFCBCB6E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88558618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0438632-D291-4421-BC5A-1D67550B1CF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02884420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E7AF2F7-BB56-41ED-AD14-EFA0DDD17A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02273476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C84D0FB-B271-48A2-9895-889BDAE537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433897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0176C4-D28E-4A28-B1D8-B234F2AE30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90358806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FB525A9-E6A5-4023-ABFB-2BE70F77249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91684450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C37AADA-EC4F-478E-B1AA-B292AD6716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42208179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8B9D602-87BC-4F10-A1D5-EF1D498399C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7890774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7C019B0-C0CD-4492-B500-C7B683F12D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65257045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B7BE2FD-60A5-4790-AACE-FCECE30C7CD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52318379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32E1AD2-180E-49D2-A838-4DBAD83405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35789330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6E753A1-405C-41D1-BC0D-DB8146BA25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1540373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3644EB8-9B11-44BD-ABD9-1729049261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0972375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8827FF-4053-43BC-A642-2A0746A043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04942809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BC59FA8-5B1C-4F34-AE2B-A6005DCC7F5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4808879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32BC43-54B8-41D3-82C3-AE6D6DD36D2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0342777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B52C8A3-F1E3-4579-9C04-91E552E820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82416707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3876D5D-0113-4BA4-A7D8-CC069FAAC24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3573265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41E3C15-E359-4E5B-A055-F78A654B596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94494961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4D1D373-5407-446B-9647-9B541EF0CBE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4509417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F748F97-439A-42E5-A7CC-6C80866E59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19928454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6501B60-29D0-4E42-9CF3-E8899FD4DF2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11802534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77817CC-019B-4613-B9AF-864EE3C146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55637085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A98C576-53B6-4465-8BFF-1FD9048BCC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25009282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94E3A3B-0ABF-447D-93DF-7DA1BDED0B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23206039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C8C91D2-D414-419B-9432-28A9BB9F77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10354043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85905B-1573-467D-AED0-97FC30F6767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53767393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7BEFE2D-A58B-4A8C-8FFE-2672BD3BEF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28921823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996D8CD-645F-41E1-B5B6-6E4E884066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35089238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BDBCA4F-6F03-412F-BC9A-EB26C5B085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93391732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87A6A1C-8E60-4F50-A5B3-540324D99C2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9747405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D3CCFF3-F734-4AF9-BA6F-D9EFE662700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79468361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4772A92-068C-42A0-88C9-284C02F35BC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53881693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320CCD2-92CD-48D9-98F2-B5919808C1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6144513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7A6F9AE-1832-4004-8DB1-ACFCD515F0F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36512712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A9340BF-BF84-41B6-927C-37176C70147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50492730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72196F2-08B8-43E9-90A4-85B9343E18A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10556755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B6130F-855C-4869-B5DB-6C66B2D693F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77734671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02ABF4-0DEC-4C57-9650-1E606E9452F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44139966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FF7052E-5E73-40BB-8496-75F5C7CE24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57125503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AC3D047-B6FD-41D3-A9ED-C68DAEF9920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2548160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1AC0D4F-A838-470B-9C22-61D370D630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99247590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EB88F5D-FB00-4BE7-ACBC-5FB2760E9F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92560785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19385B9-2190-46CE-AD51-E5004064DDE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0564480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348CD24-70F6-4822-9AC6-42A13273AE5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41574321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A6B4285-87F4-4F92-A7DC-9B15B33114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10182640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0463892-63F5-4C65-BDF2-2D03FA86F4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92668778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A89122-83BE-4B4A-89B3-C7B486167F9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6625634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B984F4-F43D-4323-A2C5-EC7213D3FFF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56641974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56F4C5D-A131-4B28-8A2D-E8CC9BE382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73579496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9FE057B-62CE-46AA-8608-A81E031745C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20328246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32B0C84-9548-4B4A-9939-51E05D727BD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36293176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7141914-F8EF-4ED8-AD4E-B4F1D676037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42718089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C3E253A-62D3-472E-83B6-69592E7E5F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55940581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E166B43-7EEB-4188-B6B6-F5C9A593E29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1573316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122157B-3066-4081-A52F-273A9BA05D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45098739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9BE6727-6F8C-409B-87D2-49A4C45BB6E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21127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E50E71B-1088-4AAA-8828-8F7A6BD620B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56556876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08B70BD-BF2C-4E44-AD77-7AD46C65974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3929666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13" Type="http://schemas.openxmlformats.org/officeDocument/2006/relationships/theme" Target="../theme/theme13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slideLayout" Target="../slideLayouts/slideLayout156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4.xml"/><Relationship Id="rId13" Type="http://schemas.openxmlformats.org/officeDocument/2006/relationships/theme" Target="../theme/theme14.xml"/><Relationship Id="rId3" Type="http://schemas.openxmlformats.org/officeDocument/2006/relationships/slideLayout" Target="../slideLayouts/slideLayout159.xml"/><Relationship Id="rId7" Type="http://schemas.openxmlformats.org/officeDocument/2006/relationships/slideLayout" Target="../slideLayouts/slideLayout163.xml"/><Relationship Id="rId12" Type="http://schemas.openxmlformats.org/officeDocument/2006/relationships/slideLayout" Target="../slideLayouts/slideLayout168.xml"/><Relationship Id="rId2" Type="http://schemas.openxmlformats.org/officeDocument/2006/relationships/slideLayout" Target="../slideLayouts/slideLayout158.xml"/><Relationship Id="rId1" Type="http://schemas.openxmlformats.org/officeDocument/2006/relationships/slideLayout" Target="../slideLayouts/slideLayout157.xml"/><Relationship Id="rId6" Type="http://schemas.openxmlformats.org/officeDocument/2006/relationships/slideLayout" Target="../slideLayouts/slideLayout162.xml"/><Relationship Id="rId11" Type="http://schemas.openxmlformats.org/officeDocument/2006/relationships/slideLayout" Target="../slideLayouts/slideLayout167.xml"/><Relationship Id="rId5" Type="http://schemas.openxmlformats.org/officeDocument/2006/relationships/slideLayout" Target="../slideLayouts/slideLayout161.xml"/><Relationship Id="rId10" Type="http://schemas.openxmlformats.org/officeDocument/2006/relationships/slideLayout" Target="../slideLayouts/slideLayout166.xml"/><Relationship Id="rId4" Type="http://schemas.openxmlformats.org/officeDocument/2006/relationships/slideLayout" Target="../slideLayouts/slideLayout160.xml"/><Relationship Id="rId9" Type="http://schemas.openxmlformats.org/officeDocument/2006/relationships/slideLayout" Target="../slideLayouts/slideLayout16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D53BAA6-5557-4BD9-97B5-D882A9C9F54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07" r:id="rId1"/>
    <p:sldLayoutId id="2147523185" r:id="rId2"/>
    <p:sldLayoutId id="2147523186" r:id="rId3"/>
    <p:sldLayoutId id="2147523187" r:id="rId4"/>
    <p:sldLayoutId id="2147523188" r:id="rId5"/>
    <p:sldLayoutId id="2147523189" r:id="rId6"/>
    <p:sldLayoutId id="2147523190" r:id="rId7"/>
    <p:sldLayoutId id="2147523191" r:id="rId8"/>
    <p:sldLayoutId id="2147523192" r:id="rId9"/>
    <p:sldLayoutId id="2147523193" r:id="rId10"/>
    <p:sldLayoutId id="2147523194" r:id="rId11"/>
    <p:sldLayoutId id="214752319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C17704E-1008-4C7F-A032-8F54821CDB7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304" r:id="rId1"/>
    <p:sldLayoutId id="2147523305" r:id="rId2"/>
    <p:sldLayoutId id="2147523306" r:id="rId3"/>
    <p:sldLayoutId id="2147523307" r:id="rId4"/>
    <p:sldLayoutId id="2147523308" r:id="rId5"/>
    <p:sldLayoutId id="2147523309" r:id="rId6"/>
    <p:sldLayoutId id="2147523310" r:id="rId7"/>
    <p:sldLayoutId id="2147523311" r:id="rId8"/>
    <p:sldLayoutId id="2147523312" r:id="rId9"/>
    <p:sldLayoutId id="2147523313" r:id="rId10"/>
    <p:sldLayoutId id="2147523314" r:id="rId11"/>
    <p:sldLayoutId id="214752331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5AF654C-9F84-4649-8B94-AF9E5CEAAF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128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128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127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128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128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127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28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128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127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127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127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127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127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316" r:id="rId1"/>
    <p:sldLayoutId id="2147523196" r:id="rId2"/>
    <p:sldLayoutId id="2147523197" r:id="rId3"/>
    <p:sldLayoutId id="2147523198" r:id="rId4"/>
    <p:sldLayoutId id="2147523199" r:id="rId5"/>
    <p:sldLayoutId id="2147523200" r:id="rId6"/>
    <p:sldLayoutId id="2147523201" r:id="rId7"/>
    <p:sldLayoutId id="2147523202" r:id="rId8"/>
    <p:sldLayoutId id="2147523203" r:id="rId9"/>
    <p:sldLayoutId id="2147523204" r:id="rId10"/>
    <p:sldLayoutId id="2147523205" r:id="rId11"/>
    <p:sldLayoutId id="214752320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A12EC90-220D-4D46-A37C-DF9FC175BBF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229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230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229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230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229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230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229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230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230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317" r:id="rId1"/>
    <p:sldLayoutId id="2147523318" r:id="rId2"/>
    <p:sldLayoutId id="2147523319" r:id="rId3"/>
    <p:sldLayoutId id="2147523320" r:id="rId4"/>
    <p:sldLayoutId id="2147523321" r:id="rId5"/>
    <p:sldLayoutId id="2147523322" r:id="rId6"/>
    <p:sldLayoutId id="2147523323" r:id="rId7"/>
    <p:sldLayoutId id="2147523324" r:id="rId8"/>
    <p:sldLayoutId id="2147523325" r:id="rId9"/>
    <p:sldLayoutId id="2147523326" r:id="rId10"/>
    <p:sldLayoutId id="2147523327" r:id="rId11"/>
    <p:sldLayoutId id="214752332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A041100-3689-4E90-9DD7-AC063FB3369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331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333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3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332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333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3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32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332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2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32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332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2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332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2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329" r:id="rId1"/>
    <p:sldLayoutId id="2147523330" r:id="rId2"/>
    <p:sldLayoutId id="2147523331" r:id="rId3"/>
    <p:sldLayoutId id="2147523332" r:id="rId4"/>
    <p:sldLayoutId id="2147523333" r:id="rId5"/>
    <p:sldLayoutId id="2147523334" r:id="rId6"/>
    <p:sldLayoutId id="2147523335" r:id="rId7"/>
    <p:sldLayoutId id="2147523336" r:id="rId8"/>
    <p:sldLayoutId id="2147523337" r:id="rId9"/>
    <p:sldLayoutId id="2147523338" r:id="rId10"/>
    <p:sldLayoutId id="2147523339" r:id="rId11"/>
    <p:sldLayoutId id="214752334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4BF514A-AC5F-4396-A5A9-5DE56A2C52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434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435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5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434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435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5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434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435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5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434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35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5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434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4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341" r:id="rId1"/>
    <p:sldLayoutId id="2147523342" r:id="rId2"/>
    <p:sldLayoutId id="2147523343" r:id="rId3"/>
    <p:sldLayoutId id="2147523344" r:id="rId4"/>
    <p:sldLayoutId id="2147523345" r:id="rId5"/>
    <p:sldLayoutId id="2147523346" r:id="rId6"/>
    <p:sldLayoutId id="2147523347" r:id="rId7"/>
    <p:sldLayoutId id="2147523348" r:id="rId8"/>
    <p:sldLayoutId id="2147523349" r:id="rId9"/>
    <p:sldLayoutId id="2147523350" r:id="rId10"/>
    <p:sldLayoutId id="2147523351" r:id="rId11"/>
    <p:sldLayoutId id="214752335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A256EA6-A3FE-419D-803C-D86211CAA52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08" r:id="rId1"/>
    <p:sldLayoutId id="2147523209" r:id="rId2"/>
    <p:sldLayoutId id="2147523210" r:id="rId3"/>
    <p:sldLayoutId id="2147523211" r:id="rId4"/>
    <p:sldLayoutId id="2147523212" r:id="rId5"/>
    <p:sldLayoutId id="2147523213" r:id="rId6"/>
    <p:sldLayoutId id="2147523214" r:id="rId7"/>
    <p:sldLayoutId id="2147523215" r:id="rId8"/>
    <p:sldLayoutId id="2147523216" r:id="rId9"/>
    <p:sldLayoutId id="2147523217" r:id="rId10"/>
    <p:sldLayoutId id="2147523218" r:id="rId11"/>
    <p:sldLayoutId id="214752321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92AA811-B5D4-4F70-ADC4-82663483302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20" r:id="rId1"/>
    <p:sldLayoutId id="2147523221" r:id="rId2"/>
    <p:sldLayoutId id="2147523222" r:id="rId3"/>
    <p:sldLayoutId id="2147523223" r:id="rId4"/>
    <p:sldLayoutId id="2147523224" r:id="rId5"/>
    <p:sldLayoutId id="2147523225" r:id="rId6"/>
    <p:sldLayoutId id="2147523226" r:id="rId7"/>
    <p:sldLayoutId id="2147523227" r:id="rId8"/>
    <p:sldLayoutId id="2147523228" r:id="rId9"/>
    <p:sldLayoutId id="2147523229" r:id="rId10"/>
    <p:sldLayoutId id="2147523230" r:id="rId11"/>
    <p:sldLayoutId id="214752323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A5CE0CF-F2AC-46D9-923A-5B894D003AE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32" r:id="rId1"/>
    <p:sldLayoutId id="2147523233" r:id="rId2"/>
    <p:sldLayoutId id="2147523234" r:id="rId3"/>
    <p:sldLayoutId id="2147523235" r:id="rId4"/>
    <p:sldLayoutId id="2147523236" r:id="rId5"/>
    <p:sldLayoutId id="2147523237" r:id="rId6"/>
    <p:sldLayoutId id="2147523238" r:id="rId7"/>
    <p:sldLayoutId id="2147523239" r:id="rId8"/>
    <p:sldLayoutId id="2147523240" r:id="rId9"/>
    <p:sldLayoutId id="2147523241" r:id="rId10"/>
    <p:sldLayoutId id="2147523242" r:id="rId11"/>
    <p:sldLayoutId id="214752324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D9E5EBB-DF73-44BB-823B-242329015F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44" r:id="rId1"/>
    <p:sldLayoutId id="2147523245" r:id="rId2"/>
    <p:sldLayoutId id="2147523246" r:id="rId3"/>
    <p:sldLayoutId id="2147523247" r:id="rId4"/>
    <p:sldLayoutId id="2147523248" r:id="rId5"/>
    <p:sldLayoutId id="2147523249" r:id="rId6"/>
    <p:sldLayoutId id="2147523250" r:id="rId7"/>
    <p:sldLayoutId id="2147523251" r:id="rId8"/>
    <p:sldLayoutId id="2147523252" r:id="rId9"/>
    <p:sldLayoutId id="2147523253" r:id="rId10"/>
    <p:sldLayoutId id="2147523254" r:id="rId11"/>
    <p:sldLayoutId id="214752325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9233288-4B00-4ED6-B2F3-5F528220DB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56" r:id="rId1"/>
    <p:sldLayoutId id="2147523257" r:id="rId2"/>
    <p:sldLayoutId id="2147523258" r:id="rId3"/>
    <p:sldLayoutId id="2147523259" r:id="rId4"/>
    <p:sldLayoutId id="2147523260" r:id="rId5"/>
    <p:sldLayoutId id="2147523261" r:id="rId6"/>
    <p:sldLayoutId id="2147523262" r:id="rId7"/>
    <p:sldLayoutId id="2147523263" r:id="rId8"/>
    <p:sldLayoutId id="2147523264" r:id="rId9"/>
    <p:sldLayoutId id="2147523265" r:id="rId10"/>
    <p:sldLayoutId id="2147523266" r:id="rId11"/>
    <p:sldLayoutId id="214752326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797A11E-8960-4175-9C7D-D232A75EDD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68" r:id="rId1"/>
    <p:sldLayoutId id="2147523269" r:id="rId2"/>
    <p:sldLayoutId id="2147523270" r:id="rId3"/>
    <p:sldLayoutId id="2147523271" r:id="rId4"/>
    <p:sldLayoutId id="2147523272" r:id="rId5"/>
    <p:sldLayoutId id="2147523273" r:id="rId6"/>
    <p:sldLayoutId id="2147523274" r:id="rId7"/>
    <p:sldLayoutId id="2147523275" r:id="rId8"/>
    <p:sldLayoutId id="2147523276" r:id="rId9"/>
    <p:sldLayoutId id="2147523277" r:id="rId10"/>
    <p:sldLayoutId id="2147523278" r:id="rId11"/>
    <p:sldLayoutId id="214752327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84B9427-D5EA-432E-BA0A-BC9EBE8EFD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80" r:id="rId1"/>
    <p:sldLayoutId id="2147523281" r:id="rId2"/>
    <p:sldLayoutId id="2147523282" r:id="rId3"/>
    <p:sldLayoutId id="2147523283" r:id="rId4"/>
    <p:sldLayoutId id="2147523284" r:id="rId5"/>
    <p:sldLayoutId id="2147523285" r:id="rId6"/>
    <p:sldLayoutId id="2147523286" r:id="rId7"/>
    <p:sldLayoutId id="2147523287" r:id="rId8"/>
    <p:sldLayoutId id="2147523288" r:id="rId9"/>
    <p:sldLayoutId id="2147523289" r:id="rId10"/>
    <p:sldLayoutId id="2147523290" r:id="rId11"/>
    <p:sldLayoutId id="214752329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13B7C94-B586-4B94-84A6-12F987872C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92" r:id="rId1"/>
    <p:sldLayoutId id="2147523293" r:id="rId2"/>
    <p:sldLayoutId id="2147523294" r:id="rId3"/>
    <p:sldLayoutId id="2147523295" r:id="rId4"/>
    <p:sldLayoutId id="2147523296" r:id="rId5"/>
    <p:sldLayoutId id="2147523297" r:id="rId6"/>
    <p:sldLayoutId id="2147523298" r:id="rId7"/>
    <p:sldLayoutId id="2147523299" r:id="rId8"/>
    <p:sldLayoutId id="2147523300" r:id="rId9"/>
    <p:sldLayoutId id="2147523301" r:id="rId10"/>
    <p:sldLayoutId id="2147523302" r:id="rId11"/>
    <p:sldLayoutId id="214752330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16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wmf"/><Relationship Id="rId5" Type="http://schemas.openxmlformats.org/officeDocument/2006/relationships/image" Target="../media/image7.png"/><Relationship Id="rId4" Type="http://schemas.openxmlformats.org/officeDocument/2006/relationships/image" Target="../media/image14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3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3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10.xml"/><Relationship Id="rId5" Type="http://schemas.openxmlformats.org/officeDocument/2006/relationships/image" Target="../media/image13.wmf"/><Relationship Id="rId4" Type="http://schemas.openxmlformats.org/officeDocument/2006/relationships/image" Target="../media/image14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image" Target="../media/image20.jpe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98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10" Type="http://schemas.openxmlformats.org/officeDocument/2006/relationships/image" Target="../media/image7.png"/><Relationship Id="rId4" Type="http://schemas.openxmlformats.org/officeDocument/2006/relationships/image" Target="../media/image21.jpeg"/><Relationship Id="rId9" Type="http://schemas.openxmlformats.org/officeDocument/2006/relationships/image" Target="../media/image13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50.xml"/><Relationship Id="rId4" Type="http://schemas.openxmlformats.org/officeDocument/2006/relationships/image" Target="../media/image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13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wmf"/><Relationship Id="rId4" Type="http://schemas.openxmlformats.org/officeDocument/2006/relationships/image" Target="../media/image14.w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866" name="Picture 4" descr="DOLPHI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4867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64868" name="WordArt 6"/>
          <p:cNvSpPr>
            <a:spLocks noChangeArrowheads="1" noChangeShapeType="1" noTextEdit="1"/>
          </p:cNvSpPr>
          <p:nvPr/>
        </p:nvSpPr>
        <p:spPr bwMode="auto">
          <a:xfrm>
            <a:off x="1619250" y="3716338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64869" name="WordArt 7"/>
          <p:cNvSpPr>
            <a:spLocks noChangeArrowheads="1" noChangeShapeType="1" noTextEdit="1"/>
          </p:cNvSpPr>
          <p:nvPr/>
        </p:nvSpPr>
        <p:spPr bwMode="auto">
          <a:xfrm>
            <a:off x="468313" y="5084763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72730" y="2492896"/>
            <a:ext cx="5472113" cy="725592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No </a:t>
            </a: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Ciclo C</a:t>
            </a: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843808" y="3573016"/>
            <a:ext cx="5904656" cy="23762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 </a:t>
            </a: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ESPÍRITO,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 e o Pai</a:t>
            </a:r>
            <a:endParaRPr lang="pt-PT" sz="3600" kern="10" baseline="0" dirty="0">
              <a:ln w="11430"/>
              <a:solidFill>
                <a:srgbClr val="6699FF">
                  <a:lumMod val="75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  <a:cs typeface="+mn-cs"/>
            </a:endParaRP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907704" y="5517604"/>
            <a:ext cx="576263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74083" name="Seta para baixo 10"/>
          <p:cNvSpPr>
            <a:spLocks noChangeArrowheads="1"/>
          </p:cNvSpPr>
          <p:nvPr/>
        </p:nvSpPr>
        <p:spPr bwMode="auto">
          <a:xfrm rot="-1879668">
            <a:off x="7029729" y="6127436"/>
            <a:ext cx="215900" cy="301625"/>
          </a:xfrm>
          <a:prstGeom prst="downArrow">
            <a:avLst>
              <a:gd name="adj1" fmla="val 50000"/>
              <a:gd name="adj2" fmla="val 50139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ES" baseline="0"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611560" y="1268760"/>
            <a:ext cx="8230369" cy="4811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“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Caríssimo: Dou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graças Àquele que me deu força,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Jesus Cristo, Nosso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Senhor, que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me julgou digno de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confiança 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me chamou ao seu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serviço, a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mim que tinha sido blasfemo, perseguidor e violento.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Mas alcancei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misericórdia, porque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agi por ignorância, quando ainda era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descrente. A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graça de Nosso Senhor superabundou em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mim, com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a fé e a caridade que temos em Cristo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Jesus. É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digna de fé esta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palavra 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merecedora de toda 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aceitação: Cristo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Jesus veio ao mundo para salvar os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pecadores, 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eu sou o primeiro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deles. Mas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alcancei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misericórdia, para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que, em mim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primeiramente, Jesus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Cristo manifestasse toda a sua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magnanimidade, como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exemplo para os que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hão de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acreditar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n’Ele, para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a vida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eterna. Ao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Rei dos séculos, Deus imortal, invisível 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único, honra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glória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pelos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séculos dos séculos.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Amen”.                  (1 Tm 1)</a:t>
            </a:r>
            <a:endParaRPr lang="pt-PT" sz="2200" spc="1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691878" y="908720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LEITURA: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3851920" y="6122717"/>
            <a:ext cx="3060055" cy="25861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74088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encrypted-tbn3.gstatic.com/images?q=tbn:ANd9GcQu3YqccI2r6pW0UuvKQyAe_MPh2qClFgfe1Ch5uN9ZwK49RHA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924944"/>
            <a:ext cx="4567132" cy="30392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0" y="2060848"/>
            <a:ext cx="6953794" cy="2880320"/>
          </a:xfrm>
          <a:extLst/>
        </p:spPr>
        <p:txBody>
          <a:bodyPr/>
          <a:lstStyle/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4200" b="1" i="1" spc="100" dirty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Pai, pequei contra o Céu </a:t>
            </a:r>
            <a:endParaRPr lang="pt-PT" sz="4200" b="1" i="1" spc="100" dirty="0" smtClean="0">
              <a:ln>
                <a:solidFill>
                  <a:schemeClr val="tx1"/>
                </a:solidFill>
              </a:ln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4200" b="1" i="1" spc="100" dirty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4200" b="1" i="1" spc="100" dirty="0" smtClean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 </a:t>
            </a:r>
            <a:r>
              <a:rPr lang="pt-PT" sz="4200" b="1" i="1" spc="100" dirty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para </a:t>
            </a:r>
            <a:r>
              <a:rPr lang="pt-PT" sz="4200" b="1" i="1" spc="100" dirty="0" smtClean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contigo!</a:t>
            </a:r>
            <a:endParaRPr lang="pt-PT" sz="4200" b="1" i="1" spc="100" dirty="0">
              <a:ln>
                <a:solidFill>
                  <a:schemeClr val="tx1"/>
                </a:solidFill>
              </a:ln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4200" b="1" i="1" spc="100" dirty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Já não sou digno de </a:t>
            </a:r>
            <a:endParaRPr lang="pt-PT" sz="4200" b="1" i="1" spc="100" dirty="0" smtClean="0">
              <a:ln>
                <a:solidFill>
                  <a:schemeClr val="tx1"/>
                </a:solidFill>
              </a:ln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4200" b="1" i="1" spc="100" dirty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4200" b="1" i="1" spc="100" dirty="0" smtClean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me </a:t>
            </a:r>
            <a:r>
              <a:rPr lang="pt-PT" sz="4200" b="1" i="1" spc="100" dirty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chamar Teu </a:t>
            </a:r>
            <a:r>
              <a:rPr lang="pt-PT" sz="4200" b="1" i="1" spc="100" dirty="0" smtClean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filho!</a:t>
            </a:r>
            <a:endParaRPr lang="pt-PT" sz="4200" b="1" i="1" spc="100" dirty="0">
              <a:ln>
                <a:solidFill>
                  <a:schemeClr val="tx1"/>
                </a:solidFill>
              </a:ln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175109" name="Line 5"/>
          <p:cNvSpPr>
            <a:spLocks noChangeShapeType="1"/>
          </p:cNvSpPr>
          <p:nvPr/>
        </p:nvSpPr>
        <p:spPr bwMode="auto">
          <a:xfrm>
            <a:off x="1116013" y="1619250"/>
            <a:ext cx="3744912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115615" y="1124744"/>
            <a:ext cx="3745309" cy="49450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</a:t>
            </a:r>
            <a:r>
              <a:rPr lang="pt-PT" sz="3600" kern="10" baseline="0" dirty="0" smtClean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! (1)</a:t>
            </a:r>
            <a:endParaRPr lang="pt-PT" sz="3600" kern="10" baseline="0" dirty="0">
              <a:ln w="11430"/>
              <a:solidFill>
                <a:srgbClr val="00CC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75112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.ytimg.com/vi/11BR97Sn_UY/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3470" y="2636912"/>
            <a:ext cx="4283968" cy="32129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113756"/>
            <a:ext cx="7457850" cy="2880320"/>
          </a:xfrm>
          <a:extLst/>
        </p:spPr>
        <p:txBody>
          <a:bodyPr/>
          <a:lstStyle/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4200" b="1" i="1" spc="100" dirty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Em Cristo, Deus reconcilia o mundo consigo</a:t>
            </a:r>
          </a:p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4200" b="1" i="1" spc="100" dirty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 confiou-nos a palavra </a:t>
            </a:r>
            <a:endParaRPr lang="pt-PT" sz="4200" b="1" i="1" spc="100" dirty="0" smtClean="0">
              <a:ln>
                <a:solidFill>
                  <a:schemeClr val="tx1"/>
                </a:solidFill>
              </a:ln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4200" b="1" i="1" spc="100" dirty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4200" b="1" i="1" spc="100" dirty="0" smtClean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da </a:t>
            </a:r>
            <a:r>
              <a:rPr lang="pt-PT" sz="4200" b="1" i="1" spc="100" dirty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reconciliação.   </a:t>
            </a:r>
            <a:endParaRPr lang="pt-PT" sz="4200" b="1" i="1" spc="100" dirty="0" smtClean="0">
              <a:ln>
                <a:solidFill>
                  <a:schemeClr val="tx1"/>
                </a:solidFill>
              </a:ln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175109" name="Line 5"/>
          <p:cNvSpPr>
            <a:spLocks noChangeShapeType="1"/>
          </p:cNvSpPr>
          <p:nvPr/>
        </p:nvSpPr>
        <p:spPr bwMode="auto">
          <a:xfrm>
            <a:off x="1116013" y="1619250"/>
            <a:ext cx="3744912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115615" y="1124744"/>
            <a:ext cx="3745309" cy="49450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</a:t>
            </a:r>
            <a:r>
              <a:rPr lang="pt-PT" sz="3600" kern="10" baseline="0" dirty="0" smtClean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! (2)</a:t>
            </a:r>
            <a:endParaRPr lang="pt-PT" sz="3600" kern="10" baseline="0" dirty="0">
              <a:ln w="11430"/>
              <a:solidFill>
                <a:srgbClr val="00CC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75112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9209776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323528" y="1124744"/>
            <a:ext cx="8820472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100"/>
              </a:lnSpc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“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Naquele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tempo, os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publicanos e os pecadores</a:t>
            </a:r>
          </a:p>
          <a:p>
            <a:pPr>
              <a:lnSpc>
                <a:spcPts val="21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aproximavam-se todos de Jesus, para O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ouvirem. Mas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os fariseus e os escribas murmuravam entre si, dizendo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: «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Este homem acolhe os pecadores e come com eles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». Jesus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disse-lhes então a seguinte parábola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: «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Quem de vós, que possua cem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ovelhas 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tenha perdido uma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delas, não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deixa as outras noventa e nove no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deserto, para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ir à procura da que anda perdida, até a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encontrar? Quando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 encontra, põe-na alegremente aos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ombros e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, ao chegar a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casa, chama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os amigos e vizinhos e diz-lhes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: ‘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Alegrai-vos comigo, porque encontrei a minha ovelha perdida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’. Eu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vos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digo: Assim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haverá mais alegria no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Céu por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um só pecador que se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arrependa, do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que por noventa e nove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justos que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não precisam de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arrependimento. Ou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então, qual é a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mulher que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, possuindo dez dracmas e tendo perdido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uma, não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acende uma lâmpada, varre a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casa 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procura cuidadosamente a moeda, até a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encontrar? Quando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 encontra, chama as amigas e vizinhas e diz-lhes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: ‘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Alegrai-vos comigo, porque encontrei a dracma perdida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’. Eu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vos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digo: Assim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haverá alegria entre os Anjos de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Deus por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um só pecador que se arrependa».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475656" y="836712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EVANGELHO: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76134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9976" y="6178252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683568" y="1244218"/>
            <a:ext cx="8352928" cy="52091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Jesus disse-lhes ainda: 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«Um homem tinha dois filhos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. 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mais novo disse ao pai: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‘Pai, dá-me a parte da herança que me toca’.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 pai repartiu os bens pelos filhos.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Alguns dias depois, o filho mais novo,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juntando todos os seus haveres, partiu para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um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país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distante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por lá esbanjou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quanto possuía, numa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vida dissoluta.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Tendo gastado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tudo, houve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uma grande fome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naquela região,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ele começou a passar privações.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Entrou então ao serviço de um dos habitantes daquela terra,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que o mandou para os seus campos guardar porcos.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Bem desejava ele matar a fome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com as alfarrobas que os porcos comiam,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mas ninguém lhas dava.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Então, caindo em si, disse: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‘Quantos trabalhadores de meu pai têm pão em abundância,</a:t>
            </a:r>
          </a:p>
          <a:p>
            <a:pPr>
              <a:lnSpc>
                <a:spcPts val="21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eu aqui a morrer de fome!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     </a:t>
            </a:r>
            <a:endParaRPr lang="pt-PT" sz="2100" spc="1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548383" y="908720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EVANGELHO: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76134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3792" y="993676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6096297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0909772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722362" y="1124744"/>
            <a:ext cx="7954094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1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Vou-me embora, vou ter com meu pai e dizer-lhe:</a:t>
            </a:r>
          </a:p>
          <a:p>
            <a:pPr>
              <a:lnSpc>
                <a:spcPts val="21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Pai, pequei contra o Céu e contra ti.</a:t>
            </a:r>
          </a:p>
          <a:p>
            <a:pPr>
              <a:lnSpc>
                <a:spcPts val="21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Já não mereço ser chamado teu filho,</a:t>
            </a:r>
          </a:p>
          <a:p>
            <a:pPr>
              <a:lnSpc>
                <a:spcPts val="21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mas trata-me como um dos teus trabalhadores’.</a:t>
            </a:r>
          </a:p>
          <a:p>
            <a:pPr>
              <a:lnSpc>
                <a:spcPts val="21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Pôs-se a caminho e foi ter com o pai.</a:t>
            </a:r>
          </a:p>
          <a:p>
            <a:pPr>
              <a:lnSpc>
                <a:spcPts val="21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Ainda ele estava longe, quando o pai o viu:</a:t>
            </a:r>
          </a:p>
          <a:p>
            <a:pPr>
              <a:lnSpc>
                <a:spcPts val="21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enchendo-se de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compaixão, correu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 lançar-se-lhe </a:t>
            </a:r>
            <a:endParaRPr lang="pt-PT" sz="21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100"/>
              </a:lnSpc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ao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pescoço, cobrindo-o de beijos.</a:t>
            </a:r>
          </a:p>
          <a:p>
            <a:pPr>
              <a:lnSpc>
                <a:spcPts val="21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Disse-lhe o filho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: ‘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Pai, pequei contra o Céu e contra ti.</a:t>
            </a:r>
          </a:p>
          <a:p>
            <a:pPr>
              <a:lnSpc>
                <a:spcPts val="21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Já não mereço ser chamado teu filho’.</a:t>
            </a:r>
          </a:p>
          <a:p>
            <a:pPr>
              <a:lnSpc>
                <a:spcPts val="21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Mas o pai disse aos servos:</a:t>
            </a:r>
          </a:p>
          <a:p>
            <a:pPr>
              <a:lnSpc>
                <a:spcPts val="21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‘Trazei depressa a melhor túnica e vesti-lha.</a:t>
            </a:r>
          </a:p>
          <a:p>
            <a:pPr>
              <a:lnSpc>
                <a:spcPts val="21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Ponde-lhe um anel no dedo e sandálias nos pés.</a:t>
            </a:r>
          </a:p>
          <a:p>
            <a:pPr>
              <a:lnSpc>
                <a:spcPts val="21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Trazei o vitelo gordo 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matai-o. Comamos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 festejemos,</a:t>
            </a:r>
          </a:p>
          <a:p>
            <a:pPr>
              <a:lnSpc>
                <a:spcPts val="21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porque este meu filho estava morto e voltou à vida,</a:t>
            </a:r>
          </a:p>
          <a:p>
            <a:pPr>
              <a:lnSpc>
                <a:spcPts val="21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estava perdido e foi reencontrado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’. 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começou a festa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. </a:t>
            </a:r>
          </a:p>
          <a:p>
            <a:pPr>
              <a:lnSpc>
                <a:spcPts val="2100"/>
              </a:lnSpc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Ora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o filho mais velho estava no campo.</a:t>
            </a:r>
          </a:p>
          <a:p>
            <a:pPr>
              <a:lnSpc>
                <a:spcPts val="21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Quando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regressou, ao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aproximar-se da casa, </a:t>
            </a:r>
            <a:endParaRPr lang="pt-PT" sz="21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100"/>
              </a:lnSpc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ouviu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 música e as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danças. Chamou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um dos servos </a:t>
            </a:r>
            <a:endParaRPr lang="pt-PT" sz="21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100"/>
              </a:lnSpc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perguntou-lhe o que era aquilo.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19672" y="836712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EVANGELHO: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76134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8624" y="808038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3477" y="6067300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803501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749745" y="1124744"/>
            <a:ext cx="8070727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1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O servo respondeu-lhe:</a:t>
            </a:r>
          </a:p>
          <a:p>
            <a:pPr>
              <a:lnSpc>
                <a:spcPts val="21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‘O teu irmão voltou</a:t>
            </a:r>
          </a:p>
          <a:p>
            <a:pPr>
              <a:lnSpc>
                <a:spcPts val="21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 teu pai mandou matar o vitelo gordo,</a:t>
            </a:r>
          </a:p>
          <a:p>
            <a:pPr>
              <a:lnSpc>
                <a:spcPts val="21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porque ele chegou são e salvo’.</a:t>
            </a:r>
          </a:p>
          <a:p>
            <a:pPr>
              <a:lnSpc>
                <a:spcPts val="21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Ele ficou ressentido e não queria entrar.</a:t>
            </a:r>
          </a:p>
          <a:p>
            <a:pPr>
              <a:lnSpc>
                <a:spcPts val="21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Então o pai veio cá fora instar com ele.</a:t>
            </a:r>
          </a:p>
          <a:p>
            <a:pPr>
              <a:lnSpc>
                <a:spcPts val="21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Mas ele respondeu ao pai:</a:t>
            </a:r>
          </a:p>
          <a:p>
            <a:pPr>
              <a:lnSpc>
                <a:spcPts val="21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‘Há tantos anos que eu te sirvo,</a:t>
            </a:r>
          </a:p>
          <a:p>
            <a:pPr>
              <a:lnSpc>
                <a:spcPts val="21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sem nunca transgredir uma ordem tua,</a:t>
            </a:r>
          </a:p>
          <a:p>
            <a:pPr>
              <a:lnSpc>
                <a:spcPts val="21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 nunca me deste um cabrito </a:t>
            </a:r>
          </a:p>
          <a:p>
            <a:pPr>
              <a:lnSpc>
                <a:spcPts val="21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para fazer uma festa com os meus amigos.</a:t>
            </a:r>
          </a:p>
          <a:p>
            <a:pPr>
              <a:lnSpc>
                <a:spcPts val="21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 agora, quando chegou esse teu filho,</a:t>
            </a:r>
          </a:p>
          <a:p>
            <a:pPr>
              <a:lnSpc>
                <a:spcPts val="21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que consumiu os teus bens com mulheres de má vida,</a:t>
            </a:r>
          </a:p>
          <a:p>
            <a:pPr>
              <a:lnSpc>
                <a:spcPts val="21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mataste-lhe o vitelo gordo’.</a:t>
            </a:r>
          </a:p>
          <a:p>
            <a:pPr>
              <a:lnSpc>
                <a:spcPts val="21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Disse-lhe o pai:</a:t>
            </a:r>
          </a:p>
          <a:p>
            <a:pPr>
              <a:lnSpc>
                <a:spcPts val="21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‘Filho, tu estás sempre comigo,</a:t>
            </a:r>
          </a:p>
          <a:p>
            <a:pPr>
              <a:lnSpc>
                <a:spcPts val="21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 tudo o que é meu é teu.</a:t>
            </a:r>
          </a:p>
          <a:p>
            <a:pPr>
              <a:lnSpc>
                <a:spcPts val="21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Mas tínhamos de fazer uma festa e alegrar-nos,</a:t>
            </a:r>
          </a:p>
          <a:p>
            <a:pPr>
              <a:lnSpc>
                <a:spcPts val="21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porque este teu irmão estava morto e voltou à vida,</a:t>
            </a:r>
          </a:p>
          <a:p>
            <a:pPr>
              <a:lnSpc>
                <a:spcPts val="21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estava perdido e foi reencontrado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’»”.                  (Lc 15)</a:t>
            </a:r>
            <a:endParaRPr lang="pt-PT" sz="2100" spc="1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19672" y="836712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EVANGELHO: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76134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921668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961856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569325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177156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78179" name="Line 12"/>
          <p:cNvSpPr>
            <a:spLocks noChangeShapeType="1"/>
          </p:cNvSpPr>
          <p:nvPr/>
        </p:nvSpPr>
        <p:spPr bwMode="auto">
          <a:xfrm>
            <a:off x="2916238" y="1557338"/>
            <a:ext cx="486727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78180" name="Rectângulo 1"/>
          <p:cNvSpPr>
            <a:spLocks noChangeArrowheads="1"/>
          </p:cNvSpPr>
          <p:nvPr/>
        </p:nvSpPr>
        <p:spPr bwMode="auto">
          <a:xfrm>
            <a:off x="395536" y="1700222"/>
            <a:ext cx="8496944" cy="3600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628650" lvl="4" indent="9525" defTabSz="809625">
              <a:spcAft>
                <a:spcPts val="1200"/>
              </a:spcAft>
            </a:pP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Oramos... ao Pai , sempre </a:t>
            </a:r>
            <a:r>
              <a:rPr lang="pt-PT" sz="2200" baseline="0" dirty="0" smtClean="0">
                <a:solidFill>
                  <a:srgbClr val="F8F8F8"/>
                </a:solidFill>
                <a:latin typeface="Arial" charset="0"/>
              </a:rPr>
              <a:t>pronto </a:t>
            </a: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a </a:t>
            </a:r>
            <a:r>
              <a:rPr lang="pt-PT" sz="2200" baseline="0" dirty="0" smtClean="0">
                <a:solidFill>
                  <a:srgbClr val="F8F8F8"/>
                </a:solidFill>
                <a:latin typeface="Arial" charset="0"/>
              </a:rPr>
              <a:t>perdoar para iniciar a “festa da Alegria”. Em nome do Seu Filho, Jesus, que </a:t>
            </a: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nos mostrou a Bondade </a:t>
            </a:r>
            <a:r>
              <a:rPr lang="pt-PT" sz="2200" baseline="0" dirty="0" smtClean="0">
                <a:solidFill>
                  <a:srgbClr val="F8F8F8"/>
                </a:solidFill>
                <a:latin typeface="Arial" charset="0"/>
              </a:rPr>
              <a:t>desse Pai, pedimos- Lhe, com a confiança e carinho de filhos,  </a:t>
            </a:r>
            <a:r>
              <a:rPr lang="pt-PT" sz="2200" i="1" baseline="0" dirty="0" smtClean="0">
                <a:solidFill>
                  <a:srgbClr val="F8F8F8"/>
                </a:solidFill>
                <a:latin typeface="Arial" charset="0"/>
              </a:rPr>
              <a:t>para cada um de nós:</a:t>
            </a:r>
            <a:r>
              <a:rPr lang="pt-PT" sz="2200" baseline="0" dirty="0" smtClean="0">
                <a:solidFill>
                  <a:srgbClr val="F8F8F8"/>
                </a:solidFill>
                <a:latin typeface="Arial" charset="0"/>
              </a:rPr>
              <a:t>     </a:t>
            </a:r>
            <a:endParaRPr lang="pt-PT" sz="2200" baseline="0" dirty="0">
              <a:solidFill>
                <a:srgbClr val="F8F8F8"/>
              </a:solidFill>
              <a:latin typeface="Arial" charset="0"/>
            </a:endParaRPr>
          </a:p>
          <a:p>
            <a:pPr marL="171450" lvl="3" indent="9525" defTabSz="809625">
              <a:spcAft>
                <a:spcPts val="600"/>
              </a:spcAft>
            </a:pP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 ~ que ajudemos a voltar para Deus os filhos rebeldes…</a:t>
            </a:r>
          </a:p>
          <a:p>
            <a:pPr marL="171450" lvl="3" indent="9525" defTabSz="809625">
              <a:spcAft>
                <a:spcPts val="600"/>
              </a:spcAft>
            </a:pP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 ~ que sejamos pastores para as ovelhas perdidas…</a:t>
            </a:r>
          </a:p>
          <a:p>
            <a:pPr marL="171450" lvl="3" indent="9525" defTabSz="809625">
              <a:spcAft>
                <a:spcPts val="600"/>
              </a:spcAft>
            </a:pP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 ~ que evitemos o mal exemplo dos malvados…</a:t>
            </a:r>
          </a:p>
          <a:p>
            <a:pPr marL="171450" lvl="3" indent="9525" defTabSz="809625">
              <a:spcAft>
                <a:spcPts val="600"/>
              </a:spcAft>
            </a:pP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 ~ que, desde a nossa comunidade, </a:t>
            </a:r>
            <a:r>
              <a:rPr lang="pt-PT" sz="2200" baseline="0" dirty="0" smtClean="0">
                <a:solidFill>
                  <a:srgbClr val="F8F8F8"/>
                </a:solidFill>
                <a:latin typeface="Arial" charset="0"/>
              </a:rPr>
              <a:t>saibamos ser </a:t>
            </a: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solidários</a:t>
            </a:r>
          </a:p>
          <a:p>
            <a:pPr marL="1085850" lvl="5" indent="9525" defTabSz="809625">
              <a:spcAft>
                <a:spcPts val="600"/>
              </a:spcAft>
            </a:pP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 	</a:t>
            </a:r>
            <a:r>
              <a:rPr lang="pt-PT" sz="2200" baseline="0" dirty="0" smtClean="0">
                <a:solidFill>
                  <a:srgbClr val="F8F8F8"/>
                </a:solidFill>
                <a:latin typeface="Arial" charset="0"/>
              </a:rPr>
              <a:t>    e </a:t>
            </a: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compreensivos com os pecadores…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15816" y="980728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Fiéis:</a:t>
            </a:r>
          </a:p>
        </p:txBody>
      </p:sp>
      <p:sp>
        <p:nvSpPr>
          <p:cNvPr id="9" name="Rectângulo 8"/>
          <p:cNvSpPr/>
          <p:nvPr/>
        </p:nvSpPr>
        <p:spPr>
          <a:xfrm>
            <a:off x="1403648" y="5301208"/>
            <a:ext cx="6768752" cy="10669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800"/>
              </a:lnSpc>
              <a:spcAft>
                <a:spcPts val="0"/>
              </a:spcAft>
              <a:defRPr/>
            </a:pPr>
            <a:r>
              <a:rPr lang="pt-PT" sz="3200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PAI, PECÁMOS </a:t>
            </a:r>
            <a:endParaRPr lang="pt-PT" sz="3200" cap="all" spc="100" baseline="0" dirty="0" smtClean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  <a:p>
            <a:pPr>
              <a:lnSpc>
                <a:spcPts val="3800"/>
              </a:lnSpc>
              <a:spcAft>
                <a:spcPts val="0"/>
              </a:spcAft>
              <a:defRPr/>
            </a:pPr>
            <a:r>
              <a:rPr lang="pt-PT" sz="3200" cap="all" spc="1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CONTRA </a:t>
            </a:r>
            <a:r>
              <a:rPr lang="pt-PT" sz="3200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O CÉU </a:t>
            </a:r>
            <a:r>
              <a:rPr lang="pt-PT" sz="3200" cap="all" spc="1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E </a:t>
            </a:r>
            <a:r>
              <a:rPr lang="pt-PT" sz="3200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CONTRA TI </a:t>
            </a:r>
            <a:r>
              <a:rPr lang="pt-PT" sz="3200" cap="all" spc="1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!</a:t>
            </a:r>
            <a:endParaRPr lang="pt-PT" sz="3200" cap="all" spc="1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6625" y="392904"/>
            <a:ext cx="8351839" cy="51581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571472" y="548680"/>
            <a:ext cx="81049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50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EUCARÍSTICA</a:t>
            </a:r>
          </a:p>
        </p:txBody>
      </p:sp>
      <p:sp>
        <p:nvSpPr>
          <p:cNvPr id="108547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pic>
        <p:nvPicPr>
          <p:cNvPr id="108548" name="Picture 33" descr="GRAI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4863" y="1485900"/>
            <a:ext cx="2497137" cy="3671888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8549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476501"/>
            <a:ext cx="3889375" cy="2681287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890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04025" y="4432300"/>
            <a:ext cx="2376488" cy="1581150"/>
          </a:xfrm>
          <a:noFill/>
        </p:spPr>
      </p:pic>
      <p:sp>
        <p:nvSpPr>
          <p:cNvPr id="165891" name="WordArt 8"/>
          <p:cNvSpPr>
            <a:spLocks noChangeArrowheads="1" noChangeShapeType="1" noTextEdit="1"/>
          </p:cNvSpPr>
          <p:nvPr/>
        </p:nvSpPr>
        <p:spPr bwMode="auto">
          <a:xfrm>
            <a:off x="7740650" y="4214813"/>
            <a:ext cx="433388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1841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blurRad="63500" algn="tl" rotWithShape="0">
                    <a:srgbClr val="000000">
                      <a:alpha val="70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10" name="WordArt 21"/>
          <p:cNvSpPr>
            <a:spLocks noChangeArrowheads="1" noChangeShapeType="1" noTextEdit="1"/>
          </p:cNvSpPr>
          <p:nvPr/>
        </p:nvSpPr>
        <p:spPr bwMode="auto">
          <a:xfrm>
            <a:off x="467545" y="620688"/>
            <a:ext cx="8208912" cy="22322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pPr algn="ctr">
              <a:lnSpc>
                <a:spcPts val="3500"/>
              </a:lnSpc>
              <a:defRPr/>
            </a:pPr>
            <a:r>
              <a:rPr lang="pt-PT" sz="3600" kern="10" spc="40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Domingo </a:t>
            </a:r>
            <a:r>
              <a:rPr lang="pt-PT" sz="3600" kern="10" spc="40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24</a:t>
            </a:r>
            <a:endParaRPr lang="pt-PT" sz="3600" kern="10" baseline="0" dirty="0" smtClean="0">
              <a:ln w="11430">
                <a:solidFill>
                  <a:srgbClr val="FFFFFF"/>
                </a:solidFill>
              </a:ln>
              <a:solidFill>
                <a:srgbClr val="33CC33"/>
              </a:solidFill>
              <a:effectLst>
                <a:glow rad="63500">
                  <a:srgbClr val="FFFFFF">
                    <a:alpha val="40000"/>
                  </a:srgbClr>
                </a:glow>
                <a:outerShdw blurRad="50800" dist="39000" dir="5460000" algn="tl">
                  <a:srgbClr val="33CC33">
                    <a:alpha val="37647"/>
                  </a:srgbClr>
                </a:outerShdw>
              </a:effectLst>
              <a:latin typeface="Arial Black"/>
            </a:endParaRPr>
          </a:p>
          <a:p>
            <a:pPr algn="ctr">
              <a:lnSpc>
                <a:spcPts val="3500"/>
              </a:lnSpc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d</a:t>
            </a:r>
            <a:r>
              <a:rPr lang="pt-PT" sz="3600" kern="1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o Tempo Comum</a:t>
            </a:r>
            <a:endParaRPr lang="pt-PT" sz="3600" kern="10" baseline="0" dirty="0">
              <a:ln w="11430">
                <a:solidFill>
                  <a:srgbClr val="FFFFFF"/>
                </a:solidFill>
              </a:ln>
              <a:solidFill>
                <a:srgbClr val="33CC33"/>
              </a:solidFill>
              <a:effectLst>
                <a:glow rad="63500">
                  <a:srgbClr val="FFFFFF">
                    <a:alpha val="40000"/>
                  </a:srgbClr>
                </a:glow>
                <a:outerShdw blurRad="50800" dist="39000" dir="5460000" algn="tl">
                  <a:srgbClr val="33CC33">
                    <a:alpha val="37647"/>
                  </a:srgbClr>
                </a:outerShdw>
              </a:effectLst>
              <a:latin typeface="Arial Black"/>
            </a:endParaRPr>
          </a:p>
        </p:txBody>
      </p:sp>
      <p:sp>
        <p:nvSpPr>
          <p:cNvPr id="11" name="WordArt 5"/>
          <p:cNvSpPr>
            <a:spLocks noChangeArrowheads="1" noChangeShapeType="1"/>
          </p:cNvSpPr>
          <p:nvPr/>
        </p:nvSpPr>
        <p:spPr bwMode="auto">
          <a:xfrm>
            <a:off x="2843808" y="5948933"/>
            <a:ext cx="3223815" cy="43239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C )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7931383" y="5589240"/>
            <a:ext cx="457041" cy="539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E</a:t>
            </a:r>
          </a:p>
        </p:txBody>
      </p:sp>
      <p:sp>
        <p:nvSpPr>
          <p:cNvPr id="165895" name="WordArt 9"/>
          <p:cNvSpPr>
            <a:spLocks noChangeArrowheads="1" noChangeShapeType="1" noTextEdit="1"/>
          </p:cNvSpPr>
          <p:nvPr/>
        </p:nvSpPr>
        <p:spPr bwMode="auto">
          <a:xfrm>
            <a:off x="6948488" y="5300663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F</a:t>
            </a:r>
          </a:p>
        </p:txBody>
      </p:sp>
      <p:sp>
        <p:nvSpPr>
          <p:cNvPr id="9" name="Text Box 16"/>
          <p:cNvSpPr txBox="1">
            <a:spLocks noChangeArrowheads="1"/>
          </p:cNvSpPr>
          <p:nvPr/>
        </p:nvSpPr>
        <p:spPr bwMode="auto">
          <a:xfrm>
            <a:off x="323528" y="3213100"/>
            <a:ext cx="6408712" cy="2456057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</a:t>
            </a:r>
            <a:r>
              <a:rPr lang="pt-PT" sz="2400" baseline="0" dirty="0" smtClean="0">
                <a:latin typeface="Arial" charset="0"/>
              </a:rPr>
              <a:t>O </a:t>
            </a:r>
            <a:r>
              <a:rPr lang="pt-PT" sz="2400" i="1" baseline="0" dirty="0" smtClean="0">
                <a:latin typeface="Arial" charset="0"/>
              </a:rPr>
              <a:t>‘Amor’</a:t>
            </a:r>
            <a:r>
              <a:rPr lang="pt-PT" sz="2400" baseline="0" dirty="0" smtClean="0">
                <a:latin typeface="Arial" charset="0"/>
              </a:rPr>
              <a:t> e o </a:t>
            </a:r>
            <a:r>
              <a:rPr lang="pt-PT" sz="2400" i="1" baseline="0" dirty="0" smtClean="0">
                <a:latin typeface="Arial" charset="0"/>
              </a:rPr>
              <a:t>‘Perdão’</a:t>
            </a:r>
            <a:r>
              <a:rPr lang="pt-PT" sz="2400" baseline="0" dirty="0" smtClean="0">
                <a:latin typeface="Arial" charset="0"/>
              </a:rPr>
              <a:t> do Pai Deus vale mais do que tudo... </a:t>
            </a:r>
            <a:r>
              <a:rPr lang="pt-PT" sz="2000" b="0" i="1" baseline="0" dirty="0" smtClean="0">
                <a:latin typeface="Arial" charset="0"/>
              </a:rPr>
              <a:t>[ 3ª </a:t>
            </a:r>
            <a:r>
              <a:rPr lang="pt-PT" sz="2000" b="0" i="1" baseline="0" dirty="0">
                <a:latin typeface="Arial" charset="0"/>
              </a:rPr>
              <a:t>L</a:t>
            </a:r>
            <a:r>
              <a:rPr lang="pt-PT" sz="2000" b="0" i="1" baseline="0" dirty="0" smtClean="0">
                <a:latin typeface="Arial" charset="0"/>
              </a:rPr>
              <a:t>. / Evang. </a:t>
            </a:r>
            <a:r>
              <a:rPr lang="pt-PT" sz="2000" b="0" baseline="0" dirty="0" smtClean="0">
                <a:latin typeface="Arial" charset="0"/>
              </a:rPr>
              <a:t>– </a:t>
            </a:r>
            <a:r>
              <a:rPr lang="pt-PT" sz="2000" baseline="0" dirty="0" smtClean="0">
                <a:latin typeface="Arial" charset="0"/>
              </a:rPr>
              <a:t>Lc 15 </a:t>
            </a:r>
            <a:r>
              <a:rPr lang="pt-PT" sz="2000" b="0" i="1" baseline="0" dirty="0" smtClean="0">
                <a:latin typeface="Arial" charset="0"/>
              </a:rPr>
              <a:t>]</a:t>
            </a:r>
            <a:r>
              <a:rPr lang="pt-PT" sz="2400" i="1" baseline="0" dirty="0" smtClean="0">
                <a:latin typeface="Arial" charset="0"/>
              </a:rPr>
              <a:t> </a:t>
            </a:r>
            <a:endParaRPr lang="pt-PT" sz="2400" i="1" baseline="0" dirty="0">
              <a:latin typeface="Arial" charset="0"/>
            </a:endParaRP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</a:t>
            </a:r>
            <a:r>
              <a:rPr lang="pt-PT" sz="2400" baseline="0" dirty="0" smtClean="0">
                <a:latin typeface="Arial" charset="0"/>
              </a:rPr>
              <a:t>O Senhor – </a:t>
            </a:r>
            <a:r>
              <a:rPr lang="pt-PT" sz="2400" i="1" baseline="0" dirty="0" smtClean="0">
                <a:latin typeface="Arial" charset="0"/>
              </a:rPr>
              <a:t>desde sempre!</a:t>
            </a:r>
            <a:r>
              <a:rPr lang="pt-PT" sz="2400" baseline="0" dirty="0" smtClean="0">
                <a:latin typeface="Arial" charset="0"/>
              </a:rPr>
              <a:t> – está </a:t>
            </a:r>
            <a:r>
              <a:rPr lang="pt-PT" sz="2400" baseline="0" dirty="0">
                <a:latin typeface="Arial" charset="0"/>
              </a:rPr>
              <a:t>pronto </a:t>
            </a:r>
            <a:r>
              <a:rPr lang="pt-PT" sz="2400" baseline="0" dirty="0" smtClean="0">
                <a:latin typeface="Arial" charset="0"/>
              </a:rPr>
              <a:t>para nos </a:t>
            </a:r>
            <a:r>
              <a:rPr lang="pt-PT" sz="2400" i="1" baseline="0" dirty="0" smtClean="0">
                <a:latin typeface="Arial" charset="0"/>
              </a:rPr>
              <a:t>Perdoar</a:t>
            </a:r>
            <a:r>
              <a:rPr lang="pt-PT" sz="2400" baseline="0" dirty="0" smtClean="0">
                <a:latin typeface="Arial" charset="0"/>
              </a:rPr>
              <a:t>… </a:t>
            </a:r>
            <a:r>
              <a:rPr lang="pt-PT" sz="2000" b="0" i="1" baseline="0" dirty="0" smtClean="0">
                <a:latin typeface="Arial" charset="0"/>
              </a:rPr>
              <a:t>[ 1ª Leit. /  </a:t>
            </a:r>
            <a:r>
              <a:rPr lang="pt-PT" sz="2000" baseline="0" dirty="0" smtClean="0">
                <a:latin typeface="Arial" charset="0"/>
              </a:rPr>
              <a:t>Ex 32</a:t>
            </a:r>
            <a:r>
              <a:rPr lang="pt-PT" sz="2000" i="1" baseline="0" dirty="0" smtClean="0">
                <a:latin typeface="Arial" charset="0"/>
              </a:rPr>
              <a:t> </a:t>
            </a:r>
            <a:r>
              <a:rPr lang="pt-PT" sz="2000" b="0" i="1" baseline="0" dirty="0" smtClean="0">
                <a:latin typeface="Arial" charset="0"/>
              </a:rPr>
              <a:t>]</a:t>
            </a:r>
            <a:endParaRPr lang="pt-PT" sz="2000" b="0" i="1" baseline="0" dirty="0">
              <a:latin typeface="Arial" charset="0"/>
            </a:endParaRPr>
          </a:p>
          <a:p>
            <a:pPr algn="l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</a:t>
            </a:r>
            <a:r>
              <a:rPr lang="pt-PT" sz="2400" baseline="0" dirty="0" smtClean="0">
                <a:latin typeface="Arial" charset="0"/>
              </a:rPr>
              <a:t>Cristo Jesus é o “</a:t>
            </a:r>
            <a:r>
              <a:rPr lang="pt-PT" sz="2400" i="1" baseline="0" dirty="0" smtClean="0">
                <a:latin typeface="Arial" charset="0"/>
              </a:rPr>
              <a:t>trono da misericórdia”, </a:t>
            </a:r>
            <a:r>
              <a:rPr lang="pt-PT" sz="2400" baseline="0" dirty="0" smtClean="0">
                <a:latin typeface="Arial" charset="0"/>
              </a:rPr>
              <a:t>reflexo do Amor </a:t>
            </a:r>
            <a:r>
              <a:rPr lang="pt-PT" sz="2400" i="1" baseline="0" dirty="0" smtClean="0">
                <a:latin typeface="Arial" charset="0"/>
              </a:rPr>
              <a:t>do Pai</a:t>
            </a:r>
            <a:r>
              <a:rPr lang="pt-PT" sz="2400" baseline="0" dirty="0" smtClean="0">
                <a:latin typeface="Arial" charset="0"/>
              </a:rPr>
              <a:t>… </a:t>
            </a:r>
            <a:r>
              <a:rPr lang="pt-PT" sz="2000" b="0" i="1" baseline="0" dirty="0" smtClean="0">
                <a:latin typeface="Arial" charset="0"/>
              </a:rPr>
              <a:t>[ 2ª Leit. / </a:t>
            </a:r>
            <a:r>
              <a:rPr lang="pt-PT" sz="2000" baseline="0" dirty="0" smtClean="0">
                <a:latin typeface="Arial" charset="0"/>
              </a:rPr>
              <a:t>1 Tm 1 </a:t>
            </a:r>
            <a:r>
              <a:rPr lang="pt-PT" sz="2000" b="0" i="1" baseline="0" dirty="0" smtClean="0">
                <a:latin typeface="Arial" charset="0"/>
              </a:rPr>
              <a:t>]</a:t>
            </a:r>
            <a:endParaRPr lang="pt-PT" sz="2000" b="0" i="1" baseline="0" dirty="0">
              <a:latin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http://4.bp.blogspot.com/_IuOcxNXfAfI/Sifw4U3Bl1I/AAAAAAAABjE/0uijHQsk2cc/s400/Prodigal+Son+-+thinking_30%5B1%5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36096" y="1340768"/>
            <a:ext cx="2520280" cy="25076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2" descr="http://www.snpcultura.org/fotografias/papa_francisco_20130509_gf_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20520" y="2564904"/>
            <a:ext cx="2587199" cy="36004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80228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80229" name="Line 6"/>
          <p:cNvSpPr>
            <a:spLocks noChangeShapeType="1"/>
          </p:cNvSpPr>
          <p:nvPr/>
        </p:nvSpPr>
        <p:spPr bwMode="auto">
          <a:xfrm flipH="1">
            <a:off x="492125" y="1319213"/>
            <a:ext cx="2759075" cy="611187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3" name="Rectângulo 2"/>
          <p:cNvSpPr/>
          <p:nvPr/>
        </p:nvSpPr>
        <p:spPr>
          <a:xfrm>
            <a:off x="492125" y="2844119"/>
            <a:ext cx="7632823" cy="3217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43300" lvl="7" indent="-4572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6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SIM, </a:t>
            </a:r>
            <a:r>
              <a:rPr kumimoji="0" lang="pt-PT" sz="2600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LEVANTAR-ME-EI!</a:t>
            </a:r>
            <a:endParaRPr kumimoji="0" lang="pt-PT" sz="2600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3543300" lvl="7" indent="-4572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6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IREI TER COM MEU </a:t>
            </a:r>
            <a:r>
              <a:rPr kumimoji="0" lang="pt-PT" sz="2600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PAI!</a:t>
            </a:r>
            <a:endParaRPr kumimoji="0" lang="pt-PT" sz="2600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800100" lvl="1" indent="-4572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600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800100" lvl="1" indent="-4572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6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1. </a:t>
            </a:r>
            <a:r>
              <a:rPr kumimoji="0" lang="pt-PT" sz="26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A Ti, meu </a:t>
            </a:r>
            <a:r>
              <a:rPr kumimoji="0" lang="pt-PT" sz="26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Senhor, </a:t>
            </a:r>
            <a:r>
              <a:rPr kumimoji="0" lang="pt-PT" sz="26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elevo a minha alma;</a:t>
            </a:r>
          </a:p>
          <a:p>
            <a:pPr marL="800100" lvl="1" indent="-4572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6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</a:t>
            </a:r>
            <a:r>
              <a:rPr kumimoji="0" lang="pt-PT" sz="26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em </a:t>
            </a:r>
            <a:r>
              <a:rPr kumimoji="0" lang="pt-PT" sz="26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Ti confio, meu Deus </a:t>
            </a:r>
            <a:r>
              <a:rPr kumimoji="0" lang="pt-PT" sz="26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Salvador!</a:t>
            </a:r>
            <a:endParaRPr kumimoji="0" lang="pt-PT" sz="2600" i="1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800100" lvl="1" indent="-4572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600" i="1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800100" lvl="1" indent="-4572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6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2. </a:t>
            </a:r>
            <a:r>
              <a:rPr kumimoji="0" lang="pt-PT" sz="26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Não seja, Senhor, jamais humilhado;</a:t>
            </a:r>
          </a:p>
          <a:p>
            <a:pPr marL="800100" lvl="1" indent="-4572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6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</a:t>
            </a:r>
            <a:r>
              <a:rPr kumimoji="0" lang="pt-PT" sz="26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os </a:t>
            </a:r>
            <a:r>
              <a:rPr kumimoji="0" lang="pt-PT" sz="26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meus inimigos de mim não triunfem.</a:t>
            </a:r>
          </a:p>
        </p:txBody>
      </p:sp>
      <p:sp>
        <p:nvSpPr>
          <p:cNvPr id="180231" name="AutoShape 11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/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 rot="20892874">
            <a:off x="338377" y="1124897"/>
            <a:ext cx="2867510" cy="4413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pic>
        <p:nvPicPr>
          <p:cNvPr id="180233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14292" y="6099919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0235" name="Picture 33" descr="GRAIL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608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81257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1259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710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710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710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82281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2282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56675" name="Picture 16" descr="http://blogs.odiario.com/inforgospel/files/2010/12/jesus_e_o_espirito_santo-150x1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3356992"/>
            <a:ext cx="2813050" cy="2717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3300" name="Picture 10" descr="http://2.bp.blogspot.com/_1WIgS4GMXeE/TJfMBmZya-I/AAAAAAAAALs/M5dKF8dhx8U/s400/big-bang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6363" y="1628775"/>
            <a:ext cx="4206875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8244" name="Line 4"/>
          <p:cNvSpPr>
            <a:spLocks noChangeShapeType="1"/>
          </p:cNvSpPr>
          <p:nvPr/>
        </p:nvSpPr>
        <p:spPr bwMode="auto">
          <a:xfrm flipH="1">
            <a:off x="876300" y="1225550"/>
            <a:ext cx="1979613" cy="1979613"/>
          </a:xfrm>
          <a:prstGeom prst="line">
            <a:avLst/>
          </a:prstGeom>
          <a:noFill/>
          <a:ln w="4445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8898539">
            <a:off x="147810" y="1735848"/>
            <a:ext cx="2952378" cy="49880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Santo</a:t>
            </a:r>
          </a:p>
        </p:txBody>
      </p:sp>
      <p:sp>
        <p:nvSpPr>
          <p:cNvPr id="138247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chemeClr val="accent5">
                <a:lumMod val="9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pic>
        <p:nvPicPr>
          <p:cNvPr id="183304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3305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2429818" y="1266082"/>
            <a:ext cx="6318646" cy="511524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 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  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		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Hossana nas alturas!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		 Hossana nas alturas!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25438" y="1095375"/>
            <a:ext cx="8520112" cy="5399088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[ </a:t>
            </a:r>
            <a:r>
              <a:rPr lang="pt-PT" sz="1600" i="1" u="sng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600" b="1" i="1" u="sng" spc="1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 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] 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1800" spc="1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1ª)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200" i="1" u="sng" spc="100" dirty="0" smtClean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2200" i="1" spc="100" dirty="0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  <a:t>       P- </a:t>
            </a: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Anunciamos, Senhor, a Vossa morte, </a:t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            proclamamos a Vossa Ressurreição.</a:t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              Vinde, Senhor Jesus!</a:t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1600" b="1" spc="100" dirty="0" smtClean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           </a:t>
            </a:r>
            <a:r>
              <a:rPr lang="pt-PT" sz="2000" spc="100" dirty="0" smtClean="0">
                <a:solidFill>
                  <a:srgbClr val="FFFFFF"/>
                </a:solidFill>
                <a:latin typeface="Arial" charset="0"/>
              </a:rPr>
              <a:t>(2ª)  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000" i="1" u="sng" spc="100" dirty="0" smtClean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2000" i="1" spc="100" dirty="0" smtClean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2000" i="1" spc="100" dirty="0" smtClean="0">
                <a:solidFill>
                  <a:srgbClr val="FFFF66"/>
                </a:solidFill>
                <a:latin typeface="Arial" charset="0"/>
              </a:rPr>
            </a:b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	         P- </a:t>
            </a: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Quando comemos deste pão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              e bebemos deste cálice, 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               anunciamos, Senhor, a Vossa morte,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                 esperando a Vossa vinda gloriosa.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1600" b="1" spc="100" dirty="0" smtClean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	            </a:t>
            </a:r>
            <a:r>
              <a:rPr lang="pt-PT" sz="2000" spc="100" dirty="0" smtClean="0">
                <a:solidFill>
                  <a:srgbClr val="FFFFFF"/>
                </a:solidFill>
                <a:latin typeface="Arial" charset="0"/>
              </a:rPr>
              <a:t>(3ª) 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000" i="1" u="sng" spc="100" dirty="0" smtClean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000" i="1" spc="100" dirty="0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	                   P- </a:t>
            </a: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Glória a Vós que morrestes na cruz 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	             e agora viveis para sempre.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	              Salvador do mundo, salvai-nos!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	                Vinde, Senhor Jesus!</a:t>
            </a:r>
            <a:endParaRPr lang="pt-PT" sz="2000" b="1" spc="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2051050" y="1335088"/>
            <a:ext cx="2592388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84325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71013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171014" name="Line 7"/>
          <p:cNvSpPr>
            <a:spLocks noChangeShapeType="1"/>
          </p:cNvSpPr>
          <p:nvPr/>
        </p:nvSpPr>
        <p:spPr bwMode="auto">
          <a:xfrm>
            <a:off x="3849688" y="4652963"/>
            <a:ext cx="2667000" cy="0"/>
          </a:xfrm>
          <a:prstGeom prst="line">
            <a:avLst/>
          </a:prstGeom>
          <a:noFill/>
          <a:ln w="2540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1908194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- Aclamações -</a:t>
            </a:r>
          </a:p>
        </p:txBody>
      </p:sp>
      <p:sp>
        <p:nvSpPr>
          <p:cNvPr id="14" name="Raio 8"/>
          <p:cNvSpPr>
            <a:spLocks noChangeArrowheads="1"/>
          </p:cNvSpPr>
          <p:nvPr/>
        </p:nvSpPr>
        <p:spPr bwMode="auto">
          <a:xfrm rot="15642691">
            <a:off x="842169" y="2037556"/>
            <a:ext cx="146050" cy="592138"/>
          </a:xfrm>
          <a:prstGeom prst="lightningBolt">
            <a:avLst/>
          </a:prstGeom>
          <a:solidFill>
            <a:srgbClr val="99FFCC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ln w="28575">
                <a:solidFill>
                  <a:schemeClr val="tx1"/>
                </a:solidFill>
              </a:ln>
            </a:endParaRPr>
          </a:p>
        </p:txBody>
      </p:sp>
      <p:pic>
        <p:nvPicPr>
          <p:cNvPr id="184330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31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85347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000" y="1341438"/>
            <a:ext cx="1944688" cy="22764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5348" name="Picture 21" descr="https://encrypted-tbn3.gstatic.com/images?q=tbn:ANd9GcTwp8wHdyvRBHQDFo2dfyl76HUFXNXOrV3pyMK0VOK14YVNpmkCT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4489450"/>
            <a:ext cx="3716338" cy="19637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349" name="Picture 15" descr="https://encrypted-tbn0.gstatic.com/images?q=tbn:ANd9GcRyWQ-THQo7oLmlCODVuG4GAcEGsWq-0U-UAltXHXYw5VNjlc8z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4773613"/>
            <a:ext cx="2471738" cy="1584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350" name="Imagem 8" descr="http://2.bp.blogspot.com/_6hB1Wp04kdY/TJ_LfMFIZ8I/AAAAAAAAA-4/_T9A1tDX3H4/s1600/razas_humana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1989138"/>
            <a:ext cx="4895850" cy="3743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351" name="Imagem 9" descr="http://2.bp.blogspot.com/_8PXmcxcnnNg/TD_lt_QdHFI/AAAAAAAAAXU/11FQSboCWjY/s1600/NI%C3%91A-REZAND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0050"/>
            <a:ext cx="1944688" cy="1982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5352" name="Line 6"/>
          <p:cNvSpPr>
            <a:spLocks noChangeShapeType="1"/>
          </p:cNvSpPr>
          <p:nvPr/>
        </p:nvSpPr>
        <p:spPr bwMode="auto">
          <a:xfrm flipV="1">
            <a:off x="1042988" y="1557338"/>
            <a:ext cx="4057650" cy="0"/>
          </a:xfrm>
          <a:prstGeom prst="line">
            <a:avLst/>
          </a:prstGeom>
          <a:noFill/>
          <a:ln w="3810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Pai Nosso…</a:t>
            </a: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1761" y="3506114"/>
            <a:ext cx="6142179" cy="925968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0000"/>
              </a:solidFill>
              <a:effectLst>
                <a:glow rad="139700">
                  <a:srgbClr val="CC9900"/>
                </a:glow>
                <a:outerShdw blurRad="50800" dist="38100" dir="2700000" algn="tl" rotWithShape="0">
                  <a:srgbClr val="00FFFF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85355" name="AutoShape 10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85356" name="AutoShape 12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85357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6" name="Imagem 15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3942938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7" name="Imagem 16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7256165" y="3798922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85360" name="Picture 32" descr="BREAD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361" name="Picture 33" descr="GRAIL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10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708764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5427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5427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5427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519113" y="852488"/>
            <a:ext cx="8374062" cy="56022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Senhor Jesus Cristo, que dissestes aos vossos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			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2685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86377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476250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6378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15888"/>
            <a:ext cx="792163" cy="874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60770" name="Picture 8" descr="http://2.bp.blogspot.com/-q_lqW88Wd3A/TbGVOKcTAGI/AAAAAAAACnU/0KbtAUyaTdE/s1600/agneaudedie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2900" y="1252538"/>
            <a:ext cx="2317750" cy="34004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87397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87398" name="Line 5"/>
          <p:cNvSpPr>
            <a:spLocks noChangeShapeType="1"/>
          </p:cNvSpPr>
          <p:nvPr/>
        </p:nvSpPr>
        <p:spPr bwMode="auto">
          <a:xfrm flipV="1">
            <a:off x="1187450" y="1125538"/>
            <a:ext cx="0" cy="331152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6200000">
            <a:off x="-772365" y="2508670"/>
            <a:ext cx="3271907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Cordeiro de Deus</a:t>
            </a:r>
          </a:p>
        </p:txBody>
      </p:sp>
      <p:pic>
        <p:nvPicPr>
          <p:cNvPr id="187401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7402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://www.alphaeomega.org.br/newsite/wp-content/uploads/2013/02/Eucaristia-300x19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285529"/>
            <a:ext cx="3132549" cy="20048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88420" name="Line 4"/>
          <p:cNvSpPr>
            <a:spLocks noChangeShapeType="1"/>
          </p:cNvSpPr>
          <p:nvPr/>
        </p:nvSpPr>
        <p:spPr bwMode="auto">
          <a:xfrm flipH="1" flipV="1">
            <a:off x="900113" y="1341438"/>
            <a:ext cx="345598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88421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327631" y="1844824"/>
            <a:ext cx="8636855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QUEM COMUNGA O PÃO DA VIDA</a:t>
            </a:r>
          </a:p>
          <a:p>
            <a:pPr lvl="1">
              <a:lnSpc>
                <a:spcPts val="2500"/>
              </a:lnSpc>
              <a:spcAft>
                <a:spcPts val="120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CHEGA À TERRA PROMETIDA</a:t>
            </a: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Senhor, eu creio em Vós, eu creio firmemente</a:t>
            </a:r>
          </a:p>
          <a:p>
            <a:pPr>
              <a:lnSpc>
                <a:spcPts val="2500"/>
              </a:lnSpc>
              <a:spcAft>
                <a:spcPts val="60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sois o Rei do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Céu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na Hóstia presente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  <a:endParaRPr lang="pt-PT" sz="24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361950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</a:t>
            </a: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Do Céu nos enviastes o Espírito </a:t>
            </a: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Santo,</a:t>
            </a: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361950">
              <a:lnSpc>
                <a:spcPts val="2500"/>
              </a:lnSpc>
              <a:spcAft>
                <a:spcPts val="60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Consolador</a:t>
            </a: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perfeito, alívio em nosso pranto</a:t>
            </a: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3.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Para bem comungar deve a alma estar pura:</a:t>
            </a:r>
          </a:p>
          <a:p>
            <a:pPr>
              <a:lnSpc>
                <a:spcPts val="2500"/>
              </a:lnSpc>
              <a:spcAft>
                <a:spcPts val="60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Espírito Santo é fonte de candura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  <a:endParaRPr lang="pt-PT" sz="24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361950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4. </a:t>
            </a: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Quando vindes a nós na Hóstia consagrada,</a:t>
            </a:r>
          </a:p>
          <a:p>
            <a:pPr marL="361950">
              <a:lnSpc>
                <a:spcPts val="2500"/>
              </a:lnSpc>
              <a:spcAft>
                <a:spcPts val="60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do </a:t>
            </a: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Espírito Santo a alma é já morada</a:t>
            </a: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5.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Santa Eucaristia é o Pão daquela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Vida</a:t>
            </a:r>
            <a:endParaRPr lang="pt-PT" sz="24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que,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pelo Espírito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Santo,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em nós foi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infundida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</a:p>
        </p:txBody>
      </p:sp>
      <p:sp>
        <p:nvSpPr>
          <p:cNvPr id="188423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88424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899542" y="908720"/>
            <a:ext cx="3456558" cy="3600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pic>
        <p:nvPicPr>
          <p:cNvPr id="188426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8427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89443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042988" y="1700808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89445" name="Rectângulo 1"/>
          <p:cNvSpPr>
            <a:spLocks noChangeArrowheads="1"/>
          </p:cNvSpPr>
          <p:nvPr/>
        </p:nvSpPr>
        <p:spPr bwMode="auto">
          <a:xfrm>
            <a:off x="323528" y="2060848"/>
            <a:ext cx="8712968" cy="3170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257175" lvl="1">
              <a:lnSpc>
                <a:spcPts val="3000"/>
              </a:lnSpc>
            </a:pPr>
            <a:r>
              <a:rPr lang="pt-PT" sz="23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  </a:t>
            </a:r>
            <a:r>
              <a:rPr lang="pt-PT" sz="23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Palavra – </a:t>
            </a:r>
            <a:r>
              <a:rPr lang="pt-PT" sz="23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nas parábolas sobre a Misericórdia </a:t>
            </a:r>
            <a:r>
              <a:rPr lang="pt-PT" sz="23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Divina – mostrou-nos</a:t>
            </a:r>
            <a:r>
              <a:rPr lang="pt-PT" sz="23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hoje, como deve ser também a nossa bondade e o nosso perdão para os </a:t>
            </a:r>
            <a:r>
              <a:rPr lang="pt-PT" sz="23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irmãos.  </a:t>
            </a:r>
            <a:r>
              <a:rPr lang="pt-PT" sz="2300" i="1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Ou seja:</a:t>
            </a:r>
            <a:endParaRPr lang="pt-PT" sz="2300" i="1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2">
              <a:lnSpc>
                <a:spcPts val="3000"/>
              </a:lnSpc>
            </a:pPr>
            <a:r>
              <a:rPr lang="pt-PT" sz="23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</a:p>
          <a:p>
            <a:pPr marL="714375" lvl="2">
              <a:lnSpc>
                <a:spcPts val="3000"/>
              </a:lnSpc>
            </a:pPr>
            <a:r>
              <a:rPr lang="pt-PT" sz="23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~  como filhos de Deus, fugir de toda a vingança…</a:t>
            </a:r>
          </a:p>
          <a:p>
            <a:pPr marL="714375" lvl="2">
              <a:lnSpc>
                <a:spcPts val="3000"/>
              </a:lnSpc>
            </a:pPr>
            <a:r>
              <a:rPr lang="pt-PT" sz="23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~  sermos </a:t>
            </a:r>
            <a:r>
              <a:rPr lang="pt-PT" sz="23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mesmo generosos ao perdoar os </a:t>
            </a:r>
            <a:r>
              <a:rPr lang="pt-PT" sz="23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outros…</a:t>
            </a:r>
          </a:p>
          <a:p>
            <a:pPr marL="714375" lvl="2">
              <a:lnSpc>
                <a:spcPts val="3000"/>
              </a:lnSpc>
            </a:pPr>
            <a:r>
              <a:rPr lang="pt-PT" sz="23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~  para </a:t>
            </a:r>
            <a:r>
              <a:rPr lang="pt-PT" sz="23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criar </a:t>
            </a:r>
            <a:r>
              <a:rPr lang="pt-PT" sz="23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um mundo novo, </a:t>
            </a:r>
            <a:r>
              <a:rPr lang="pt-PT" sz="23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levarmos </a:t>
            </a:r>
            <a:r>
              <a:rPr lang="pt-PT" sz="23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sempre a paz…</a:t>
            </a:r>
          </a:p>
          <a:p>
            <a:pPr marL="714375" lvl="2">
              <a:lnSpc>
                <a:spcPts val="3000"/>
              </a:lnSpc>
            </a:pPr>
            <a:r>
              <a:rPr lang="pt-PT" sz="23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~  </a:t>
            </a:r>
            <a:r>
              <a:rPr lang="pt-PT" sz="23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sabermos </a:t>
            </a:r>
            <a:r>
              <a:rPr lang="pt-PT" sz="23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abraçar a cada irmão que precisa amor…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043608" y="1196901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</a:t>
            </a:r>
            <a:r>
              <a:rPr lang="pt-PT" sz="3600" kern="10" baseline="0" dirty="0" smtClean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Reflexão</a:t>
            </a:r>
            <a:endParaRPr lang="pt-PT" sz="3600" kern="10" baseline="0" dirty="0">
              <a:ln w="11430"/>
              <a:solidFill>
                <a:srgbClr val="00CC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89447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9448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ângulo 10"/>
          <p:cNvSpPr/>
          <p:nvPr/>
        </p:nvSpPr>
        <p:spPr>
          <a:xfrm>
            <a:off x="1907704" y="5301208"/>
            <a:ext cx="5604732" cy="990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500"/>
              </a:lnSpc>
              <a:spcAft>
                <a:spcPts val="0"/>
              </a:spcAft>
              <a:defRPr/>
            </a:pPr>
            <a:r>
              <a:rPr lang="pt-PT" sz="30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QUE NOS GUIE</a:t>
            </a:r>
          </a:p>
          <a:p>
            <a:pPr>
              <a:lnSpc>
                <a:spcPts val="3500"/>
              </a:lnSpc>
              <a:spcAft>
                <a:spcPts val="0"/>
              </a:spcAft>
              <a:defRPr/>
            </a:pPr>
            <a:r>
              <a:rPr lang="pt-PT" sz="30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A ALEGRIA DO PERDÃO </a:t>
            </a:r>
            <a:r>
              <a:rPr lang="pt-PT" sz="30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!</a:t>
            </a:r>
            <a:endParaRPr lang="pt-PT" sz="3000" cap="all" spc="2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 descr="http://blog.cancaonova.com/tododemaria/files/2013/03/O-pai-misericordioso-e-os-dois-filho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980729"/>
            <a:ext cx="4187362" cy="49685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 descr="http://2.bp.blogspot.com/-8BqcVZL-fUY/UTjkwDudV5I/AAAAAAAAOWI/pIayHp-tUzA/s1600/53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7721" y="312738"/>
            <a:ext cx="2618846" cy="19641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https://encrypted-tbn1.gstatic.com/images?q=tbn:ANd9GcStBWmr4QrGeJ2qkDri5BC5PMoyubvIKWM0DvblKj_GXsOPhrW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7" y="4221088"/>
            <a:ext cx="2603186" cy="20550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http://blog.cancaonova.com/tododemaria/files/2013/03/O-pai-misericordioso-e-os-dois-filho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65138"/>
            <a:ext cx="4187362" cy="49685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http://www.rudecruz.com/imagens/filho-prodigo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5727" y="4609249"/>
            <a:ext cx="2825031" cy="16950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ângulo 11"/>
          <p:cNvSpPr/>
          <p:nvPr/>
        </p:nvSpPr>
        <p:spPr>
          <a:xfrm rot="21265362">
            <a:off x="338994" y="1868609"/>
            <a:ext cx="8715577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800"/>
              </a:lnSpc>
              <a:defRPr/>
            </a:pPr>
            <a:r>
              <a:rPr lang="pt-PT" sz="33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Só </a:t>
            </a:r>
            <a:r>
              <a:rPr lang="pt-PT" sz="33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Quem</a:t>
            </a:r>
            <a:r>
              <a:rPr lang="pt-PT" sz="33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é reflexo da misericórdia do Pai, </a:t>
            </a:r>
            <a:r>
              <a:rPr lang="pt-PT" sz="33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Cristo Jesus</a:t>
            </a:r>
            <a:r>
              <a:rPr lang="pt-PT" sz="33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, podia inventar a conhecida «</a:t>
            </a:r>
            <a:r>
              <a:rPr lang="pt-PT" sz="33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parábola do filho pródigo</a:t>
            </a:r>
            <a:r>
              <a:rPr lang="pt-PT" sz="33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»: a melhor “página literária” para mostrar o infinito Amor de Deus e a Sua ilimitada paciência para perdoar os seres humanos…</a:t>
            </a:r>
            <a:endParaRPr lang="pt-PT" sz="3300" b="0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76200">
                  <a:schemeClr val="bg1">
                    <a:alpha val="40000"/>
                  </a:scheme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66922" name="AutoShape 10" descr="data:image/jpeg;base64,/9j/4AAQSkZJRgABAQAAAQABAAD/2wCEAAkGBhAPDw4QEA8PDg8QDw8NFQ8PEQ8PEBAPFBAXFBQQFRIYHSYeFxkjGRISHy8gIycpLCwsFR4xNTAqNSYrLCkBCQoKDgwOGA8PGikaFRgpKTU1KSkpKSkpKSkpKSwpKSkpKSksKSkpKSkpLCwpKSkpKSwsKSwpLCopKSkpKSkpLP/AABEIAMIBAwMBIgACEQEDEQH/xAAcAAEAAQUBAQAAAAAAAAAAAAAAAQIDBAYHBQj/xABEEAACAgEBBQQECAsIAwAAAAAAAQIDEQQFBhIhMRNBUWEHInGBFEJykaGxssIyM1Jic4KDkrPB8CQ0ZHTR0uHxI0RT/8QAFwEBAQEBAAAAAAAAAAAAAAAAAAECA//EABoRAQEBAQEBAQAAAAAAAAAAAAABEQIhMRL/2gAMAwEAAhEDEQA/AOIgAAAAAAAAAAAAAAAAAAAAAAAAAAAAAAAAAAAAAAAAAAAAAAAAAAAAAAAAAAAAAAAAHR9B6LqnSpWXWTscFJuqVca4yay4Rym5Y6ZyuaA5wDK2poXRdZU3xcEnHPTK9ncYoAAAAAAAAAAAAAAAAAAAAAAAAAAAAAAAAAAAAAAAAA6JuT2l2nqi77oxlddW1CSXqwrjJYysp+s+Zzs6N6PPxFH+Z1P8GAHO7bXOTlJtyfNtlIAAAAAAAAAAAAAAAAAAAAAAAAAAAAAAAAAAAAAAAASzyXN9DZdLuW5VuVl8arP/AJRg7OHynLKSfkuLzwBrR0b0efiKP8zqf4MDWFull4+FUr2wu/lFm2bvbPnpKoR7Wuzhsst9WN6zxwUcc4fmgc0BsL3QaeHqqY+2F/8AtK5bnpRb+EqTxy4aZuOfN5TS9iYGtgyNdoLKJ8FkcNpST6xlF9JRfejHAAAAAAAAAAAAAAAAAAAAAAAAAAAAAAAAAAACYyaaaeGuaa5NPxNi0e+HZ1y4tPG299LJTkq898pVJetL9ZLxRrgA9WrbGqvurj2005zjBRhiEFl45QilH6DtOwtnQrqbtpssnj1VBxjXPw4uWYefD18EcT3bX9t0n6ev7R9J6WCVMH5L6gOH+kG3VafUwxbKuM4OShU+zhGSlhrC68nHrl+Zj7B39VEZrUaOvWPHqyU3p5KX5/AsTXuT8zO9K2p47qX4dr900QDP21tq3WW9rbwxwlCFda4a6q10hCPcvblvq22YAAAAAAAAAAAAAAAAAAAAAAAAAAAAAACcAQMAlMCCUyVHIlBruAhxIL2ntS6rKZTdHD8uqfc14gZ27X990n6er7R9G6izh0ja/J/kfOe7T/tuk/T1faPonW/3J/JQHEfSC8yo/a/dNRNu3/66f9r901HIAAAASiAAAAAAAAAAAAAAAAAAAAAAAAAAQAAEjACMsFx3t9ef0lrJGQLjr710LlL4lwPr8V+D8PeWITafIy/g/Fziufel/IDI3bTWt0i/xFf2j6K1cc6N/JRwjYOz5PVaS1ppdtVn5fEvr6/Od41Uc6RpdcIDiHpBi1LT55fjfumoJHSd89LTN0Rtk4SSsXEllfF5PB5Wzd26uNSjNWY8E8fSTRqM9NKKTawn0b5Fv3cv67za98uFRrjFJcLa5ePV/WalkQVqP0lGSYy5kZKAAAAAAAAAAAAAAAAAAAAAAAAAAAZJyUshLIFT5lUKcl2mvODP0+kT8fcBiVaU9XSaJ5Ul45PR2ZsaVjxCPaeUU3L5upuGxtzbG1xU2xT/ACotfWkTRlbt7LjZGqSjh8UG/an/ANnQ9RpnDTNL8LGM+Bb2Bu6qoxXDjHkbM9CnHDXIQcO3i3cndKtJdOPn3Lpz+gxatmvS1NdG/jS9Xl7zter2HFp4STOf7y7uWNvEJP3MUci2xHjljrht5585PHTy5I8ezSY8vab5rt3Lln/xT9yPB1uyJw/CrnH5UZR+seDWp1FlrB69+lMG2oox0ySlrBKAkAAAAAAAAAAAAAAAAAAAAAAAFLLtUS0ZNKAzNPUbrutsFSxZOpWOX4EJcXDhPDtkk1lZ5JdG855JZ8zcvdmzXXcMYSlXXiU+Hk3l+rWn3OT7+5JvuO37G3XjRzttqhLl6sPWwkscOOiikopLnhI59dSeLIwdk7HtjHhUnCP5MEqo4+TBJHvafZC5csP2Iz679PD4zkVraNPcn/XvM7yuVlaKpRSX/BmKR59Wsg+ki89Ql1OksRkzkeLtTZ8be7/UzpapYzlJeLMSzaVa6yz7CWwa/duvB/Fj7MI8zW7q4T4cr5OU/o6+83BbVp8H8xV8K08+sseTyY3lcrjO9m6sPgcr4QUbtNZi7hSjx0WNKFmFyzGfJ4XSaz0Oa6ms+oNRsCuyU3GcbIWRlVZU8evVPKnHiXfh5XLql7T553r2JLQ6q7T2PilXNpPpxQ6wn74tM3x1qVqtsSiUGnh9S9eY6NoqAAAAAAAAAAAAAAAAAAAAACGSAKe8v1SLDKoSA33dzfx6DTqqmmMptylKyyT4eJvqoR5vkorm+4uaj0g6+3/2OyXhTCEMfrNN/SaLC0vx1Bn8z6u1s8ttXT/D1Opn8q+36ky9RtBrmrLk/FXW5+0astWVx1vmaR0HZu92opaavnNfkWvtE/e+a+c2Kz0lxcUuG3PLOFGUfc8nIY7QfiXFtJ+Jm8yrrpm0/SLbYuGlOpd9lqTl7IwTwvazW9XtmyfOeovn7bZRX7scI1aW0X4lqWv8yySGtgnrcdJ2p+KttT+0V1byair8XqtQvKVjmvmlk1h63zKXqy4jetJ6T9bU/XdV6/PhwS/eg0voPL343tq2k6beylTfXDspZkpxnDLccSwnlNvquj8jVJagsWWmZzJdXVNsiyiZSIRpFQAAAAAAAAAAAAAAAAAAAAAAAIIwVAClNk8bJADjY7RgASrie3KMDAFbuI7VlOBgCe0Y42ABHGyMlRAEYJJAAAAAAAAAAAAAAAAAAAAAAAAAAAAAAAAAAAAAAAAAAAAAAAAAAAAAAAAAAAAAAAAAAAAAAAAAAAAAAAAAAAAAAAAAAAAAAAAAAAAAAAAAH//Z"/>
          <p:cNvSpPr>
            <a:spLocks noChangeAspect="1" noChangeArrowheads="1"/>
          </p:cNvSpPr>
          <p:nvPr/>
        </p:nvSpPr>
        <p:spPr bwMode="auto">
          <a:xfrm>
            <a:off x="457200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66923" name="AutoShape 12" descr="data:image/jpeg;base64,/9j/4AAQSkZJRgABAQAAAQABAAD/2wCEAAkGBhAPDw4QEA8PDg8QDw8NFQ8PEQ8PEBAPFBAXFBQQFRIYHSYeFxkjGRISHy8gIycpLCwsFR4xNTAqNSYrLCkBCQoKDgwOGA8PGikaFRgpKTU1KSkpKSkpKSkpKSwpKSkpKSksKSkpKSkpLCwpKSkpKSwsKSwpLCopKSkpKSkpLP/AABEIAMIBAwMBIgACEQEDEQH/xAAcAAEAAQUBAQAAAAAAAAAAAAAAAQIDBAYHBQj/xABEEAACAgEBBQQECAsIAwAAAAAAAQIDEQQFBhIhMRNBUWEHInGBFEJykaGxssIyM1Jic4KDkrPB8CQ0ZHTR0uHxI0RT/8QAFwEBAQEBAAAAAAAAAAAAAAAAAAECA//EABoRAQEBAQEBAQAAAAAAAAAAAAABEQIhMRL/2gAMAwEAAhEDEQA/AOIgAAAAAAAAAAAAAAAAAAAAAAAAAAAAAAAAAAAAAAAAAAAAAAAAAAAAAAAAAAAAAAAAHR9B6LqnSpWXWTscFJuqVca4yay4Rym5Y6ZyuaA5wDK2poXRdZU3xcEnHPTK9ncYoAAAAAAAAAAAAAAAAAAAAAAAAAAAAAAAAAAAAAAAAA6JuT2l2nqi77oxlddW1CSXqwrjJYysp+s+Zzs6N6PPxFH+Z1P8GAHO7bXOTlJtyfNtlIAAAAAAAAAAAAAAAAAAAAAAAAAAAAAAAAAAAAAAAASzyXN9DZdLuW5VuVl8arP/AJRg7OHynLKSfkuLzwBrR0b0efiKP8zqf4MDWFull4+FUr2wu/lFm2bvbPnpKoR7Wuzhsst9WN6zxwUcc4fmgc0BsL3QaeHqqY+2F/8AtK5bnpRb+EqTxy4aZuOfN5TS9iYGtgyNdoLKJ8FkcNpST6xlF9JRfejHAAAAAAAAAAAAAAAAAAAAAAAAAAAAAAAAAAACYyaaaeGuaa5NPxNi0e+HZ1y4tPG299LJTkq898pVJetL9ZLxRrgA9WrbGqvurj2005zjBRhiEFl45QilH6DtOwtnQrqbtpssnj1VBxjXPw4uWYefD18EcT3bX9t0n6ev7R9J6WCVMH5L6gOH+kG3VafUwxbKuM4OShU+zhGSlhrC68nHrl+Zj7B39VEZrUaOvWPHqyU3p5KX5/AsTXuT8zO9K2p47qX4dr900QDP21tq3WW9rbwxwlCFda4a6q10hCPcvblvq22YAAAAAAAAAAAAAAAAAAAAAAAAAAAAAACcAQMAlMCCUyVHIlBruAhxIL2ntS6rKZTdHD8uqfc14gZ27X990n6er7R9G6izh0ja/J/kfOe7T/tuk/T1faPonW/3J/JQHEfSC8yo/a/dNRNu3/66f9r901HIAAAASiAAAAAAAAAAAAAAAAAAAAAAAAAAQAAEjACMsFx3t9ef0lrJGQLjr710LlL4lwPr8V+D8PeWITafIy/g/Fziufel/IDI3bTWt0i/xFf2j6K1cc6N/JRwjYOz5PVaS1ppdtVn5fEvr6/Od41Uc6RpdcIDiHpBi1LT55fjfumoJHSd89LTN0Rtk4SSsXEllfF5PB5Wzd26uNSjNWY8E8fSTRqM9NKKTawn0b5Fv3cv67za98uFRrjFJcLa5ePV/WalkQVqP0lGSYy5kZKAAAAAAAAAAAAAAAAAAAAAAAAAAAZJyUshLIFT5lUKcl2mvODP0+kT8fcBiVaU9XSaJ5Ul45PR2ZsaVjxCPaeUU3L5upuGxtzbG1xU2xT/ACotfWkTRlbt7LjZGqSjh8UG/an/ANnQ9RpnDTNL8LGM+Bb2Bu6qoxXDjHkbM9CnHDXIQcO3i3cndKtJdOPn3Lpz+gxatmvS1NdG/jS9Xl7zter2HFp4STOf7y7uWNvEJP3MUci2xHjljrht5585PHTy5I8ezSY8vab5rt3Lln/xT9yPB1uyJw/CrnH5UZR+seDWp1FlrB69+lMG2oox0ySlrBKAkAAAAAAAAAAAAAAAAAAAAAAAFLLtUS0ZNKAzNPUbrutsFSxZOpWOX4EJcXDhPDtkk1lZ5JdG855JZ8zcvdmzXXcMYSlXXiU+Hk3l+rWn3OT7+5JvuO37G3XjRzttqhLl6sPWwkscOOiikopLnhI59dSeLIwdk7HtjHhUnCP5MEqo4+TBJHvafZC5csP2Iz679PD4zkVraNPcn/XvM7yuVlaKpRSX/BmKR59Wsg+ki89Ql1OksRkzkeLtTZ8be7/UzpapYzlJeLMSzaVa6yz7CWwa/duvB/Fj7MI8zW7q4T4cr5OU/o6+83BbVp8H8xV8K08+sseTyY3lcrjO9m6sPgcr4QUbtNZi7hSjx0WNKFmFyzGfJ4XSaz0Oa6ms+oNRsCuyU3GcbIWRlVZU8evVPKnHiXfh5XLql7T553r2JLQ6q7T2PilXNpPpxQ6wn74tM3x1qVqtsSiUGnh9S9eY6NoqAAAAAAAAAAAAAAAAAAAAACGSAKe8v1SLDKoSA33dzfx6DTqqmmMptylKyyT4eJvqoR5vkorm+4uaj0g6+3/2OyXhTCEMfrNN/SaLC0vx1Bn8z6u1s8ttXT/D1Opn8q+36ky9RtBrmrLk/FXW5+0astWVx1vmaR0HZu92opaavnNfkWvtE/e+a+c2Kz0lxcUuG3PLOFGUfc8nIY7QfiXFtJ+Jm8yrrpm0/SLbYuGlOpd9lqTl7IwTwvazW9XtmyfOeovn7bZRX7scI1aW0X4lqWv8yySGtgnrcdJ2p+KttT+0V1byair8XqtQvKVjmvmlk1h63zKXqy4jetJ6T9bU/XdV6/PhwS/eg0voPL343tq2k6beylTfXDspZkpxnDLccSwnlNvquj8jVJagsWWmZzJdXVNsiyiZSIRpFQAAAAAAAAAAAAAAAAAAAAAAAIIwVAClNk8bJADjY7RgASrie3KMDAFbuI7VlOBgCe0Y42ABHGyMlRAEYJJAAAAAAAAAAAAAAAAAAAAAAAAAAAAAAAAAAAAAAAAAAAAAAAAAAAAAAAAAAAAAAAAAAAAAAAAAAAAAAAAAAAAAAAAAAAAAAAAAAAAAAAAAH//Z"/>
          <p:cNvSpPr>
            <a:spLocks noChangeAspect="1" noChangeArrowheads="1"/>
          </p:cNvSpPr>
          <p:nvPr/>
        </p:nvSpPr>
        <p:spPr bwMode="auto">
          <a:xfrm>
            <a:off x="609600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2.bp.blogspot.com/-QPn6M1dcCbQ/UASBRf3RNLI/AAAAAAAAV3c/wGYIgWODnjU/s1600/touching-the-heart-wallpapers_9217_1920x108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569453"/>
            <a:ext cx="4406374" cy="247858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://vocecomdeus.files.wordpress.com/2008/10/desanim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582617"/>
            <a:ext cx="3163756" cy="24782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 flipV="1">
            <a:off x="611188" y="981075"/>
            <a:ext cx="2411412" cy="86360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20402011">
            <a:off x="417387" y="853410"/>
            <a:ext cx="2596997" cy="4907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553294" y="2552124"/>
            <a:ext cx="7619106" cy="289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kumimoji="0" lang="pt-PT" sz="26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DÁ-NOS UM CORAÇÃO GRANDE PARA AMAR.</a:t>
            </a:r>
          </a:p>
          <a:p>
            <a:pPr>
              <a:defRPr/>
            </a:pPr>
            <a:r>
              <a:rPr kumimoji="0" lang="pt-PT" sz="26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DÁ-NOS UM CORAÇÃO FORTE PARA LUTAR.</a:t>
            </a:r>
          </a:p>
          <a:p>
            <a:pPr lvl="1">
              <a:defRPr/>
            </a:pPr>
            <a:endParaRPr kumimoji="0" lang="pt-PT" sz="26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</a:endParaRPr>
          </a:p>
          <a:p>
            <a:pPr lvl="1">
              <a:defRPr/>
            </a:pPr>
            <a:r>
              <a:rPr kumimoji="0" lang="pt-PT" sz="2600" i="1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1. </a:t>
            </a:r>
            <a:r>
              <a:rPr kumimoji="0" lang="pt-PT" sz="26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Homens novos, criadores da história,</a:t>
            </a:r>
          </a:p>
          <a:p>
            <a:pPr lvl="1">
              <a:defRPr/>
            </a:pPr>
            <a:r>
              <a:rPr kumimoji="0" lang="pt-PT" sz="26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  </a:t>
            </a:r>
            <a:r>
              <a:rPr kumimoji="0" lang="pt-PT" sz="2600" i="1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construtores </a:t>
            </a:r>
            <a:r>
              <a:rPr kumimoji="0" lang="pt-PT" sz="26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da nova </a:t>
            </a:r>
            <a:r>
              <a:rPr kumimoji="0" lang="pt-PT" sz="2600" i="1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Humanidade;</a:t>
            </a:r>
            <a:endParaRPr kumimoji="0" lang="pt-PT" sz="2600" i="1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</a:endParaRPr>
          </a:p>
          <a:p>
            <a:pPr lvl="1">
              <a:defRPr/>
            </a:pPr>
            <a:r>
              <a:rPr kumimoji="0" lang="pt-PT" sz="26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  </a:t>
            </a:r>
            <a:r>
              <a:rPr kumimoji="0" lang="pt-PT" sz="2600" i="1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homens </a:t>
            </a:r>
            <a:r>
              <a:rPr kumimoji="0" lang="pt-PT" sz="26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novos que vivem a </a:t>
            </a:r>
            <a:r>
              <a:rPr kumimoji="0" lang="pt-PT" sz="2600" i="1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existência</a:t>
            </a:r>
            <a:endParaRPr kumimoji="0" lang="pt-PT" sz="2600" i="1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</a:endParaRPr>
          </a:p>
          <a:p>
            <a:pPr lvl="1">
              <a:defRPr/>
            </a:pPr>
            <a:r>
              <a:rPr kumimoji="0" lang="pt-PT" sz="26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  </a:t>
            </a:r>
            <a:r>
              <a:rPr kumimoji="0" lang="pt-PT" sz="2600" i="1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como </a:t>
            </a:r>
            <a:r>
              <a:rPr kumimoji="0" lang="pt-PT" sz="26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risco dum longo caminhar.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 descr="http://blog.cancaonova.com/tododemaria/files/2013/03/O-pai-misericordioso-e-os-dois-filho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980729"/>
            <a:ext cx="4187362" cy="49685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 descr="http://2.bp.blogspot.com/-8BqcVZL-fUY/UTjkwDudV5I/AAAAAAAAOWI/pIayHp-tUzA/s1600/53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7721" y="312738"/>
            <a:ext cx="2618846" cy="19641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https://encrypted-tbn1.gstatic.com/images?q=tbn:ANd9GcStBWmr4QrGeJ2qkDri5BC5PMoyubvIKWM0DvblKj_GXsOPhrW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7" y="4221088"/>
            <a:ext cx="2603186" cy="20550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http://blog.cancaonova.com/tododemaria/files/2013/03/O-pai-misericordioso-e-os-dois-filho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65138"/>
            <a:ext cx="4187362" cy="49685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http://www.rudecruz.com/imagens/filho-prodigo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5727" y="4609249"/>
            <a:ext cx="2825031" cy="16950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ângulo 11"/>
          <p:cNvSpPr/>
          <p:nvPr/>
        </p:nvSpPr>
        <p:spPr>
          <a:xfrm rot="21265362">
            <a:off x="338994" y="1111831"/>
            <a:ext cx="8715577" cy="45687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pt-PT" sz="33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Só </a:t>
            </a:r>
            <a:r>
              <a:rPr lang="pt-PT" sz="33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Quem</a:t>
            </a:r>
            <a:r>
              <a:rPr lang="pt-PT" sz="33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é reflexo da misericórdia do Pai, </a:t>
            </a:r>
            <a:r>
              <a:rPr lang="pt-PT" sz="33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Cristo Jesus</a:t>
            </a:r>
            <a:r>
              <a:rPr lang="pt-PT" sz="33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, podia inventar a conhecida «</a:t>
            </a:r>
            <a:r>
              <a:rPr lang="pt-PT" sz="33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parábola do filho pródigo</a:t>
            </a:r>
            <a:r>
              <a:rPr lang="pt-PT" sz="33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»: a melhor “página literária” para mostrar o infinito Amor de Deus e a Sua ilimitada paciência para perdoar os seres humanos…</a:t>
            </a:r>
            <a:endParaRPr lang="pt-PT" sz="3300" b="0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76200">
                  <a:srgbClr val="000000">
                    <a:alpha val="4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66922" name="AutoShape 10" descr="data:image/jpeg;base64,/9j/4AAQSkZJRgABAQAAAQABAAD/2wCEAAkGBhAPDw4QEA8PDg8QDw8NFQ8PEQ8PEBAPFBAXFBQQFRIYHSYeFxkjGRISHy8gIycpLCwsFR4xNTAqNSYrLCkBCQoKDgwOGA8PGikaFRgpKTU1KSkpKSkpKSkpKSwpKSkpKSksKSkpKSkpLCwpKSkpKSwsKSwpLCopKSkpKSkpLP/AABEIAMIBAwMBIgACEQEDEQH/xAAcAAEAAQUBAQAAAAAAAAAAAAAAAQIDBAYHBQj/xABEEAACAgEBBQQECAsIAwAAAAAAAQIDEQQFBhIhMRNBUWEHInGBFEJykaGxssIyM1Jic4KDkrPB8CQ0ZHTR0uHxI0RT/8QAFwEBAQEBAAAAAAAAAAAAAAAAAAECA//EABoRAQEBAQEBAQAAAAAAAAAAAAABEQIhMRL/2gAMAwEAAhEDEQA/AOIgAAAAAAAAAAAAAAAAAAAAAAAAAAAAAAAAAAAAAAAAAAAAAAAAAAAAAAAAAAAAAAAAHR9B6LqnSpWXWTscFJuqVca4yay4Rym5Y6ZyuaA5wDK2poXRdZU3xcEnHPTK9ncYoAAAAAAAAAAAAAAAAAAAAAAAAAAAAAAAAAAAAAAAAA6JuT2l2nqi77oxlddW1CSXqwrjJYysp+s+Zzs6N6PPxFH+Z1P8GAHO7bXOTlJtyfNtlIAAAAAAAAAAAAAAAAAAAAAAAAAAAAAAAAAAAAAAAASzyXN9DZdLuW5VuVl8arP/AJRg7OHynLKSfkuLzwBrR0b0efiKP8zqf4MDWFull4+FUr2wu/lFm2bvbPnpKoR7Wuzhsst9WN6zxwUcc4fmgc0BsL3QaeHqqY+2F/8AtK5bnpRb+EqTxy4aZuOfN5TS9iYGtgyNdoLKJ8FkcNpST6xlF9JRfejHAAAAAAAAAAAAAAAAAAAAAAAAAAAAAAAAAAACYyaaaeGuaa5NPxNi0e+HZ1y4tPG299LJTkq898pVJetL9ZLxRrgA9WrbGqvurj2005zjBRhiEFl45QilH6DtOwtnQrqbtpssnj1VBxjXPw4uWYefD18EcT3bX9t0n6ev7R9J6WCVMH5L6gOH+kG3VafUwxbKuM4OShU+zhGSlhrC68nHrl+Zj7B39VEZrUaOvWPHqyU3p5KX5/AsTXuT8zO9K2p47qX4dr900QDP21tq3WW9rbwxwlCFda4a6q10hCPcvblvq22YAAAAAAAAAAAAAAAAAAAAAAAAAAAAAACcAQMAlMCCUyVHIlBruAhxIL2ntS6rKZTdHD8uqfc14gZ27X990n6er7R9G6izh0ja/J/kfOe7T/tuk/T1faPonW/3J/JQHEfSC8yo/a/dNRNu3/66f9r901HIAAAASiAAAAAAAAAAAAAAAAAAAAAAAAAAQAAEjACMsFx3t9ef0lrJGQLjr710LlL4lwPr8V+D8PeWITafIy/g/Fziufel/IDI3bTWt0i/xFf2j6K1cc6N/JRwjYOz5PVaS1ppdtVn5fEvr6/Od41Uc6RpdcIDiHpBi1LT55fjfumoJHSd89LTN0Rtk4SSsXEllfF5PB5Wzd26uNSjNWY8E8fSTRqM9NKKTawn0b5Fv3cv67za98uFRrjFJcLa5ePV/WalkQVqP0lGSYy5kZKAAAAAAAAAAAAAAAAAAAAAAAAAAAZJyUshLIFT5lUKcl2mvODP0+kT8fcBiVaU9XSaJ5Ul45PR2ZsaVjxCPaeUU3L5upuGxtzbG1xU2xT/ACotfWkTRlbt7LjZGqSjh8UG/an/ANnQ9RpnDTNL8LGM+Bb2Bu6qoxXDjHkbM9CnHDXIQcO3i3cndKtJdOPn3Lpz+gxatmvS1NdG/jS9Xl7zter2HFp4STOf7y7uWNvEJP3MUci2xHjljrht5585PHTy5I8ezSY8vab5rt3Lln/xT9yPB1uyJw/CrnH5UZR+seDWp1FlrB69+lMG2oox0ySlrBKAkAAAAAAAAAAAAAAAAAAAAAAAFLLtUS0ZNKAzNPUbrutsFSxZOpWOX4EJcXDhPDtkk1lZ5JdG855JZ8zcvdmzXXcMYSlXXiU+Hk3l+rWn3OT7+5JvuO37G3XjRzttqhLl6sPWwkscOOiikopLnhI59dSeLIwdk7HtjHhUnCP5MEqo4+TBJHvafZC5csP2Iz679PD4zkVraNPcn/XvM7yuVlaKpRSX/BmKR59Wsg+ki89Ql1OksRkzkeLtTZ8be7/UzpapYzlJeLMSzaVa6yz7CWwa/duvB/Fj7MI8zW7q4T4cr5OU/o6+83BbVp8H8xV8K08+sseTyY3lcrjO9m6sPgcr4QUbtNZi7hSjx0WNKFmFyzGfJ4XSaz0Oa6ms+oNRsCuyU3GcbIWRlVZU8evVPKnHiXfh5XLql7T553r2JLQ6q7T2PilXNpPpxQ6wn74tM3x1qVqtsSiUGnh9S9eY6NoqAAAAAAAAAAAAAAAAAAAAACGSAKe8v1SLDKoSA33dzfx6DTqqmmMptylKyyT4eJvqoR5vkorm+4uaj0g6+3/2OyXhTCEMfrNN/SaLC0vx1Bn8z6u1s8ttXT/D1Opn8q+36ky9RtBrmrLk/FXW5+0astWVx1vmaR0HZu92opaavnNfkWvtE/e+a+c2Kz0lxcUuG3PLOFGUfc8nIY7QfiXFtJ+Jm8yrrpm0/SLbYuGlOpd9lqTl7IwTwvazW9XtmyfOeovn7bZRX7scI1aW0X4lqWv8yySGtgnrcdJ2p+KttT+0V1byair8XqtQvKVjmvmlk1h63zKXqy4jetJ6T9bU/XdV6/PhwS/eg0voPL343tq2k6beylTfXDspZkpxnDLccSwnlNvquj8jVJagsWWmZzJdXVNsiyiZSIRpFQAAAAAAAAAAAAAAAAAAAAAAAIIwVAClNk8bJADjY7RgASrie3KMDAFbuI7VlOBgCe0Y42ABHGyMlRAEYJJAAAAAAAAAAAAAAAAAAAAAAAAAAAAAAAAAAAAAAAAAAAAAAAAAAAAAAAAAAAAAAAAAAAAAAAAAAAAAAAAAAAAAAAAAAAAAAAAAAAAAAAAAH//Z"/>
          <p:cNvSpPr>
            <a:spLocks noChangeAspect="1" noChangeArrowheads="1"/>
          </p:cNvSpPr>
          <p:nvPr/>
        </p:nvSpPr>
        <p:spPr bwMode="auto">
          <a:xfrm>
            <a:off x="457200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6923" name="AutoShape 12" descr="data:image/jpeg;base64,/9j/4AAQSkZJRgABAQAAAQABAAD/2wCEAAkGBhAPDw4QEA8PDg8QDw8NFQ8PEQ8PEBAPFBAXFBQQFRIYHSYeFxkjGRISHy8gIycpLCwsFR4xNTAqNSYrLCkBCQoKDgwOGA8PGikaFRgpKTU1KSkpKSkpKSkpKSwpKSkpKSksKSkpKSkpLCwpKSkpKSwsKSwpLCopKSkpKSkpLP/AABEIAMIBAwMBIgACEQEDEQH/xAAcAAEAAQUBAQAAAAAAAAAAAAAAAQIDBAYHBQj/xABEEAACAgEBBQQECAsIAwAAAAAAAQIDEQQFBhIhMRNBUWEHInGBFEJykaGxssIyM1Jic4KDkrPB8CQ0ZHTR0uHxI0RT/8QAFwEBAQEBAAAAAAAAAAAAAAAAAAECA//EABoRAQEBAQEBAQAAAAAAAAAAAAABEQIhMRL/2gAMAwEAAhEDEQA/AOIgAAAAAAAAAAAAAAAAAAAAAAAAAAAAAAAAAAAAAAAAAAAAAAAAAAAAAAAAAAAAAAAAHR9B6LqnSpWXWTscFJuqVca4yay4Rym5Y6ZyuaA5wDK2poXRdZU3xcEnHPTK9ncYoAAAAAAAAAAAAAAAAAAAAAAAAAAAAAAAAAAAAAAAAA6JuT2l2nqi77oxlddW1CSXqwrjJYysp+s+Zzs6N6PPxFH+Z1P8GAHO7bXOTlJtyfNtlIAAAAAAAAAAAAAAAAAAAAAAAAAAAAAAAAAAAAAAAASzyXN9DZdLuW5VuVl8arP/AJRg7OHynLKSfkuLzwBrR0b0efiKP8zqf4MDWFull4+FUr2wu/lFm2bvbPnpKoR7Wuzhsst9WN6zxwUcc4fmgc0BsL3QaeHqqY+2F/8AtK5bnpRb+EqTxy4aZuOfN5TS9iYGtgyNdoLKJ8FkcNpST6xlF9JRfejHAAAAAAAAAAAAAAAAAAAAAAAAAAAAAAAAAAACYyaaaeGuaa5NPxNi0e+HZ1y4tPG299LJTkq898pVJetL9ZLxRrgA9WrbGqvurj2005zjBRhiEFl45QilH6DtOwtnQrqbtpssnj1VBxjXPw4uWYefD18EcT3bX9t0n6ev7R9J6WCVMH5L6gOH+kG3VafUwxbKuM4OShU+zhGSlhrC68nHrl+Zj7B39VEZrUaOvWPHqyU3p5KX5/AsTXuT8zO9K2p47qX4dr900QDP21tq3WW9rbwxwlCFda4a6q10hCPcvblvq22YAAAAAAAAAAAAAAAAAAAAAAAAAAAAAACcAQMAlMCCUyVHIlBruAhxIL2ntS6rKZTdHD8uqfc14gZ27X990n6er7R9G6izh0ja/J/kfOe7T/tuk/T1faPonW/3J/JQHEfSC8yo/a/dNRNu3/66f9r901HIAAAASiAAAAAAAAAAAAAAAAAAAAAAAAAAQAAEjACMsFx3t9ef0lrJGQLjr710LlL4lwPr8V+D8PeWITafIy/g/Fziufel/IDI3bTWt0i/xFf2j6K1cc6N/JRwjYOz5PVaS1ppdtVn5fEvr6/Od41Uc6RpdcIDiHpBi1LT55fjfumoJHSd89LTN0Rtk4SSsXEllfF5PB5Wzd26uNSjNWY8E8fSTRqM9NKKTawn0b5Fv3cv67za98uFRrjFJcLa5ePV/WalkQVqP0lGSYy5kZKAAAAAAAAAAAAAAAAAAAAAAAAAAAZJyUshLIFT5lUKcl2mvODP0+kT8fcBiVaU9XSaJ5Ul45PR2ZsaVjxCPaeUU3L5upuGxtzbG1xU2xT/ACotfWkTRlbt7LjZGqSjh8UG/an/ANnQ9RpnDTNL8LGM+Bb2Bu6qoxXDjHkbM9CnHDXIQcO3i3cndKtJdOPn3Lpz+gxatmvS1NdG/jS9Xl7zter2HFp4STOf7y7uWNvEJP3MUci2xHjljrht5585PHTy5I8ezSY8vab5rt3Lln/xT9yPB1uyJw/CrnH5UZR+seDWp1FlrB69+lMG2oox0ySlrBKAkAAAAAAAAAAAAAAAAAAAAAAAFLLtUS0ZNKAzNPUbrutsFSxZOpWOX4EJcXDhPDtkk1lZ5JdG855JZ8zcvdmzXXcMYSlXXiU+Hk3l+rWn3OT7+5JvuO37G3XjRzttqhLl6sPWwkscOOiikopLnhI59dSeLIwdk7HtjHhUnCP5MEqo4+TBJHvafZC5csP2Iz679PD4zkVraNPcn/XvM7yuVlaKpRSX/BmKR59Wsg+ki89Ql1OksRkzkeLtTZ8be7/UzpapYzlJeLMSzaVa6yz7CWwa/duvB/Fj7MI8zW7q4T4cr5OU/o6+83BbVp8H8xV8K08+sseTyY3lcrjO9m6sPgcr4QUbtNZi7hSjx0WNKFmFyzGfJ4XSaz0Oa6ms+oNRsCuyU3GcbIWRlVZU8evVPKnHiXfh5XLql7T553r2JLQ6q7T2PilXNpPpxQ6wn74tM3x1qVqtsSiUGnh9S9eY6NoqAAAAAAAAAAAAAAAAAAAAACGSAKe8v1SLDKoSA33dzfx6DTqqmmMptylKyyT4eJvqoR5vkorm+4uaj0g6+3/2OyXhTCEMfrNN/SaLC0vx1Bn8z6u1s8ttXT/D1Opn8q+36ky9RtBrmrLk/FXW5+0astWVx1vmaR0HZu92opaavnNfkWvtE/e+a+c2Kz0lxcUuG3PLOFGUfc8nIY7QfiXFtJ+Jm8yrrpm0/SLbYuGlOpd9lqTl7IwTwvazW9XtmyfOeovn7bZRX7scI1aW0X4lqWv8yySGtgnrcdJ2p+KttT+0V1byair8XqtQvKVjmvmlk1h63zKXqy4jetJ6T9bU/XdV6/PhwS/eg0voPL343tq2k6beylTfXDspZkpxnDLccSwnlNvquj8jVJagsWWmZzJdXVNsiyiZSIRpFQAAAAAAAAAAAAAAAAAAAAAAAIIwVAClNk8bJADjY7RgASrie3KMDAFbuI7VlOBgCe0Y42ABHGyMlRAEYJJAAAAAAAAAAAAAAAAAAAAAAAAAAAAAAAAAAAAAAAAAAAAAAAAAAAAAAAAAAAAAAAAAAAAAAAAAAAAAAAAAAAAAAAAAAAAAAAAAAAAAAAAAH//Z"/>
          <p:cNvSpPr>
            <a:spLocks noChangeAspect="1" noChangeArrowheads="1"/>
          </p:cNvSpPr>
          <p:nvPr/>
        </p:nvSpPr>
        <p:spPr bwMode="auto">
          <a:xfrm>
            <a:off x="609600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" name="WordArt 4"/>
          <p:cNvSpPr>
            <a:spLocks noChangeArrowheads="1" noChangeShapeType="1"/>
          </p:cNvSpPr>
          <p:nvPr/>
        </p:nvSpPr>
        <p:spPr bwMode="auto">
          <a:xfrm>
            <a:off x="5508104" y="5517232"/>
            <a:ext cx="3251258" cy="792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glow rad="139700">
                    <a:schemeClr val="tx2">
                      <a:alpha val="7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21641285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paroquia-sppv.pt/destaques/arquivo/2012/AMIVD_2012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287120"/>
            <a:ext cx="5832648" cy="381179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827088" y="1196975"/>
            <a:ext cx="314642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cs typeface="+mn-cs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827584" y="546874"/>
            <a:ext cx="3146821" cy="51964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720648" y="6146369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ângulo 9"/>
          <p:cNvSpPr/>
          <p:nvPr/>
        </p:nvSpPr>
        <p:spPr>
          <a:xfrm>
            <a:off x="2195736" y="1556792"/>
            <a:ext cx="6336704" cy="36748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JUNTOS COMO IRMÃOS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MEMBROS DUMA IGREJA,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VAMOS CAMINHANDO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AO ENCONTRO DO SENHOR.</a:t>
            </a: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400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2628900" lvl="5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1. </a:t>
            </a: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No longo caminhar, </a:t>
            </a:r>
            <a:endParaRPr kumimoji="0" lang="pt-PT" sz="2400" i="1" kern="0" spc="100" baseline="0" dirty="0" smtClean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2628900" lvl="5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pelo </a:t>
            </a: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deserto, pela dor,</a:t>
            </a:r>
          </a:p>
          <a:p>
            <a:pPr marL="2628900" lvl="5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não </a:t>
            </a: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podemos </a:t>
            </a:r>
            <a:r>
              <a:rPr kumimoji="0" lang="pt-PT" sz="24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avançar </a:t>
            </a:r>
          </a:p>
          <a:p>
            <a:pPr marL="2628900" lvl="5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sem </a:t>
            </a: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a ajuda do Senhor.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3379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+mn-cs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kern="10" baseline="0" dirty="0">
                <a:ln w="11430"/>
                <a:solidFill>
                  <a:srgbClr val="FFFFFF">
                    <a:lumMod val="85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FF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010" name="Picture 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2133600"/>
            <a:ext cx="3744913" cy="283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611560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Liturgia da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PALAVRA</a:t>
            </a:r>
          </a:p>
        </p:txBody>
      </p:sp>
      <p:pic>
        <p:nvPicPr>
          <p:cNvPr id="100356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7463" y="1052513"/>
            <a:ext cx="4751387" cy="3944937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71600" y="1274802"/>
            <a:ext cx="7632848" cy="5106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“Naqueles dias,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o Senhor falou a Moisés, dizendo: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«Desce depressa,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porque o teu povo, que tiraste da terra do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Egito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,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corrompeu-se. Não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tardaram em desviar-se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do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caminho que lhes tracei.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Fizeram um bezerro de metal fundido,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prostraram-se diante dele,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ofereceram-lhe sacrifícios e disseram: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‘Este é o teu Deus, Israel,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que te fez sair da terra do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Egito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’».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O Senhor disse ainda a Moisés: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«Tenho observado este povo: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é um povo de dura cerviz.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Agora deixa que a minha indignação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se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inflame contra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eles 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os destrua.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De ti farei uma grande nação».            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2055813" y="908720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LEITURA:</a:t>
            </a: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73062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4788" y="5890220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3568" y="1374492"/>
            <a:ext cx="8208912" cy="3926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Então Moisés procurou aplacar o Senhor, seu Deus, dizendo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: «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Por que razão, Senhor, 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se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há de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inflamar a vossa indignação contra o vosso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povo, que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libertastes da terra do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Egito</a:t>
            </a:r>
            <a:endParaRPr lang="pt-PT" sz="2200" spc="100" baseline="0" dirty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com tão grande força e mão tão poderosa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? 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Lembrai-Vos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dos vossos servos Abraão, Isaac e Israel,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a quem jurastes pelo vosso nome, dizendo: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‘Farei a vossa descendência tão numerosa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como as estrelas do céu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dar-lhe-ei para sempre em herança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toda a terra que vos prometi’».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Então o Senhor desistiu do mal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com que tinha ameaçado o seu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povo”.    (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Ex 32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)</a:t>
            </a:r>
            <a:endParaRPr lang="pt-PT" sz="2200" spc="1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763688" y="980728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LEITURA:</a:t>
            </a: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73062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ângulo 7"/>
          <p:cNvSpPr/>
          <p:nvPr/>
        </p:nvSpPr>
        <p:spPr>
          <a:xfrm>
            <a:off x="2351905" y="5301208"/>
            <a:ext cx="632455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3200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Vou </a:t>
            </a:r>
            <a:r>
              <a:rPr lang="pt-PT" sz="3200" cap="all" spc="1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 partir …</a:t>
            </a:r>
          </a:p>
          <a:p>
            <a:pPr>
              <a:spcAft>
                <a:spcPts val="0"/>
              </a:spcAft>
              <a:defRPr/>
            </a:pPr>
            <a:r>
              <a:rPr lang="pt-PT" sz="3200" cap="all" spc="1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E Vou  ter  com  </a:t>
            </a:r>
            <a:r>
              <a:rPr lang="pt-PT" sz="3200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meu </a:t>
            </a:r>
            <a:r>
              <a:rPr lang="pt-PT" sz="3200" cap="all" spc="1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 pai !</a:t>
            </a:r>
            <a:endParaRPr lang="pt-PT" sz="3200" cap="all" spc="1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 rot="20166839">
            <a:off x="811051" y="5727309"/>
            <a:ext cx="1457577" cy="30393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R:</a:t>
            </a:r>
          </a:p>
        </p:txBody>
      </p:sp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5321" y="955392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955721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28734</TotalTime>
  <Words>2411</Words>
  <Application>Microsoft Office PowerPoint</Application>
  <PresentationFormat>Apresentação no Ecrã (4:3)</PresentationFormat>
  <Paragraphs>336</Paragraphs>
  <Slides>31</Slides>
  <Notes>5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14</vt:i4>
      </vt:variant>
      <vt:variant>
        <vt:lpstr>Títulos dos diapositivos</vt:lpstr>
      </vt:variant>
      <vt:variant>
        <vt:i4>31</vt:i4>
      </vt:variant>
    </vt:vector>
  </HeadingPairs>
  <TitlesOfParts>
    <vt:vector size="52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2_Modelo de apresentação predefinido</vt:lpstr>
      <vt:lpstr>3_Modelo de apresentação predefinido</vt:lpstr>
      <vt:lpstr>4_Modelo de apresentação predefinido</vt:lpstr>
      <vt:lpstr>5_Modelo de apresentação predefinido</vt:lpstr>
      <vt:lpstr>6_Modelo de apresentação predefinido</vt:lpstr>
      <vt:lpstr>8_Modelo de apresentação predefinido</vt:lpstr>
      <vt:lpstr>9_Modelo de apresentação predefinido</vt:lpstr>
      <vt:lpstr>7_Modelo de apresentação predefinido</vt:lpstr>
      <vt:lpstr>12_Modelo de apresentação predefinido</vt:lpstr>
      <vt:lpstr>13_Modelo de apresentação predefinido</vt:lpstr>
      <vt:lpstr>14_Modelo de apresentação predefinido</vt:lpstr>
      <vt:lpstr>15_Modelo de apresentação predefinido</vt:lpstr>
      <vt:lpstr>16_Modelo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[ Após a Consagração / À escolha ]    (1ª) S- Mistério da fé!        P- Anunciamos, Senhor, a Vossa morte,              proclamamos a Vossa Ressurreição.               Vinde, Senhor Jesus!               (2ª)  S- Mistério admirável da nossa fé!           P- Quando comemos deste pão                e bebemos deste cálice,                  anunciamos, Senhor, a Vossa morte,                   esperando a Vossa vinda gloriosa.                 (3ª) S- Mistério da fé para a salvação do mundo!                     P- Glória a Vós que morrestes na cruz                 e agora viveis para sempre.                 Salvador do mundo, salvai-nos!      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1973</cp:revision>
  <dcterms:created xsi:type="dcterms:W3CDTF">2006-05-02T09:35:59Z</dcterms:created>
  <dcterms:modified xsi:type="dcterms:W3CDTF">2015-02-06T12:49:23Z</dcterms:modified>
</cp:coreProperties>
</file>