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2"/>
  </p:notesMasterIdLst>
  <p:sldIdLst>
    <p:sldId id="391" r:id="rId15"/>
    <p:sldId id="425" r:id="rId16"/>
    <p:sldId id="439" r:id="rId17"/>
    <p:sldId id="353" r:id="rId18"/>
    <p:sldId id="386" r:id="rId19"/>
    <p:sldId id="393" r:id="rId20"/>
    <p:sldId id="426" r:id="rId21"/>
    <p:sldId id="453" r:id="rId22"/>
    <p:sldId id="451" r:id="rId23"/>
    <p:sldId id="456" r:id="rId24"/>
    <p:sldId id="452" r:id="rId25"/>
    <p:sldId id="459" r:id="rId26"/>
    <p:sldId id="307" r:id="rId27"/>
    <p:sldId id="437" r:id="rId28"/>
    <p:sldId id="427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400" r:id="rId38"/>
    <p:sldId id="442" r:id="rId39"/>
    <p:sldId id="458" r:id="rId40"/>
    <p:sldId id="465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10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06/02/2015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3890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246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853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27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093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8.png"/><Relationship Id="rId4" Type="http://schemas.openxmlformats.org/officeDocument/2006/relationships/image" Target="../media/image20.jpeg"/><Relationship Id="rId9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kefor.syscall.ws/static_img/49210/resize-500x375_despertar-1-1666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489" y="1753716"/>
            <a:ext cx="5347949" cy="4242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542" y="2492896"/>
            <a:ext cx="6881786" cy="3528392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Fazei brilhar sobre mim,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	Senhor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, a luz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do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vosso rosto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ensinai-me os vossos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 	mandamentos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1925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24744"/>
            <a:ext cx="3744912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141264" y="2259350"/>
            <a:ext cx="6599088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seguia Jesus uma grande multidão.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voltou-Se e disse-lhes: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 alguém vem ter comigo,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não Me preferir ao pai, à mãe,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 esposa, aos filhos, aos irmãos, às irmãs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até à própria vida,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pode ser meu discípulo.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Quem não toma a sua cruz para Me seguir,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pode ser meu discípulo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.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126876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45817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552" y="1484784"/>
            <a:ext cx="8352928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Quem de vós, desejando construir uma torre,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se senta primeiro a calcular a despesa,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ver se tem com que terminá-la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suceda que, depois de assentar os alicerces,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mostre incapaz de a concluir,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todos os que olharem comecem a fazer troça, dizendo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Esse homem começou a edificar,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não foi capaz de concluir’.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qual é o rei que parte para a guerra contra outro rei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não se senta primeiro a considerar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é capaz de se opor, com dez mil soldados,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àquele que vem contra ele com vinte mil?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Aliás, enquanto o outro ainda está longe,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manda-lhe uma delegação a pedir as condições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paz. Assim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quem de entre vós não renunciar a todos os seus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bens,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pode ser meu discípulo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»”.   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(Lc 14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824" y="98072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0977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395536" y="1735936"/>
            <a:ext cx="8496944" cy="349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085850" lvl="5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Oramos... a Jesus Cristo, a Quem queremos </a:t>
            </a:r>
          </a:p>
          <a:p>
            <a:pPr marL="1085850" lvl="5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seguir por cima de tudo e renunciando a tudo,  </a:t>
            </a:r>
            <a:endParaRPr lang="pt-PT" sz="22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1085850" lvl="5" indent="9525" defTabSz="809625">
              <a:spcAft>
                <a:spcPts val="1200"/>
              </a:spcAft>
            </a:pP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porque precisamos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a força do seu Espírito.</a:t>
            </a:r>
          </a:p>
          <a:p>
            <a:pPr marL="628650" lvl="4" indent="9525" defTabSz="809625">
              <a:spcAft>
                <a:spcPts val="12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  		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Assim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seremos capazes de:   </a:t>
            </a:r>
          </a:p>
          <a:p>
            <a:pPr marL="171450" lvl="3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permanecermos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com Jesus, para ajudar os mais pobres…</a:t>
            </a:r>
          </a:p>
          <a:p>
            <a:pPr marL="171450" lvl="3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~ pedirmos a Luz da Fé para os escravos do dinheiro… </a:t>
            </a:r>
          </a:p>
          <a:p>
            <a:pPr marL="171450" lvl="3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~ acompanharmos os que levam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as cruzes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mais duras…</a:t>
            </a:r>
          </a:p>
          <a:p>
            <a:pPr marL="171450" lvl="3" indent="9525" defTabSz="809625">
              <a:spcAft>
                <a:spcPts val="60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~ atrairmos a força do Espírito para as Comunidades…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864543" y="5301208"/>
            <a:ext cx="6163841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NÓS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QUEREMOS SEGUIR-TE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encrypted-tbn3.gstatic.com/images?q=tbn:ANd9GcQkP-AbmUwfpxC6gh6jrHAThy1u7h_GwBpbgV9Y8hkMmTH5zAE7h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16860"/>
            <a:ext cx="3556090" cy="4344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492125" y="1319213"/>
            <a:ext cx="2759075" cy="6111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23553" y="2515965"/>
            <a:ext cx="7632823" cy="321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 TEU ALTAR, </a:t>
            </a:r>
            <a:r>
              <a:rPr kumimoji="0" lang="pt-PT" sz="26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SENHOR,</a:t>
            </a:r>
            <a:endParaRPr kumimoji="0" lang="pt-PT" sz="26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COLOCO A MINHA VIDA EM ORAÇÃO.</a:t>
            </a:r>
          </a:p>
          <a:p>
            <a:pPr marL="800100" lvl="1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 alegria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 amar e ser amado</a:t>
            </a: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quero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Tuas mãos depositar.</a:t>
            </a:r>
          </a:p>
          <a:p>
            <a:pPr marL="1257300" lvl="2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6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desejo de ser bom e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generoso:</a:t>
            </a:r>
            <a:endParaRPr kumimoji="0" lang="pt-PT" sz="26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45720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faz-me </a:t>
            </a:r>
            <a:r>
              <a:rPr kumimoji="0" lang="pt-PT" sz="26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viver com mais amor.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892874">
            <a:off x="338377" y="1124897"/>
            <a:ext cx="2867510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23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395536" y="3213100"/>
            <a:ext cx="6303644" cy="235756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A </a:t>
            </a:r>
            <a:r>
              <a:rPr lang="pt-PT" sz="2300" i="1" baseline="0" dirty="0" smtClean="0">
                <a:latin typeface="Arial" charset="0"/>
              </a:rPr>
              <a:t>opção</a:t>
            </a:r>
            <a:r>
              <a:rPr lang="pt-PT" sz="2300" baseline="0" dirty="0" smtClean="0">
                <a:latin typeface="Arial" charset="0"/>
              </a:rPr>
              <a:t> deve ser por Jesus - </a:t>
            </a:r>
            <a:r>
              <a:rPr lang="pt-PT" sz="2300" i="1" baseline="0" dirty="0" smtClean="0">
                <a:latin typeface="Arial" charset="0"/>
              </a:rPr>
              <a:t>Deus</a:t>
            </a:r>
            <a:r>
              <a:rPr lang="pt-PT" sz="2300" baseline="0" dirty="0" smtClean="0">
                <a:latin typeface="Arial" charset="0"/>
              </a:rPr>
              <a:t> - …  </a:t>
            </a:r>
            <a:r>
              <a:rPr lang="pt-PT" sz="2300" baseline="0" dirty="0" smtClean="0">
                <a:latin typeface="Arial" charset="0"/>
              </a:rPr>
              <a:t>E </a:t>
            </a:r>
            <a:r>
              <a:rPr lang="pt-PT" sz="2300" i="1" baseline="0" dirty="0" smtClean="0">
                <a:latin typeface="Arial" charset="0"/>
              </a:rPr>
              <a:t>deixar tudo</a:t>
            </a:r>
            <a:r>
              <a:rPr lang="pt-PT" sz="2300" baseline="0" dirty="0" smtClean="0">
                <a:latin typeface="Arial" charset="0"/>
              </a:rPr>
              <a:t> o resto... </a:t>
            </a:r>
            <a:r>
              <a:rPr lang="pt-PT" sz="2300" b="0" i="1" baseline="0" dirty="0" smtClean="0">
                <a:latin typeface="Arial" charset="0"/>
              </a:rPr>
              <a:t>[ 3ª </a:t>
            </a:r>
            <a:r>
              <a:rPr lang="pt-PT" sz="2300" b="0" i="1" baseline="0" dirty="0">
                <a:latin typeface="Arial" charset="0"/>
              </a:rPr>
              <a:t>L</a:t>
            </a:r>
            <a:r>
              <a:rPr lang="pt-PT" sz="2300" b="0" i="1" baseline="0" dirty="0" smtClean="0">
                <a:latin typeface="Arial" charset="0"/>
              </a:rPr>
              <a:t>. / Evang. </a:t>
            </a:r>
            <a:r>
              <a:rPr lang="pt-PT" sz="2300" b="0" baseline="0" dirty="0" smtClean="0">
                <a:latin typeface="Arial" charset="0"/>
              </a:rPr>
              <a:t>– </a:t>
            </a:r>
            <a:r>
              <a:rPr lang="pt-PT" sz="2300" baseline="0" dirty="0" smtClean="0">
                <a:latin typeface="Arial" charset="0"/>
              </a:rPr>
              <a:t>Lc 14 </a:t>
            </a:r>
            <a:r>
              <a:rPr lang="pt-PT" sz="2300" b="0" i="1" baseline="0" dirty="0" smtClean="0">
                <a:latin typeface="Arial" charset="0"/>
              </a:rPr>
              <a:t>]</a:t>
            </a:r>
            <a:r>
              <a:rPr lang="pt-PT" sz="2300" i="1" baseline="0" dirty="0" smtClean="0">
                <a:latin typeface="Arial" charset="0"/>
              </a:rPr>
              <a:t> </a:t>
            </a:r>
            <a:endParaRPr lang="pt-PT" sz="23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Só com a </a:t>
            </a:r>
            <a:r>
              <a:rPr lang="pt-PT" sz="2300" i="1" baseline="0" dirty="0" smtClean="0">
                <a:latin typeface="Arial" charset="0"/>
              </a:rPr>
              <a:t>Sabedoria</a:t>
            </a:r>
            <a:r>
              <a:rPr lang="pt-PT" sz="2300" baseline="0" dirty="0" smtClean="0">
                <a:latin typeface="Arial" charset="0"/>
              </a:rPr>
              <a:t> de Deus podemos </a:t>
            </a:r>
            <a:r>
              <a:rPr lang="pt-PT" sz="2300" i="1" baseline="0" dirty="0" smtClean="0">
                <a:latin typeface="Arial" charset="0"/>
              </a:rPr>
              <a:t>compreender</a:t>
            </a:r>
            <a:r>
              <a:rPr lang="pt-PT" sz="2300" baseline="0" dirty="0" smtClean="0">
                <a:latin typeface="Arial" charset="0"/>
              </a:rPr>
              <a:t> tudo… </a:t>
            </a:r>
            <a:r>
              <a:rPr lang="pt-PT" sz="2300" b="0" i="1" baseline="0" dirty="0" smtClean="0">
                <a:latin typeface="Arial" charset="0"/>
              </a:rPr>
              <a:t>[ 1ª Leit. / </a:t>
            </a:r>
            <a:r>
              <a:rPr lang="pt-PT" sz="2300" baseline="0" dirty="0" smtClean="0">
                <a:latin typeface="Arial" charset="0"/>
              </a:rPr>
              <a:t>Sb 9</a:t>
            </a:r>
            <a:r>
              <a:rPr lang="pt-PT" sz="2300" i="1" baseline="0" dirty="0" smtClean="0">
                <a:latin typeface="Arial" charset="0"/>
              </a:rPr>
              <a:t> </a:t>
            </a:r>
            <a:r>
              <a:rPr lang="pt-PT" sz="2300" b="0" i="1" baseline="0" dirty="0" smtClean="0">
                <a:latin typeface="Arial" charset="0"/>
              </a:rPr>
              <a:t>]</a:t>
            </a:r>
            <a:endParaRPr lang="pt-PT" sz="23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baseline="0" dirty="0" smtClean="0">
                <a:latin typeface="Arial" charset="0"/>
              </a:rPr>
              <a:t>A verdadeira </a:t>
            </a:r>
            <a:r>
              <a:rPr lang="pt-PT" sz="2300" i="1" baseline="0" dirty="0" smtClean="0">
                <a:latin typeface="Arial" charset="0"/>
              </a:rPr>
              <a:t>fraternidade</a:t>
            </a:r>
            <a:r>
              <a:rPr lang="pt-PT" sz="2300" baseline="0" dirty="0" smtClean="0">
                <a:latin typeface="Arial" charset="0"/>
              </a:rPr>
              <a:t> deriva do facto de sermos </a:t>
            </a:r>
            <a:r>
              <a:rPr lang="pt-PT" sz="2300" i="1" baseline="0" dirty="0" smtClean="0">
                <a:latin typeface="Arial" charset="0"/>
              </a:rPr>
              <a:t>filhos de Deus</a:t>
            </a:r>
            <a:r>
              <a:rPr lang="pt-PT" sz="2300" baseline="0" dirty="0" smtClean="0">
                <a:latin typeface="Arial" charset="0"/>
              </a:rPr>
              <a:t>… </a:t>
            </a:r>
            <a:r>
              <a:rPr lang="pt-PT" sz="2300" b="0" i="1" baseline="0" dirty="0" smtClean="0">
                <a:latin typeface="Arial" charset="0"/>
              </a:rPr>
              <a:t>[ 2ª Leit</a:t>
            </a:r>
            <a:r>
              <a:rPr lang="pt-PT" sz="2300" b="0" i="1" baseline="0" dirty="0" smtClean="0">
                <a:latin typeface="Arial" charset="0"/>
              </a:rPr>
              <a:t>./  </a:t>
            </a:r>
            <a:r>
              <a:rPr lang="pt-PT" sz="2300" baseline="0" dirty="0" smtClean="0">
                <a:latin typeface="Arial" charset="0"/>
              </a:rPr>
              <a:t>Flm </a:t>
            </a:r>
            <a:r>
              <a:rPr lang="pt-PT" sz="2300" b="0" i="1" baseline="0" dirty="0" smtClean="0">
                <a:latin typeface="Arial" charset="0"/>
              </a:rPr>
              <a:t>]</a:t>
            </a:r>
            <a:endParaRPr lang="pt-PT" sz="23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29" y="4758464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2.gstatic.com/images?q=tbn:ANd9GcSCzmWFqaUNWikJbHhGb1C97_RMQgoA2VdKJ2lsn5aiAYJMfy-cY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050" y="1916832"/>
            <a:ext cx="5212903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341438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7633" y="1656571"/>
            <a:ext cx="8308367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VOS AMARDES UNS AOS OUTROS,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 PERMANECE EM VÓS.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este o meu mandamento: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Amai-vos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eu vos amei.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há maior prova de amor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do que dar a vida pelos amigos.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sereis meus amigos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 fizerdes o que vos mando.</a:t>
            </a:r>
          </a:p>
          <a:p>
            <a:pPr lvl="3">
              <a:lnSpc>
                <a:spcPts val="25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Amai os vossos inimigos</a:t>
            </a:r>
          </a:p>
          <a:p>
            <a:pPr lvl="4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orai pelos que vos perseguem.</a:t>
            </a: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55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323528" y="2060848"/>
            <a:ext cx="864165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2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Agora que já aprendemos nesta Celebração como devemos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“edificar o Amor”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 como é preciso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“lutar pela Paz”,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lvl="1">
              <a:lnSpc>
                <a:spcPts val="3000"/>
              </a:lnSpc>
              <a:spcAft>
                <a:spcPts val="1200"/>
              </a:spcAft>
            </a:pP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    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prometemos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diante do nosso Deus, evitar: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lvl="0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agirmos – no que for –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sem contar com a ajuda de Deus...</a:t>
            </a:r>
          </a:p>
          <a:p>
            <a:pPr lvl="0"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tentarmos lutar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só com as nossas débeis forças…</a:t>
            </a:r>
          </a:p>
          <a:p>
            <a:pPr>
              <a:lnSpc>
                <a:spcPts val="3000"/>
              </a:lnSpc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procurarmos outros alimentos, fora do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alimento divino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…</a:t>
            </a:r>
          </a:p>
          <a:p>
            <a:pPr lvl="0">
              <a:lnSpc>
                <a:spcPts val="3000"/>
              </a:lnSpc>
            </a:pP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querermos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paz e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amor impondo as nossas razões…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2135620" y="5384835"/>
            <a:ext cx="4812644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É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O </a:t>
            </a: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NOSSO DEUS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2.gstatic.com/images?q=tbn:ANd9GcQ1TuF5BDVWC5LLoCzFQiG73DqhWycVgVBhuDLhaxxYG8yRgTtxd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15930"/>
            <a:ext cx="6512950" cy="3960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23528" y="2400990"/>
            <a:ext cx="7814642" cy="361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1">
              <a:lnSpc>
                <a:spcPct val="1500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ANUNCIAREMOS TEU REINO, SENHOR,</a:t>
            </a:r>
          </a:p>
          <a:p>
            <a:pPr lvl="1">
              <a:lnSpc>
                <a:spcPct val="1500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TEU REINO, SENHOR, TEU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REINO!</a:t>
            </a:r>
            <a:endParaRPr kumimoji="0" lang="pt-PT" sz="2600" i="1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2">
              <a:lnSpc>
                <a:spcPct val="150000"/>
              </a:lnSpc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lnSpc>
                <a:spcPct val="150000"/>
              </a:lnSpc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Reino de Paz e Justiça,</a:t>
            </a:r>
          </a:p>
          <a:p>
            <a:pPr lvl="3">
              <a:lnSpc>
                <a:spcPct val="1500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Reino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de Vida e Verdade.</a:t>
            </a:r>
          </a:p>
          <a:p>
            <a:pPr lvl="3">
              <a:lnSpc>
                <a:spcPct val="1500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TEU REINO,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SENHOR,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TEU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REINO!</a:t>
            </a:r>
            <a:endParaRPr kumimoji="0" lang="pt-PT" sz="2600" i="1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SfKs37T2HN0H0LRQYOI0BY7ElL0jwtaP4rPK9C2LNDsdxTdTcV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7538"/>
            <a:ext cx="8291264" cy="5691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0.gstatic.com/images?q=tbn:ANd9GcROZ7a3dV2706d8i_oRhuoBbwycWYhMdTfCocaGXWSwKTeEH7FB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268" y="393436"/>
            <a:ext cx="2376264" cy="2154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0.gstatic.com/images?q=tbn:ANd9GcQBxtWitD5VJLrcEgUkt1BYE1dnvguzpiqdu3vetTYr7l3Fgi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62" y="3836926"/>
            <a:ext cx="3300772" cy="2472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w4C2SfEs-p9UrmVAGVD7-3gEzfvT_1lfiGhxT3juzVoUHQyzls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2" y="353043"/>
            <a:ext cx="3816424" cy="2842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static.com/images?q=tbn:ANd9GcTHnurFntNIawd1bQPQaSRSrJTHUk7jgr9y5CX3XwZvuDFYhPd8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88904"/>
            <a:ext cx="3240359" cy="2594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19775" y="1382672"/>
            <a:ext cx="9003173" cy="380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homem “sábio” (segundo as Escrituras) chega a conhecer os “desígnios de Deus”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Jesus, quem deixa tudo para O seguir, esse é o verdadeiro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sábio, discípulo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 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irmão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todos, porque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filho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Deus…</a:t>
            </a:r>
            <a:endParaRPr lang="pt-PT" sz="33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1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008563" y="5530006"/>
            <a:ext cx="367240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8651711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SfKs37T2HN0H0LRQYOI0BY7ElL0jwtaP4rPK9C2LNDsdxTdTcV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7538"/>
            <a:ext cx="8291264" cy="5691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0.gstatic.com/images?q=tbn:ANd9GcROZ7a3dV2706d8i_oRhuoBbwycWYhMdTfCocaGXWSwKTeEH7FB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268" y="393436"/>
            <a:ext cx="2376264" cy="2154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0.gstatic.com/images?q=tbn:ANd9GcQBxtWitD5VJLrcEgUkt1BYE1dnvguzpiqdu3vetTYr7l3Fgi9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62" y="3836926"/>
            <a:ext cx="3300772" cy="2472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Sw4C2SfEs-p9UrmVAGVD7-3gEzfvT_1lfiGhxT3juzVoUHQyzls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2" y="353043"/>
            <a:ext cx="3816424" cy="2842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3.gstatic.com/images?q=tbn:ANd9GcTHnurFntNIawd1bQPQaSRSrJTHUk7jgr9y5CX3XwZvuDFYhPd8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88904"/>
            <a:ext cx="3240359" cy="2594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19775" y="1382672"/>
            <a:ext cx="9003173" cy="380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homem “sábio” (segundo as Escrituras) chega a conhecer os “desígnios de Deus”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Jesus, quem deixa tudo para O seguir, esse é o verdadeiro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sábio, discípulo 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 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irmão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todos, porque </a:t>
            </a:r>
            <a:r>
              <a:rPr lang="pt-PT" sz="33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filho</a:t>
            </a:r>
            <a:r>
              <a:rPr lang="pt-PT" sz="33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Deus…</a:t>
            </a:r>
            <a:endParaRPr lang="pt-PT" sz="33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1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npcultura.org/fotografias/papa_francisco_20130509_gf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806697"/>
            <a:ext cx="3812438" cy="5307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606946" y="2204864"/>
            <a:ext cx="6413326" cy="326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VIEMOS COM ALEGRIA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AO TEU ENCONTRO,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SENHOR,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 TE OUVIR E TE FALAR,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TE BENDIZER E TE LOUVAR.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Por Teu Filho, Jesus,</a:t>
            </a: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Tu nos falas, Senhor.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67544" y="1151547"/>
            <a:ext cx="8496944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“Qual o homem que pode conhecer os desígnios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Deus?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pode sondar as intenções do Senhor?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pensamentos dos mortais são mesquinhos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inseguras as nossas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reflexões,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corpo corruptível deprime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alma,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morada terrestre oprime o espírito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pensa. Mal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podemos compreender o que está sobre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terra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 dificuldade encontramos o que temos ao alcance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mão.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poderá então descobrir o que há nos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céus?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poderá conhecer, Senhor,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vossos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desígnios, 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Vós não lhe dais a sabedoria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não lhe enviais o vosso espírito santo?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Deste modo foi corrigido o procedimento dos que estão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terra,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homens aprenderam as coisas que Vos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agradam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pela sabedoria foram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salvos”.   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Sb 9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055813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835696" y="5301208"/>
            <a:ext cx="705678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Senhor</a:t>
            </a: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, </a:t>
            </a:r>
            <a:endParaRPr lang="pt-PT" sz="2600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6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Vós tendes </a:t>
            </a: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sido o nosso </a:t>
            </a:r>
            <a:r>
              <a:rPr lang="pt-PT" sz="26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refúgio através </a:t>
            </a: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das </a:t>
            </a:r>
            <a:r>
              <a:rPr lang="pt-PT" sz="26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gerações!</a:t>
            </a:r>
            <a:endParaRPr lang="pt-PT" sz="26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379003" y="5727309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317761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560" y="1431925"/>
            <a:ext cx="8230369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Caríssimo: Eu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Paulo, prisioneiro por amor de Cristo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Jesus, rogo-te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este meu filho, Onésimo, que eu gerei 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prisão. Mando-o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volta para ti, como se fosse o meu próprio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coração. Quisera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conservá-lo junto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mim,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me servisse, em teu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lugar, enquanto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estou preso por causa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Evangelho. Mas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sem o teu consentimento, nada quis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fazer,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 tua boa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parecesse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forçada,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feita de livre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vontade. Talvez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se tenha afastado de ti durante algum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tempo,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fim de o recuperares para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sempre,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já como escravo, mas muito melhor do que escravo: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como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irmão muito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querido. 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isto que ele é para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mim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muito mais para ti, não só pela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natureza,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também aos olhos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Senhor. 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 consideras teu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amigo, recebe-o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a mim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próprio”.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Flm)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28513</TotalTime>
  <Words>1581</Words>
  <Application>Microsoft Office PowerPoint</Application>
  <PresentationFormat>Apresentação no Ecrã (4:3)</PresentationFormat>
  <Paragraphs>264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1952</cp:revision>
  <dcterms:created xsi:type="dcterms:W3CDTF">2006-05-02T09:35:59Z</dcterms:created>
  <dcterms:modified xsi:type="dcterms:W3CDTF">2015-02-06T12:29:13Z</dcterms:modified>
</cp:coreProperties>
</file>