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01" r:id="rId10"/>
    <p:sldMasterId id="2147491114" r:id="rId11"/>
    <p:sldMasterId id="2147497563" r:id="rId12"/>
    <p:sldMasterId id="2147504748" r:id="rId13"/>
    <p:sldMasterId id="2147504761" r:id="rId14"/>
    <p:sldMasterId id="2147504774" r:id="rId15"/>
  </p:sldMasterIdLst>
  <p:notesMasterIdLst>
    <p:notesMasterId r:id="rId43"/>
  </p:notesMasterIdLst>
  <p:sldIdLst>
    <p:sldId id="391" r:id="rId16"/>
    <p:sldId id="425" r:id="rId17"/>
    <p:sldId id="439" r:id="rId18"/>
    <p:sldId id="353" r:id="rId19"/>
    <p:sldId id="386" r:id="rId20"/>
    <p:sldId id="393" r:id="rId21"/>
    <p:sldId id="426" r:id="rId22"/>
    <p:sldId id="445" r:id="rId23"/>
    <p:sldId id="429" r:id="rId24"/>
    <p:sldId id="448" r:id="rId25"/>
    <p:sldId id="451" r:id="rId26"/>
    <p:sldId id="446" r:id="rId27"/>
    <p:sldId id="307" r:id="rId28"/>
    <p:sldId id="437" r:id="rId29"/>
    <p:sldId id="427" r:id="rId30"/>
    <p:sldId id="342" r:id="rId31"/>
    <p:sldId id="387" r:id="rId32"/>
    <p:sldId id="388" r:id="rId33"/>
    <p:sldId id="398" r:id="rId34"/>
    <p:sldId id="301" r:id="rId35"/>
    <p:sldId id="395" r:id="rId36"/>
    <p:sldId id="389" r:id="rId37"/>
    <p:sldId id="390" r:id="rId38"/>
    <p:sldId id="400" r:id="rId39"/>
    <p:sldId id="442" r:id="rId40"/>
    <p:sldId id="397" r:id="rId41"/>
    <p:sldId id="452" r:id="rId42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8" autoAdjust="0"/>
    <p:restoredTop sz="94628" autoAdjust="0"/>
  </p:normalViewPr>
  <p:slideViewPr>
    <p:cSldViewPr>
      <p:cViewPr varScale="1">
        <p:scale>
          <a:sx n="97" d="100"/>
          <a:sy n="97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CFCB7C1-DF48-4BEC-9814-773ED8A3D0F2}" type="datetimeFigureOut">
              <a:rPr lang="pt-PT"/>
              <a:pPr>
                <a:defRPr/>
              </a:pPr>
              <a:t>05/02/2015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AC98A32-BDB6-4BF6-8D36-7C02807894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76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6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53F05C-D8F0-4A8B-90A9-6314F98EA365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102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7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A8CF4261-E1FC-41DD-9551-98FD58E02423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21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8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A57357A-CF2D-4EE5-8458-7E8F265CB48A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75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DBDE479-F0A0-4FDD-80B2-DC811DFA6A8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37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FB20-C308-44E0-9A07-E11A22CFD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0429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80BA-63FD-4AEB-BFDC-D30906EE58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5490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C7BF10-7091-46E1-B4FE-1FCF6E7E9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92271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58D68E-4B47-4E3A-B370-36B6D32F71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34206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4866FB-F9EE-422E-9A6D-E1FF982A0F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418596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F1CA45-AD17-455F-9A04-D0F15487FF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865676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F71C49-B6F0-4F47-9DAA-99964FF57C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765168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E38AF6-9FC9-4B1D-80A7-7FFB706107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188114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B44A1-2ED4-41E6-A9BF-62C893FAF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724059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0CA0DE-DDDA-4821-9727-2B0BB940E9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790759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BFC4AD-88B5-429D-BC29-BC838A5DAB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81763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ADE04-D88F-4168-8854-E2D64C0F9B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1947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0E3DE-0F9A-44BF-AF6E-A59A64C747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23924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2437E1-B5D0-40E4-9B6C-7186013E32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49801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DE448-0D28-4FAD-BE9E-E925315219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47049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BED8A-42BF-47C0-94B6-3DA7BD0100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0605461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B4199-7122-444D-9734-2FAE5801DB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248626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CCB28C-A598-44A3-9F6F-3102D94C3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442229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945986-EF1D-4B87-93D5-09B559AF84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76868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C1BCAB-A388-4FFA-BFD6-0AED8A2100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684240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070A2E-1C79-46A2-B15A-048B5332A5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911899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A92EB2-0DCE-4F8F-A217-CF18527195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512291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FA54D7-FE44-413F-8F8A-2B25CB182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0334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90E0D-044D-46CB-8EBA-F840472F38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126485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6D70F0-5C9A-499A-B607-45AD5C43B1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248485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F44BD1-5B7F-4929-875B-626D7C34B8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19381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8DFB3B-A8B6-431E-B0E1-7D0D9420DC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01945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FCDC7B-72DD-4CB3-83BB-4782AF6CBB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77986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7C0A12-8530-40FA-A96A-1A5FEFD075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940347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4990FC-0684-4CA1-A17D-DF789C9F1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89265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5B5374-9502-445C-9FC9-02B44ACA09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519072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4C741C-B931-4E27-96BD-A8C8A63D1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6641279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052A0E-9761-4D2B-92EF-25D5A3AC7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80040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CB9F01-A107-4482-A1DA-8F55B2783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838557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43B10D-C742-4032-9721-C1FDB6C53A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1463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859149-AA04-40A3-9DA3-7BF009378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2197380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8EA9DA-F3B8-4AAA-A410-71882F582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448394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6D2875-2DA1-4031-A922-FC5949DF6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948274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A968B-9D9D-4225-B413-995952C68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891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2477-CF7D-4667-861A-DC3061852A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94617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5BED7-CDB3-4EA5-A21B-39B5935E9E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9227257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BAF1E-58FB-4A65-86BD-D472C0EFE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205063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B73D0-DF7F-4ED0-84FC-7CA9B81BCD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968741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B01E1-A8E6-4CDA-9161-0F6837BC75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216054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F237B-5892-43BE-A01B-9271AA003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08134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4C87CD-B33D-404D-AAE5-BB8F5C4B09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55628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66876-1006-448C-A4F7-CE865C481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4572988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D1CD3-2AF6-4598-BACE-3F36949994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9091703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24506-D981-48F2-A15F-84F86C87E5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310366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AF933-AC5A-4E20-8C38-8FAF4595CA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6547600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7BCB3-1482-4A92-BAD4-91CB78F694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646401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338A68F-5E51-42CB-BE17-308B8B9AC2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8304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98797C-7409-4360-BCC7-D2AD09C593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6906434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E834BD-1DBB-48A2-8B56-CAC09BF72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345517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F428C7-F1E9-4BB5-AC53-DFB95BB7E4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431569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5F6138-74D2-43B7-9D13-D296CA4B7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030378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388D89-A4B8-4E08-A9F3-B0A15AC2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7773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DCB7D9-09BD-4141-A228-1535A55247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928909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100E64-C672-4B8A-BF35-3F06B8145C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301141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0467E1-7894-4DAB-B0F7-92D1FACBA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2839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58E7DC-C31B-4AB8-BBD0-8A2DBE587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0095973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B9E6A6-D31B-4044-828E-0C72C6200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457319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079081-A084-4BB2-A15F-C2F4F9AE4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6080850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8AA01D-AD31-4CE1-96E4-A00B9D5661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948040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768D84-6117-4F58-A17D-B6696780B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0424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751C10-E642-4746-8D8A-02CDD19FF0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14558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1129B-D96D-4BE1-ACDA-FC2125B71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945751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1BF9E-6E05-4B60-8CCB-05DADE9AC0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1036756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D7A296-9A37-4D5B-A6B1-4031BFC50C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2302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2269D4-2244-4514-BC38-0C345E8A99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092561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DCF5D7-D08B-4E0B-8CE8-F6115382CA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264874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0958FA-5D27-4BCD-9429-FD8728E647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5404767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1CD208-2EEA-4C47-9779-D8C0FEF09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150165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85701B-9AF8-4972-B10F-F77CEF938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1640297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FA6247-CDB4-4C49-99B7-3075D7DEA1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934731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EC273A-5CC1-4981-8432-7AF62116D0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15033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7C196C-DDAA-4810-AD56-298077D71D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520503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1D7FF3-8C6A-498E-BC0C-A4B1B9253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4086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863D2F-3E02-4A45-A4F7-B8E6697F5E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4949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DEE6CF-0053-4C1A-A345-8A0F77DF8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668149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2AC814-F2C8-4D65-AB03-232B8B9C5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5205439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0FDB4E-7ABE-4458-A721-842E35EC3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047829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BEBCFE-4ED4-4056-B77D-31E97CB8A9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6776765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BC5A8C-D5E3-4E06-829B-15EAA644C3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3491199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94D99E-8809-4DE8-8617-F89300166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1864792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ED2595-D1B4-4473-985C-7211325325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782578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4965E9-1B00-40A5-B910-490A363B98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830187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7405C-6363-4F60-8753-2BCAB140B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617902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F7FEE-4C72-4A82-8596-A0E4930100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0201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ED6ED5-9EF6-4A2B-811A-2DD5C5EE29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4798264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BE6885-08FF-405F-B4AB-76B31440CE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8051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477724-CD90-4720-91AC-98049B438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7138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E5E18-A419-4694-AE02-84FA027292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5584815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CF9E36-89D0-4723-AA13-2BC9D39989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966605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1BA893-9A66-42B5-986E-326AB9850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230142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34DBDE-5186-4C52-8D43-856FDCF450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64448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76623-1A99-4AFC-B113-CB5E5343D3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56860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1F0C8B-B431-4ABB-A49A-B161E91C49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077527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9993F2-AE78-44D5-BFEB-C2469B81E8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55491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DB3F08-EE14-4D72-8BE1-867004C63D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9150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45F77C-CD00-4AF9-9126-9DA6D5278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211242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A495CD-78DD-432A-87C5-9BDE932772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35399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DFBBFB-5D03-4F7B-A9E0-3204FC59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429003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0C3D9-6177-4CA2-8D2C-7528A52AE7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06191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F4B8E1-7219-4CB7-AE08-534A30F8A5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208504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4BE1E6-5C76-47B4-AFB1-4F45F9117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419749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0F5704-CA86-47A9-8414-1367AA6B4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26606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7D3067-4313-4640-B653-241A58CB9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093317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F3FE46-4203-420B-9F83-4B00CE5C67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329131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287F5A-4B15-4515-BEE9-7FE73543CC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315029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67A3AD-AC6A-4501-9E7E-52764ED07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56528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4B9416-F2F8-4870-BBDC-613F3E1E3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82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522090-5852-4462-A3F8-D1E178761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371824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68B0A5-181E-4D7B-9C55-31B06077FD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063898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E8B4C-951D-4AC6-853F-C201ACC115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64151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38877B-E7BB-42E8-96B8-6F2EDB1388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4820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463E73-E9DE-49C1-B7C2-2E23C53824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56115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A67A52-A4FF-420B-BE5F-3E943E219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87999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6830C1-ECBE-43F9-88D6-3358CA537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4932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906842-D2DE-4350-A66A-D8958F725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286092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45AC83-3DD3-4C71-B677-23CD0CCBD6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8356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9E383D-461B-4D37-A6BC-A92714765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91444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DCC0C4-C3BF-4533-BB54-59B11D4F9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631263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545610-1CE7-466C-855F-7DF82D9349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20709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6EC085-D31A-4044-9822-1D2FA308F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0169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66125-DD5E-432C-89A3-70869D5004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660805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631837-45E0-494F-8C8B-4BD799E4A3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083860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5F56B-5822-47FB-A1CA-4974F31E98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253637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DF976-0EBB-44E1-A55F-5B453FDBB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905910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A10A9-730C-409D-AD79-9D2008EC56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148752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C5B26F-B8A3-4178-9CA9-25BC30323C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361667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CA90E0-C564-4A8D-8F91-EB09647B1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51587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F3E285-9296-47B6-81B3-9085F54FCA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58780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859DDA-B285-4794-84D4-2F77E7F541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434351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1C5004-109C-4555-A7D8-DAC43DFCFF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99131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0E5C39-AFD9-40EF-8423-51EDBA0356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60842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FE16C-4960-412C-BBED-7792998B98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944760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3DD602-4F7F-4956-9DFD-5A95D5E0E2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452198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E0BBA4-4724-41C3-9FA5-B41D9EEE2C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041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3FFBAA-567D-434C-A8AA-57F552A882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5853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E7AA0-28AA-46ED-A85A-E4E876D34B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24893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CAE8EA-8A62-4D6C-BDF7-37FA589DE4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675825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6CA7F-7BB8-49F1-B49F-2110DDCEB9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607694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65D558-5DA2-40C6-8722-5205E7B167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773312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6EFF0B-EFFB-4B05-BCC0-9C5685CF55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75354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39A61-BFF9-42D4-A6C6-2775E675CA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569008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F0B844-AD63-42C6-9A0F-9066981AF6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078699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220E-F1A6-4F7B-ACFD-C38CA3E1CD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77343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5A8348-F19A-489A-B64E-EA5C1804EE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763269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62BD54-6CA1-4A0B-A955-6D970F257D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706662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86F5E-8DAC-4DBB-846B-C786E0AD15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73464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068A3-83D3-46AA-9312-99C68FDFBE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29725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3F5DCA-57C5-4827-9740-C5135A0E3B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41216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270E18-4781-44FA-9513-18ED0E9F72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99713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44E16E-6190-4B77-AE45-8F88251F4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05027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095238-2B25-4CE1-9909-3747CAD6C4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265072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C4591E-5819-4FA1-911B-9737E2A09E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530518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401E8C-164C-4632-A3A7-044C338585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373099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623F9-2F20-402E-9E4B-5367F03435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44107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B7E673-1757-44F8-962E-9108C1165A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873054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B4F1C-47F1-459C-BF01-E512B4A702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310772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24CF19-C732-40FA-B695-B6235CC165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521613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FD4C0B-1DE5-470B-816C-6414B349A5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853997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9F34D-88D2-4F55-A67D-615916567D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376567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DF7FD-173A-461F-9AFC-227080F96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8765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A4A449-786E-4C3F-AE5C-87473D83D5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28313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74321C-CC5F-4A6D-A88F-1EED81A972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58061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594858-DCB5-4D24-8651-2FD6281DB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80174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E5B913-1066-49BB-A39A-57D0ABDFE8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13447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2902E-1A13-471E-B1E0-4375A9DC9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310101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2BF911-A77E-4516-9665-CD1EFEC565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12277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58CA32-80F1-46E4-BFF5-886A872EDB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68579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F3988E-C763-4401-9756-6169492C1C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34336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962038-1D69-4D75-954C-C7C394F5B9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07334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EA478A-4E4D-48FA-9A9E-47A210B9E6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616703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99004B-4E32-476F-B8D5-9E0FCBE516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441490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DF6389-828C-4F03-8F62-3226EA753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544497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F03C92-1D12-4584-AC05-87D6F3B7E2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950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A5905E-83C5-452F-AC1A-97614EF7F5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330922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3940683-66CE-41DE-9719-1D11234A0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8021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719F94-8CEB-4526-BEBD-07B9B1D75D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867" r:id="rId1"/>
    <p:sldLayoutId id="2147521845" r:id="rId2"/>
    <p:sldLayoutId id="2147521846" r:id="rId3"/>
    <p:sldLayoutId id="2147521847" r:id="rId4"/>
    <p:sldLayoutId id="2147521848" r:id="rId5"/>
    <p:sldLayoutId id="2147521849" r:id="rId6"/>
    <p:sldLayoutId id="2147521850" r:id="rId7"/>
    <p:sldLayoutId id="2147521851" r:id="rId8"/>
    <p:sldLayoutId id="2147521852" r:id="rId9"/>
    <p:sldLayoutId id="2147521853" r:id="rId10"/>
    <p:sldLayoutId id="2147521854" r:id="rId11"/>
    <p:sldLayoutId id="21475218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9AE296-9163-4448-A606-45F4D3C76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64" r:id="rId1"/>
    <p:sldLayoutId id="2147521965" r:id="rId2"/>
    <p:sldLayoutId id="2147521966" r:id="rId3"/>
    <p:sldLayoutId id="2147521967" r:id="rId4"/>
    <p:sldLayoutId id="2147521968" r:id="rId5"/>
    <p:sldLayoutId id="2147521969" r:id="rId6"/>
    <p:sldLayoutId id="2147521970" r:id="rId7"/>
    <p:sldLayoutId id="2147521971" r:id="rId8"/>
    <p:sldLayoutId id="2147521972" r:id="rId9"/>
    <p:sldLayoutId id="2147521973" r:id="rId10"/>
    <p:sldLayoutId id="2147521974" r:id="rId11"/>
    <p:sldLayoutId id="21475219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9CA97C-CCC3-45F8-B4E1-256CF45DF8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76" r:id="rId1"/>
    <p:sldLayoutId id="2147521977" r:id="rId2"/>
    <p:sldLayoutId id="2147521978" r:id="rId3"/>
    <p:sldLayoutId id="2147521979" r:id="rId4"/>
    <p:sldLayoutId id="2147521980" r:id="rId5"/>
    <p:sldLayoutId id="2147521981" r:id="rId6"/>
    <p:sldLayoutId id="2147521982" r:id="rId7"/>
    <p:sldLayoutId id="2147521983" r:id="rId8"/>
    <p:sldLayoutId id="2147521984" r:id="rId9"/>
    <p:sldLayoutId id="2147521985" r:id="rId10"/>
    <p:sldLayoutId id="2147521986" r:id="rId11"/>
    <p:sldLayoutId id="21475219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833F65-2A89-483F-8916-0BDFE648B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88" r:id="rId1"/>
    <p:sldLayoutId id="2147521856" r:id="rId2"/>
    <p:sldLayoutId id="2147521857" r:id="rId3"/>
    <p:sldLayoutId id="2147521858" r:id="rId4"/>
    <p:sldLayoutId id="2147521859" r:id="rId5"/>
    <p:sldLayoutId id="2147521860" r:id="rId6"/>
    <p:sldLayoutId id="2147521861" r:id="rId7"/>
    <p:sldLayoutId id="2147521862" r:id="rId8"/>
    <p:sldLayoutId id="2147521863" r:id="rId9"/>
    <p:sldLayoutId id="2147521864" r:id="rId10"/>
    <p:sldLayoutId id="2147521865" r:id="rId11"/>
    <p:sldLayoutId id="21475218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868456-79DE-46AC-A786-2D6F196A4E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89" r:id="rId1"/>
    <p:sldLayoutId id="2147521990" r:id="rId2"/>
    <p:sldLayoutId id="2147521991" r:id="rId3"/>
    <p:sldLayoutId id="2147521992" r:id="rId4"/>
    <p:sldLayoutId id="2147521993" r:id="rId5"/>
    <p:sldLayoutId id="2147521994" r:id="rId6"/>
    <p:sldLayoutId id="2147521995" r:id="rId7"/>
    <p:sldLayoutId id="2147521996" r:id="rId8"/>
    <p:sldLayoutId id="2147521997" r:id="rId9"/>
    <p:sldLayoutId id="2147521998" r:id="rId10"/>
    <p:sldLayoutId id="2147521999" r:id="rId11"/>
    <p:sldLayoutId id="21475220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1377A9-9805-4BCE-9863-AEDCF2DE94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2001" r:id="rId1"/>
    <p:sldLayoutId id="2147522002" r:id="rId2"/>
    <p:sldLayoutId id="2147522003" r:id="rId3"/>
    <p:sldLayoutId id="2147522004" r:id="rId4"/>
    <p:sldLayoutId id="2147522005" r:id="rId5"/>
    <p:sldLayoutId id="2147522006" r:id="rId6"/>
    <p:sldLayoutId id="2147522007" r:id="rId7"/>
    <p:sldLayoutId id="2147522008" r:id="rId8"/>
    <p:sldLayoutId id="2147522009" r:id="rId9"/>
    <p:sldLayoutId id="2147522010" r:id="rId10"/>
    <p:sldLayoutId id="2147522011" r:id="rId11"/>
    <p:sldLayoutId id="21475220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169954-5E95-4AAD-88D2-AB4A5552B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2013" r:id="rId1"/>
    <p:sldLayoutId id="2147522014" r:id="rId2"/>
    <p:sldLayoutId id="2147522015" r:id="rId3"/>
    <p:sldLayoutId id="2147522016" r:id="rId4"/>
    <p:sldLayoutId id="2147522017" r:id="rId5"/>
    <p:sldLayoutId id="2147522018" r:id="rId6"/>
    <p:sldLayoutId id="2147522019" r:id="rId7"/>
    <p:sldLayoutId id="2147522020" r:id="rId8"/>
    <p:sldLayoutId id="2147522021" r:id="rId9"/>
    <p:sldLayoutId id="2147522022" r:id="rId10"/>
    <p:sldLayoutId id="2147522023" r:id="rId11"/>
    <p:sldLayoutId id="2147522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ADB718-0E58-41DB-B90B-F81E7DCAB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868" r:id="rId1"/>
    <p:sldLayoutId id="2147521869" r:id="rId2"/>
    <p:sldLayoutId id="2147521870" r:id="rId3"/>
    <p:sldLayoutId id="2147521871" r:id="rId4"/>
    <p:sldLayoutId id="2147521872" r:id="rId5"/>
    <p:sldLayoutId id="2147521873" r:id="rId6"/>
    <p:sldLayoutId id="2147521874" r:id="rId7"/>
    <p:sldLayoutId id="2147521875" r:id="rId8"/>
    <p:sldLayoutId id="2147521876" r:id="rId9"/>
    <p:sldLayoutId id="2147521877" r:id="rId10"/>
    <p:sldLayoutId id="2147521878" r:id="rId11"/>
    <p:sldLayoutId id="21475218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8EB526-9A54-441C-B585-A034893069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880" r:id="rId1"/>
    <p:sldLayoutId id="2147521881" r:id="rId2"/>
    <p:sldLayoutId id="2147521882" r:id="rId3"/>
    <p:sldLayoutId id="2147521883" r:id="rId4"/>
    <p:sldLayoutId id="2147521884" r:id="rId5"/>
    <p:sldLayoutId id="2147521885" r:id="rId6"/>
    <p:sldLayoutId id="2147521886" r:id="rId7"/>
    <p:sldLayoutId id="2147521887" r:id="rId8"/>
    <p:sldLayoutId id="2147521888" r:id="rId9"/>
    <p:sldLayoutId id="2147521889" r:id="rId10"/>
    <p:sldLayoutId id="2147521890" r:id="rId11"/>
    <p:sldLayoutId id="21475218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387E84-57E0-45ED-91E6-753E65FD4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892" r:id="rId1"/>
    <p:sldLayoutId id="2147521893" r:id="rId2"/>
    <p:sldLayoutId id="2147521894" r:id="rId3"/>
    <p:sldLayoutId id="2147521895" r:id="rId4"/>
    <p:sldLayoutId id="2147521896" r:id="rId5"/>
    <p:sldLayoutId id="2147521897" r:id="rId6"/>
    <p:sldLayoutId id="2147521898" r:id="rId7"/>
    <p:sldLayoutId id="2147521899" r:id="rId8"/>
    <p:sldLayoutId id="2147521900" r:id="rId9"/>
    <p:sldLayoutId id="2147521901" r:id="rId10"/>
    <p:sldLayoutId id="2147521902" r:id="rId11"/>
    <p:sldLayoutId id="21475219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9C6FC4-A680-4F8A-9CEB-EA3BB27A48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04" r:id="rId1"/>
    <p:sldLayoutId id="2147521905" r:id="rId2"/>
    <p:sldLayoutId id="2147521906" r:id="rId3"/>
    <p:sldLayoutId id="2147521907" r:id="rId4"/>
    <p:sldLayoutId id="2147521908" r:id="rId5"/>
    <p:sldLayoutId id="2147521909" r:id="rId6"/>
    <p:sldLayoutId id="2147521910" r:id="rId7"/>
    <p:sldLayoutId id="2147521911" r:id="rId8"/>
    <p:sldLayoutId id="2147521912" r:id="rId9"/>
    <p:sldLayoutId id="2147521913" r:id="rId10"/>
    <p:sldLayoutId id="2147521914" r:id="rId11"/>
    <p:sldLayoutId id="21475219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7782CB-9AEA-4A85-8896-F4E62AE344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16" r:id="rId1"/>
    <p:sldLayoutId id="2147521917" r:id="rId2"/>
    <p:sldLayoutId id="2147521918" r:id="rId3"/>
    <p:sldLayoutId id="2147521919" r:id="rId4"/>
    <p:sldLayoutId id="2147521920" r:id="rId5"/>
    <p:sldLayoutId id="2147521921" r:id="rId6"/>
    <p:sldLayoutId id="2147521922" r:id="rId7"/>
    <p:sldLayoutId id="2147521923" r:id="rId8"/>
    <p:sldLayoutId id="2147521924" r:id="rId9"/>
    <p:sldLayoutId id="2147521925" r:id="rId10"/>
    <p:sldLayoutId id="2147521926" r:id="rId11"/>
    <p:sldLayoutId id="21475219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69E86E-A08A-4244-A36B-9A31E151B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28" r:id="rId1"/>
    <p:sldLayoutId id="2147521929" r:id="rId2"/>
    <p:sldLayoutId id="2147521930" r:id="rId3"/>
    <p:sldLayoutId id="2147521931" r:id="rId4"/>
    <p:sldLayoutId id="2147521932" r:id="rId5"/>
    <p:sldLayoutId id="2147521933" r:id="rId6"/>
    <p:sldLayoutId id="2147521934" r:id="rId7"/>
    <p:sldLayoutId id="2147521935" r:id="rId8"/>
    <p:sldLayoutId id="2147521936" r:id="rId9"/>
    <p:sldLayoutId id="2147521937" r:id="rId10"/>
    <p:sldLayoutId id="2147521938" r:id="rId11"/>
    <p:sldLayoutId id="21475219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22007F-E39B-4CCA-8766-CA161FD6F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40" r:id="rId1"/>
    <p:sldLayoutId id="2147521941" r:id="rId2"/>
    <p:sldLayoutId id="2147521942" r:id="rId3"/>
    <p:sldLayoutId id="2147521943" r:id="rId4"/>
    <p:sldLayoutId id="2147521944" r:id="rId5"/>
    <p:sldLayoutId id="2147521945" r:id="rId6"/>
    <p:sldLayoutId id="2147521946" r:id="rId7"/>
    <p:sldLayoutId id="2147521947" r:id="rId8"/>
    <p:sldLayoutId id="2147521948" r:id="rId9"/>
    <p:sldLayoutId id="2147521949" r:id="rId10"/>
    <p:sldLayoutId id="2147521950" r:id="rId11"/>
    <p:sldLayoutId id="21475219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4B5A7-A3BA-4A8F-BD3A-011450F21C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1952" r:id="rId1"/>
    <p:sldLayoutId id="2147521953" r:id="rId2"/>
    <p:sldLayoutId id="2147521954" r:id="rId3"/>
    <p:sldLayoutId id="2147521955" r:id="rId4"/>
    <p:sldLayoutId id="2147521956" r:id="rId5"/>
    <p:sldLayoutId id="2147521957" r:id="rId6"/>
    <p:sldLayoutId id="2147521958" r:id="rId7"/>
    <p:sldLayoutId id="2147521959" r:id="rId8"/>
    <p:sldLayoutId id="2147521960" r:id="rId9"/>
    <p:sldLayoutId id="2147521961" r:id="rId10"/>
    <p:sldLayoutId id="2147521962" r:id="rId11"/>
    <p:sldLayoutId id="21475219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6.png"/><Relationship Id="rId4" Type="http://schemas.openxmlformats.org/officeDocument/2006/relationships/image" Target="../media/image10.jpeg"/><Relationship Id="rId9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7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8180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818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4" name="Picture 9" descr="https://encrypted-tbn1.gstatic.com/images?q=tbn:ANd9GcT0iDoze4c2y16nuGncIYqI1W3qKIqHmUgYzQ8sCjktHQeFHnbVH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86075"/>
            <a:ext cx="4470400" cy="2559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2060575"/>
            <a:ext cx="6196013" cy="280828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Bem-aventurados os pobres em espírito,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deles é </a:t>
            </a:r>
            <a:endParaRPr lang="pt-PT" sz="4200" b="1" spc="100" dirty="0" smtClean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Reino </a:t>
            </a: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Céus.</a:t>
            </a:r>
            <a:r>
              <a:rPr lang="pt-PT" sz="4200" b="1" i="1" spc="100" dirty="0" smtClean="0">
                <a:ln>
                  <a:solidFill>
                    <a:schemeClr val="bg1"/>
                  </a:solidFill>
                </a:ln>
                <a:latin typeface="Arial" charset="0"/>
                <a:cs typeface="Arial" charset="0"/>
              </a:rPr>
              <a:t> </a:t>
            </a:r>
            <a:endParaRPr lang="pt-PT" sz="4200" b="1" i="1" spc="100" dirty="0">
              <a:ln>
                <a:solidFill>
                  <a:schemeClr val="bg1"/>
                </a:solidFill>
              </a:ln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7397" name="Line 5"/>
          <p:cNvSpPr>
            <a:spLocks noChangeShapeType="1"/>
          </p:cNvSpPr>
          <p:nvPr/>
        </p:nvSpPr>
        <p:spPr bwMode="auto">
          <a:xfrm>
            <a:off x="1116013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5" y="1196751"/>
            <a:ext cx="3745309" cy="4320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(1)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7400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844675"/>
            <a:ext cx="4830762" cy="3097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5434" y="2924968"/>
            <a:ext cx="8285038" cy="2808288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Vigiai e orai 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200" b="1" spc="1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tempo,</a:t>
            </a:r>
            <a:endParaRPr lang="pt-PT" sz="4200" b="1" spc="100" dirty="0"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 smtClean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vos poderdes apresentar diante do Filho do homem.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spc="100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endParaRPr lang="pt-PT" sz="4200" b="1" i="1" spc="100" dirty="0">
              <a:ln>
                <a:solidFill>
                  <a:schemeClr val="bg1"/>
                </a:solidFill>
              </a:ln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88421" name="Line 5"/>
          <p:cNvSpPr>
            <a:spLocks noChangeShapeType="1"/>
          </p:cNvSpPr>
          <p:nvPr/>
        </p:nvSpPr>
        <p:spPr bwMode="auto">
          <a:xfrm>
            <a:off x="1116013" y="1628775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5616" y="1196751"/>
            <a:ext cx="3744912" cy="4320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 (2)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8424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569325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“Naquele tempo, alguém, do meio da multidão, disse a Jesus: «Mestre, diz a meu irmão que reparta a herança comigo». Jesus respondeu-lhe: «Amigo, quem Me fez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juiz ou árbitro das vossas partilhas?».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Depois disse aos presentes: «Vede bem, guardai-vos de toda a avareza: a vida de uma pessoa não depende da abundância dos seus bens». E disse-lhes esta parábola: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«O campo dum homem rico tinha produzido excelente colheita. Ele pensou consigo: ‘Que hei de fazer, pois não tenho onde guardar a minha colheita? Vou fazer assim: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Deitarei abaixo os meus celeiros para construir outros maiores, onde guardarei todo o meu trigo e os meus bens. Então poderei dizer a mim mesmo: Minha alma, tens muitos bens em depósito para longos anos. Descansa, come, bebe, regala-te’. Mas Deus respondeu-lhe: ‘Insensato! Esta noite terás de entregar a tua alma. O que preparaste, para quem será?’. Assim acontece a quem acumula para si, em vez de se tornar rico aos olhos de Deus»”.               (Lc 12)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2052439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944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1491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0468" name="Rectângulo 1"/>
          <p:cNvSpPr>
            <a:spLocks noChangeArrowheads="1"/>
          </p:cNvSpPr>
          <p:nvPr/>
        </p:nvSpPr>
        <p:spPr bwMode="auto">
          <a:xfrm>
            <a:off x="323850" y="1808163"/>
            <a:ext cx="866775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42925" lvl="3" indent="9525">
              <a:lnSpc>
                <a:spcPts val="3000"/>
              </a:lnSpc>
              <a:spcAft>
                <a:spcPts val="18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Oramos... ao Pai, que não quer para nós riquezas materiais, mas que nos faz ricos de coração e nos enche de dons espirituais sempre que Lhe pedimos com fé e perseverança.  </a:t>
            </a:r>
          </a:p>
          <a:p>
            <a:pPr marL="809625" lvl="3" indent="9525">
              <a:spcAft>
                <a:spcPts val="12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				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Para que: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marL="0" lvl="1" indent="-9525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vivamos sempre unidos a Deus para O louvar e servir nos outros…</a:t>
            </a:r>
          </a:p>
          <a:p>
            <a:pPr marL="0" lvl="1" indent="-9525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não procuremos as coisas da terra mas os bens do Alto…</a:t>
            </a:r>
          </a:p>
          <a:p>
            <a:pPr marL="0" lvl="1" indent="-95250">
              <a:spcAft>
                <a:spcPts val="6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sejamos livres de todos os “ídolos” das paixões e dos vícios…</a:t>
            </a:r>
          </a:p>
          <a:p>
            <a:pPr marL="0" lvl="1" indent="-95250">
              <a:spcAft>
                <a:spcPts val="1200"/>
              </a:spcAft>
              <a:defRPr/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~ nos tornemos homens e mulheres alegres, de coração novo…			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47825" y="5300663"/>
            <a:ext cx="6596063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DÁ-NOS, Ó PAI, 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SABEDORIA DO CORAÇÃO! 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13" descr="http://www.esteticderm.com.br/esteticderm_php/wp-content/uploads/2012/09/coracaopa0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326" y="3328487"/>
            <a:ext cx="4585463" cy="29976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3541" name="Line 6"/>
          <p:cNvSpPr>
            <a:spLocks noChangeShapeType="1"/>
          </p:cNvSpPr>
          <p:nvPr/>
        </p:nvSpPr>
        <p:spPr bwMode="auto">
          <a:xfrm flipH="1">
            <a:off x="617538" y="1412875"/>
            <a:ext cx="2663825" cy="7921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755650" y="1809750"/>
            <a:ext cx="7632700" cy="35639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TEU ALTAR, SENHOR,</a:t>
            </a:r>
          </a:p>
          <a:p>
            <a:pPr marL="1714500" lvl="3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COLOCO A MINHA VIDA EM ORAÇÃO.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800100" lvl="1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alegria de amar e ser amado</a:t>
            </a:r>
          </a:p>
          <a:p>
            <a:pPr marL="800100" lvl="1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quero em Tuas mãos depositar.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O desejo de ser bom e generoso:</a:t>
            </a:r>
          </a:p>
          <a:p>
            <a:pPr marL="342900" indent="-3429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Faz-me viver com mais amor!</a:t>
            </a:r>
          </a:p>
        </p:txBody>
      </p:sp>
      <p:sp>
        <p:nvSpPr>
          <p:cNvPr id="19354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670229">
            <a:off x="390583" y="1243586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93545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4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456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71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559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2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96616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17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79203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18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948933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79207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179208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337300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Apostar nos </a:t>
            </a:r>
            <a:r>
              <a:rPr lang="pt-PT" sz="2400" i="1" baseline="0" dirty="0">
                <a:latin typeface="Arial" charset="0"/>
              </a:rPr>
              <a:t>bens deste </a:t>
            </a:r>
            <a:r>
              <a:rPr lang="pt-PT" sz="2400" i="1" baseline="0" dirty="0" smtClean="0">
                <a:latin typeface="Arial" charset="0"/>
              </a:rPr>
              <a:t>mundo?</a:t>
            </a:r>
            <a:r>
              <a:rPr lang="pt-PT" sz="2400" baseline="0" dirty="0" smtClean="0">
                <a:latin typeface="Arial" charset="0"/>
              </a:rPr>
              <a:t>… </a:t>
            </a:r>
            <a:r>
              <a:rPr lang="pt-PT" sz="2400" baseline="0" dirty="0">
                <a:latin typeface="Arial" charset="0"/>
              </a:rPr>
              <a:t>Para ficar </a:t>
            </a:r>
            <a:r>
              <a:rPr lang="pt-PT" sz="2400" i="1" baseline="0" dirty="0">
                <a:latin typeface="Arial" charset="0"/>
              </a:rPr>
              <a:t>sem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nada!?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i="1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Esforço por tanta coisa! </a:t>
            </a:r>
            <a:r>
              <a:rPr lang="pt-PT" sz="2400" baseline="0" dirty="0">
                <a:latin typeface="Arial" charset="0"/>
              </a:rPr>
              <a:t> Para quê?... se tudo isso é </a:t>
            </a:r>
            <a:r>
              <a:rPr lang="pt-PT" sz="2400" i="1" baseline="0" dirty="0">
                <a:latin typeface="Arial" charset="0"/>
              </a:rPr>
              <a:t>“vaidade”!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[1ª Leit./ </a:t>
            </a:r>
            <a:r>
              <a:rPr lang="pt-PT" sz="2000" baseline="0" dirty="0" smtClean="0">
                <a:latin typeface="Arial" charset="0"/>
              </a:rPr>
              <a:t>Ecl</a:t>
            </a:r>
            <a:r>
              <a:rPr lang="pt-PT" sz="2000" b="0" baseline="0" dirty="0" smtClean="0">
                <a:latin typeface="Arial" charset="0"/>
              </a:rPr>
              <a:t>(</a:t>
            </a:r>
            <a:r>
              <a:rPr lang="pt-PT" sz="2000" baseline="0" dirty="0" smtClean="0">
                <a:latin typeface="Arial" charset="0"/>
              </a:rPr>
              <a:t>Qo</a:t>
            </a:r>
            <a:r>
              <a:rPr lang="pt-PT" sz="2000" b="0" baseline="0" dirty="0" smtClean="0">
                <a:latin typeface="Arial" charset="0"/>
              </a:rPr>
              <a:t>)</a:t>
            </a:r>
            <a:r>
              <a:rPr lang="pt-PT" sz="2000" baseline="0" dirty="0" smtClean="0">
                <a:latin typeface="Arial" charset="0"/>
              </a:rPr>
              <a:t> 1.2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“Cobiçar”, sim, as </a:t>
            </a:r>
            <a:r>
              <a:rPr lang="pt-PT" sz="2400" i="1" baseline="0" dirty="0">
                <a:latin typeface="Arial" charset="0"/>
              </a:rPr>
              <a:t>coisas </a:t>
            </a:r>
            <a:r>
              <a:rPr lang="pt-PT" sz="2400" b="0" i="1" baseline="0" dirty="0">
                <a:latin typeface="Arial" charset="0"/>
              </a:rPr>
              <a:t>“</a:t>
            </a:r>
            <a:r>
              <a:rPr lang="pt-PT" sz="2400" i="1" baseline="0" dirty="0">
                <a:latin typeface="Arial" charset="0"/>
              </a:rPr>
              <a:t>do alto</a:t>
            </a:r>
            <a:r>
              <a:rPr lang="pt-PT" sz="2400" b="0" i="1" baseline="0" dirty="0">
                <a:latin typeface="Arial" charset="0"/>
              </a:rPr>
              <a:t>”</a:t>
            </a:r>
            <a:r>
              <a:rPr lang="pt-PT" sz="2400" b="0" baseline="0" dirty="0">
                <a:latin typeface="Arial" charset="0"/>
              </a:rPr>
              <a:t> </a:t>
            </a:r>
            <a:r>
              <a:rPr lang="pt-PT" sz="2400" baseline="0" dirty="0">
                <a:latin typeface="Arial" charset="0"/>
              </a:rPr>
              <a:t>(</a:t>
            </a:r>
            <a:r>
              <a:rPr lang="pt-PT" sz="2400" i="1" baseline="0" dirty="0">
                <a:latin typeface="Arial" charset="0"/>
              </a:rPr>
              <a:t>onde está a Vida</a:t>
            </a:r>
            <a:r>
              <a:rPr lang="pt-PT" sz="2400" baseline="0" dirty="0">
                <a:latin typeface="Arial" charset="0"/>
              </a:rPr>
              <a:t>), não as </a:t>
            </a:r>
            <a:r>
              <a:rPr lang="pt-PT" sz="2400" i="1" baseline="0" dirty="0">
                <a:latin typeface="Arial" charset="0"/>
              </a:rPr>
              <a:t>da terra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97637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9764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4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9865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8660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1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2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3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64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98667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8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9866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8672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73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99689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690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20070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0710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20071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714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13" descr="https://sphotos-a.xx.fbcdn.net/hphotos-frc3/p480x480/970569_625630814114888_2022313551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547" y="2780928"/>
            <a:ext cx="5479667" cy="36724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1732" name="Line 4"/>
          <p:cNvSpPr>
            <a:spLocks noChangeShapeType="1"/>
          </p:cNvSpPr>
          <p:nvPr/>
        </p:nvSpPr>
        <p:spPr bwMode="auto">
          <a:xfrm flipH="1" flipV="1">
            <a:off x="900113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173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39750" y="1498600"/>
            <a:ext cx="7920038" cy="42338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VIM PARA QUE TENHAM VIDA,</a:t>
            </a:r>
          </a:p>
          <a:p>
            <a:pPr lvl="2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 TENHAM EM ABUNDÂNCIA.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Louva, minha alma, o Senhor!</a:t>
            </a:r>
          </a:p>
          <a:p>
            <a:pPr lvl="1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Louvarei o Senhor toda a minha vida.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Feliz o que tem por auxílio o Deus de Jacob,</a:t>
            </a:r>
          </a:p>
          <a:p>
            <a:pPr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que põe sua confiança no Senhor seu Deus.</a:t>
            </a:r>
          </a:p>
          <a:p>
            <a:pPr lvl="1"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Que fez o Céu e a terra,</a:t>
            </a:r>
          </a:p>
          <a:p>
            <a:pPr lvl="1">
              <a:lnSpc>
                <a:spcPts val="2500"/>
              </a:lnSpc>
              <a:spcAft>
                <a:spcPts val="120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mar e quanto neles existe.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Eternamente fiel à sua palavra,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faz justiça aos oprimidos </a:t>
            </a:r>
          </a:p>
          <a:p>
            <a:pPr>
              <a:lnSpc>
                <a:spcPts val="25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		e dá pão aos que têm fome.</a:t>
            </a:r>
          </a:p>
        </p:txBody>
      </p:sp>
      <p:sp>
        <p:nvSpPr>
          <p:cNvPr id="20173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20173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201738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739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02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02757" name="Rectângulo 1"/>
          <p:cNvSpPr>
            <a:spLocks noChangeArrowheads="1"/>
          </p:cNvSpPr>
          <p:nvPr/>
        </p:nvSpPr>
        <p:spPr bwMode="auto">
          <a:xfrm>
            <a:off x="323528" y="1773238"/>
            <a:ext cx="8712968" cy="360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000125" lvl="4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Saímos desta Eucaristia, convencidos de que </a:t>
            </a:r>
          </a:p>
          <a:p>
            <a:pPr marL="1000125" lvl="4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tudo o que não for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«sermos ricos para Deus» </a:t>
            </a:r>
          </a:p>
          <a:p>
            <a:pPr marL="1000125" lvl="4" indent="-1588">
              <a:lnSpc>
                <a:spcPts val="2638"/>
              </a:lnSpc>
              <a:spcAft>
                <a:spcPts val="18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não passará de ser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“vaidade das vaidades”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.</a:t>
            </a:r>
          </a:p>
          <a:p>
            <a:pPr marL="1457325" lvl="5" indent="-1588">
              <a:lnSpc>
                <a:spcPts val="2638"/>
              </a:lnSpc>
              <a:spcAft>
                <a:spcPts val="18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			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Sim, porque apenas será “vaidade”: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mesmo aquilo que só tem aparência de belo e amoroso...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o que não passa de inteligência humana e elevado saber…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as grandes criações humanas que nos afastam do Criador…</a:t>
            </a:r>
          </a:p>
          <a:p>
            <a:pPr marL="85725" lvl="2" indent="-1588">
              <a:lnSpc>
                <a:spcPts val="2638"/>
              </a:lnSpc>
              <a:spcAft>
                <a:spcPts val="600"/>
              </a:spcAft>
              <a:defRPr/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~  a fama e celebridade que se desvia do modelo divino…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pic>
        <p:nvPicPr>
          <p:cNvPr id="20275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0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900113" y="5551488"/>
            <a:ext cx="7848600" cy="541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SEREMOS RICOS SÓ PARA DEUS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78" name="Picture 10" descr="http://www.paroquiasaoluis-faro.org/images/1305864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196975"/>
            <a:ext cx="4392612" cy="3390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Line 2"/>
          <p:cNvSpPr>
            <a:spLocks noChangeShapeType="1"/>
          </p:cNvSpPr>
          <p:nvPr/>
        </p:nvSpPr>
        <p:spPr bwMode="auto">
          <a:xfrm flipV="1">
            <a:off x="827088" y="981075"/>
            <a:ext cx="2197100" cy="136842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65584" y="2967377"/>
            <a:ext cx="7994848" cy="319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VÓS SOIS O CAMINHO, JESUS MEU SENHOR!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NOSSOS PASSOS NA PAZ E NO AMOR!</a:t>
            </a:r>
          </a:p>
          <a:p>
            <a:pPr>
              <a:lnSpc>
                <a:spcPts val="3500"/>
              </a:lnSpc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GUIAI NOSSOS PASSOS NA PAZ E NO AMOR!</a:t>
            </a:r>
          </a:p>
          <a:p>
            <a:pPr lvl="1">
              <a:lnSpc>
                <a:spcPts val="3500"/>
              </a:lnSpc>
              <a:defRPr/>
            </a:pPr>
            <a:endParaRPr kumimoji="0" lang="pt-PT" sz="26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5">
              <a:lnSpc>
                <a:spcPts val="35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Vivamos em paz,</a:t>
            </a:r>
          </a:p>
          <a:p>
            <a:pPr lvl="5">
              <a:lnSpc>
                <a:spcPts val="35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e o Deus do amor e da paz </a:t>
            </a:r>
          </a:p>
          <a:p>
            <a:pPr lvl="5">
              <a:lnSpc>
                <a:spcPts val="3500"/>
              </a:lnSpc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	 estará connosco.</a:t>
            </a:r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 rot="19671503">
            <a:off x="417385" y="1135472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203782" name="AutoShape 7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03783" name="AutoShape 9" descr="data:image/jpeg;base64,/9j/4AAQSkZJRgABAQAAAQABAAD/2wCEAAkGBhQSEBUUExQWFBUWFxgXGBgXGBgYFxgaHBcXGBgYFxcYGyYeGBojGRcUHy8gIycpLCwsFx4xNTAqNSYrLCkBCQoKDgwOGg8PGikkHSQpLCwpLCkpKSksLCwpLCwpLCwpKSwpKSwpKSksLCwpLCwsLCksKSwsKSwsKSksLCwsLP/AABEIAOEA4QMBIgACEQEDEQH/xAAcAAACAgMBAQAAAAAAAAAAAAAEBQAGAQIDBwj/xABDEAABAwIDBAcFBgUCBQUAAAABAAIRAyEEEjEFQVFhBiJxgZGhsRMywdHwFCNCcuHxBzNSYrIVghYkU5KiVIOTwtL/xAAZAQACAwEAAAAAAAAAAAAAAAACAwEEBQD/xAAjEQACAgICAgIDAQAAAAAAAAAAAQIRAzESIQQiE0EyM1Fh/9oADAMBAAIRAxEAPwCtbGqffuk7oHZcd1xefiuuNw8ViZtGnAzKwzBuo9Z4LS0nvaDBneQc2/hK3x1cCrE3dEc5MGB9arEfb6NpaBHBVzMM5E7zx5qwOqXju81WMTiYrvEfiTsUbsXNpB7SJ7F0awEylzsVBIJAPDwsjsE+Qb3Uyi0QnYU2Nw5IgQRCzSaAu2TRKsMGDLhEZZOkrJZdbU3XIuoskFq4IkkE68PmuWy9nup1XHUOB+imrG7ysNqAmGm91PJ1R1AzioykiRrdbgt3eSGyaFeMqEENbv8AxIHHYcSC0gga8j2dqbY0DM2QLaWn05LliaEzlaCZtqTHMRB3JkZUC0D4Gs5sAguFoM7uzgmxIIltxyS4Esc0N0NjmIEc43oytg3CCz6+roZEo5vcS42046DuQD8HmsZte248RfTVNRrBBBGtlwL9P24Lk2jmjhVacobGuhmQYtu171wFMNcJA4WtrxARdQRDmzN55DkIXEV5OojW+5SmyDNamHCOKL2TTgQNxIjvQzMY06dyM2Wetczfs4IXdEoeSC6J0C5VdTGgi/guLakk9Wb/AF2LtVDnEDKYESBF+2EoM1e6OMQvNuk2JL8S/wDthvh+q9ExbQGyDeY9F5bj6uaq93FxPmr3hx7bKflv1SB1FFFpGeezbVxuapUAE5BYaz2RxCrO1Z6jgJysudSIdln9+KfMxwouaSPca4fml5ISA7Qf97lgtfmbBFrkE+ixIG1IH2ZTcKjpuACZ11j4XSHGMJq1I/qXpeK2Q32MsEF7Q63ZIj0XnFXBuNRxvEnluVjDNNtiskekA0nwbplgqkAuIsDry4XTDC7PGQZhJ14eSOo4NmXK73Yk/XginlT6oGMGjfDvGQE6kSiWvSvF7ZpMs0SQQBNweMFNmYZpAc61pO5VpRa7Y5P6OlIDXVRtKJJBQGJxYa6WaaG4iIBnLqTO/kmOGxHtGy0gxIPEHhyQtNKybN6dKdyw1gEkBZOIgXsN/pJMiEPiavsBme6oNOrTiJI7eFyoStks54jEAEjQxvB1sRPDd4rNHF2gsfO/qwI7T9BJ2bRfVc49fL7wzkSNAATabgcVt/xI1rmNqN9o5u/NEE294ax5J/xPQvmiwUsU1pj2cviQXW4262gsbz3pfUxHtXkvJaB+ERm1Fhw3XErTB1nOfVBpUyI/Dndc9UHMLC9y6xOq64jpFh6UtfkqVQQJaAGe9d0tkTl9UPB30iXJfYVT+9Ycrs5be461pGo96N5GkwiqOFqEDqkbpOneUjobZpV3lwik9pOXIBBEWBE53Gba7xZC7T6U1qVRuV5fTmQTIB4tgi0E3AXfFKTpEc4xVstmKwwpy4kEWEm2vD5IN+BbUY5zKgJ3wQSI0ukuH2hRr1g4guMRlB1d+XjfkjKeCrEkCmxlM2iQDyJgTHbqhcK2EpXoZUsMDDbCed/BKKuxpGbMA2BJ0HdKSbWxlXCvDA4AxJymQdwHGI3FE4vHOdRBLZETnh4EnXLlIBjimrDJU76YHyRdo2fggIdSa57Wgy/duuJTbY1cvfvF7T5qmU67mFr8uYA6HeY4K09FsUahcTYzpEHkSIRZcbUbBhNN0N8ZjPZOaW6ucAPPf4onC7baG9acxOnhJjTgl20sjKtORvnvyx6wuOLxAFdrBYAg9osdx7FVq0PsZ9LMYGsfECASI1nLvXkxKvvSirNB5MSfHX91QVoeIqiyh5b9kRRRRXCmeobWwsiBcCwO7kbcklw7HtaQ5paM3VNoMTPmFaqLmtY51TqtLna7gGuPhYBK9r0Qym1rgZAm+t+sTymdFixl1RtNfZZNiYj2mGYY93qeGh8Eg2B0cfjMVWpUyGup5nQ5v4c0G8iIJCedGKgFOswXyun4jyVC29WqCtVcxzhLzGUxIMcNQUWKKcqYM369Hf7WKb3se4OLXuEjQwSLcl2q0H1GmIb1Zg+UjeFU8Ls6rWeQxpcRcxoO3hp5K2tpYhtOn7YZfwgjKZB3QN8Sn5IKDtMVjny2ipGlUFZocCesI5wdJVzdic3V4njG+91Bswe1c+DdrYN7md9+ICGxuGFzoBbXQwNAddPNDkyKdEwg4WJNs4St7Qgh+UAXibbtOZhWHo7h3U6QBkGSSD+9lpRxbRS67SYIjWbftot9nbTBGU9Yy7gbbgZ5gqJzco1RMYJSuxkCATmmSBFpgzO9KcNsJ9Wu5z6wGXM8NLsuYakARYGdeCasxLSbjXSOZkXO6FoNne0I9oN5giRedDy3pUZ8Rko2JNq5fYmo0ucCerIgTAmBuGo7lUTUl0r3elsBhwwpuaHNlpLdx6wkapi3oXhmn+RTkb8jbcNyfizqK0Jy4nKuyg9DsLia7XEtdTpEAT7uYRFhGkRcRuvxJ2x0DpOBhhED3s2/jfmvRm0LRoOSTbea7KGsMFxjd67u5IlN8uUehqimqfZRMNsalh2wASYyudEg8Yt2LUbOo1P5jZ3m19SB1tY0Nldv+G2FoBLg6IJBtOt+KTN2expc0zmAIB5jWeR5oebu77C4rQlwvR6gDmYzeIEmwsm76BzXNrCDYD64JthKDQyAAHb514g9k7+a2fQkmY36buZ0kyglJvYSSXSK3idgsc57hZxtIaLm95I1gnwVL2lsOs5xbSpVHtYSJyzNz+IC69LqUgHgm+5PcFh2mgwTEHv1n9U3FmlD/ReTGpHiuA2RWzOD2uaRrm3W/E0qzdH8D7N7n5i4uA1hPMfRa6pVJGbMd++wbu5BD4HDBhMaHT08FOTM5I6GNREHSHEA19DDR8Z9UG3EZnZyZm/pvW21CXVy28EgzwBF1y+zkQJ6tvqEaS4gt9m233/8u++9ov2qoK0dIRFE83jTTRxVXV3x16FHyH7kUUUVgrntNOmx4cx3Wa5jnaxo2w7dyV9NXtNKjUF5pgEcMoI/ROjg4qOaYBk6e9AsL+CU7QwtgwiQ2IiIvc3nUE37lhxdM23oU7D2o+jh653vaA3tBg25ApQ2alQxvA7tBv5BNW4eaBG8OeB3x5WHilpplmJG4QCQe+U+LuxbWhv0Ub7HF/2VW5J4PAlpPDeO9OemsNp0mtg9cQBu6jgTaSl1NlOBmAM6A7uyPVTFYamADTBzNuCXO17J0QcrlbCSpUcQ97WGo4ENLQ1unGQ4jdqfFLq+YkHQOB8rmwvFxr8ETtOuA1su6xDS4cDyG5LZzOizb6zrpYeSmK+yGYaSOrmkcrDzujcBhg0nhx4TunjqhDgS1xJJjS9ufHmiNmsdn5E2F72jTkEUtEIs+xWtNVgf7sG/ZOqsDjQa0QTVO4anl2JNsii0O+8DngWA5807p7TzACmzL3acNOarMaHYXGZmdcZHbwfhxVjwuKBYJbeNVSNtMeHZ2jS8nlffp4p/0brGrQa46Hn5IovsCS6GZII1CV4jDOeTDQRoOI7E+bh50bPYF2bsx8aR2wEzg2L5qP2I2bLDWwCRKEZ0cbMucT5fv3q2M2OSPeb5+sLB2Qf6mnv/AEUvE/4Cs0f6VytsZhaRHfPw0KUYzAx2a/qrs7YlTcB4pLtPo7WDXHLMAmxHxKCWKX8Djli/so1XEFxIkOIPYdf18l1pYp2XKZgfWqR7KqllWoaghzpDRY79bGE8NZzmgZiONhpwSmqHJ2A4pxJsBG9cvax3A2HcumLcGGDoYQmIxH3gEXgi2/Q3HA/FSjhPicIX1C0BtzqR3QeSMbhHNDbwwRIAbf3tJubDdK021hIaTTcS5143i0W4jVdaTXltMm5AabE2IEkd6dfQsQ9K8vsuqRAeAIng8nU8VU1Y+k2JzN0El827P1VcWj4/4Iz/ACPzIooonlc9xfTmrmkau15m2UjmfRa4rAl2Fc7NAbIgNmQJ38Po7kY+jOUO94F1pneADw0CW4vEuY2qxpDQ8XMayIkDcYJWAtm4K9hUw/M1w0G/tj4JLt8lmMgA+6B+sp9sF2V5k7+4diB2+G/ayeXj1W6eSbB1JgtdG7H4ZlMuqV2yASGtvB9dUDTrOcM4bqyRe0GdEPtToe4uFQOGQRIIhxE3JAsLKxOwLXUgwMsLAAgWjn6opcElTBjybdoXuwgewHRx0iOM2ncJW+F2MwBzgC7JEzHCTG8i4R9HZ4FFt5IA4zbUcgihhRBcSLMm2/gIgnRLcg6K/tHBdR1QxDQSb3A7NVWKfS+qypmY2m3kWhw81d8dRfVZUptgF7SL2Gm+PdPavL69AscWuBDmkgjeCLEK74sYyTvsp+TKUWqPXf4d9KBjXPZWpsbUZ1gW2DgTBGU8LaK7jDMbYALyH+HWFjE0XN1c2oHSLRoL9sheztwQ1NjySM0Vz9R2Nvj2INuVAyk5xFhM+nyTP+EuNz0KrXNByPGWw0dm146ITpThv+VqdnxCK/hFS/n/APtn/P5ocK90iM34M9AIkbx2SFhtDjJ7dEXC0DTvWj8ZncgNuFdJzXG6BELcYPfCLAWy74kT8jF7sM+beqEx1J+jicrg4RP9pTqUJj2yaf5j/iUE8aUW0HDI2+z5v2U0nFlhMAZQO9XMYaCRqBv0n6+Kq2HwobtF4Ok+jiro8QYOkTa86lZuTZqR0INqUZuAbeVtCDuSHFEhwg74m0zw8ArhjqdhAudbenkqjtOl1xJkzP15KIHSF+LxDw6J0N+V92/uWwxhLOBuFHlwc7TdE+sLkSLSCZ+rJwAl2vSOTMf6h8ZSRWTbGFPsnECwI9f1VbWhgdwM/wAhVIiiiieVz6ExpmQRcAiRAO4zfjlF1Xscc7XOIvmMdn1CseNDmy6JMGOU2+SUYjB2AJjK3rGLkyPgsA3BXgmS0iLazodTASbpQ8CpTffMQZ8AAR4K3UNnZmReDfu4Sqv00wZHswYhulo7QTKZja5ES0NsJtAVGBxtmFwbcj9c1rh9ota4sJAA0JIgiDoR4JVsak404ItuPZrzWuHOZzwdRwFyBy3qOKOssWGqscIc9gB0BN4P7o+kwCbTIOhB1gC/huVMw9VwdfhO+STp38uSMxOPfSY51wQ13C8TqDvUcCbM7X6U0MOS1n3jogjUBw4uNiewWVG2ptI4iqajwATGgjS1zvPNAkySt2Cy04Yo49bKbm57LT0S6ZVcFLWNY9joJa8Tw91wu1eodHP4h0cS9tN7TSe4w24c0nhmgEd4XiWHYm+CcWPBBuCCOV/0VfIlYyJ7ft3D5qL2xq0rX+FrYqVh/a31XTYeOGIosfvLYd2gQfrmsfw4H31T8g9QlYv2I7L+uR6EFla5lmVrGWZUhRRccawhsVqzk8ehRaFx46oPBwQz0FHZ4ni9jH7XWqbg8s7y8lNK9CADeYJsitoVQ2piGnUva7/yhcqjNDyIWJLZsx0Lq+JIMOdLRrxjQfFIMZTDqk8eP1onWP1kNlu/4b0FXqAU4yi+p3js71CJKtjWuDjlFpjf2J1gtltyAuEmNTrxWaezi+40kSdLTPyTQ4aIARyl9EKJXekdIfZqoA0bPgV5yvS+kLPuao/tcvNFoeI/Vmf5a9kRRRRXCofSeMMAkNk6x2z6QdEpxDszhbXztwTk6Bp1kkSbCZ0jdBSXa1V2fqgnQkDhfTwcsFm2iUqxayDJPDfrz7Uk6Y0AWi8gZf8A7JpS2kGmSCZNgOtuDiBH5vJJttVZYXvGUONmnW2k7puujsl6BhhOoSJy5TBBEDgCd8IfD4Me+0y4Ab+6/mumFpjJ1WzvgmxG+IPYulKr1AGtlpI1sRe2vaiIo50cI577mAy/ACLx23Q3Sp2WicrTDiQTeONxukkeCsmGa1mYucY6szzG764pd0wwpOFe5t7sJjcCTcx2eimD9kdJerPLouiabOqs1WiQAL3nncLuynY9i05S6KUYnTDN0TalhibgWETw1MIHCsuFeej2yH1KT2sZmL8rDP4b5gfLzKpZJdliKLR0LptZhS8OJJnMPwggajtEJ1/Dhp9oSd7TwPDh2JbsnYVTD4aoyrZxLrA7soAPKU0/h82Hxyd8CgxfsRGT9bL+AoosLXMo2UWsrYKTjWVzxDJauq0qaIZaZKPJel1L2eMJGjnFnm1wPkiRGUbv3W/TuiftY4Z5/wDFvzXQUwWCVizXszYg/VCjG05/pgds/qluJwRySIy8B5mNys/2YQSBPmlOIbAIHklsYV120/ZjLEjkiMPjA8TqsY7Z5eIP4bi/ktaNHI2JU9Hdi/pA/wC6q/kd6LzBelbafNGp+V3oV5stLxPxZn+VtGFFmFFcKdH0M7GZqbswE5XQ7cD+Hv8AkgKmJzez32BDrXAnMOeoQbHfcObcgneZBFiNNNAO9c8HjGu9kG7qVQxc6kR22CwjbC3VzTIdYF2YA8RAg+Q8EB0ixLXU2tI6xgjtdqL9iK2nUDqNMGxkeF5hVXpPjSHAAkBrm+oUwXJohukdK20BShoiRbgTY2FtOSJwG0jkBqiL/W9V9jmOBDZBIklx1PGZn4JnhqwawZ3gHUDw3AWumyikgUxxh2te94cLmJ56wRPd5J5g2Oa0t6pk7+Bi19TrZVhu1KboEuOkCDe+k/NGYXEvdr1QLTrIkW4n61SWmHYk6aUKYbTDKYYcz5tE+6B5gnvVfFO3cVYulgzOp3JgGeRn5JOKasxl6oTJdmcHSkjuXsXQ5hpUHuEguc3wyry3AUOsF610YdOGcDuc30A+JS5Psmug6rJB5gorojSh47/Rc2ssjejTIf3/ADRY/wA0wMn4MtIWVgLK1zLMELKii44i0cFusFQ0cee9OqE4hp5j/FvyQYjKOQMp30zoy8Hs9EmIhY2VVNmvidwQMCRod25LqtS8I2vVhLMS8JLHIHxNTVKMZXINkTXrQl2Iqg6okiGwTabyaT/yu9F58Ar9tHE/dP8Ayn0VDcFo+LplHydowosKK4VLPT6m1M1NkAggTbfa0rnsvG5awgxoByzQIHiEk2fRq1bzlZPWe6zG3jXjugIpxDarnh3VaQRoJtv4Eawshwo1eRYsdjhmgbt/eTHmFT+kGNDnkco8Ct8fta5dvJme+3lCrOJxZcdU3Bhd2Ly5EkH0dpQRpAmOXku1PaJmfHX6CTkEC+i6Uqzt0q28SErIWfAVsxLrCI7948E4p4rSXjtsJ7t2ip9Co+IjxRlNtTSw71TnjLEZFm2pTFSlIMlt5F7b9O5J6RbOu7gtsPQebSPHuTjorskVngOsHEjs4JX4oLZw2Y0SF6J0YrgMqNkXA0vcOHdvVNq4EMxFRrfda9wHYHEfBW7ZjY0GjWttxMuPoEtvsKuiyUk02DT6x+uKVYEngrHsrDxeIVjCrkivldRY0UWFlapmkUUUXHEWrzC2WCoZxWulFKSDyHxVVxJhegbT2f7QW1VT2nsNwMRrwuszPjlybNHBkjxSKli8Qk2MxYCsmN2A7gfBJsXsN4/CqaVbLllaxOPS+rjSnOLwTgbtKXV6RG7yT1Qt2LK9ZzgfBIK2ELU+rUTz7viha+H5FWsUuIicbEeVZTL2R4BYVj5BPxBu3dt1qlZtJ4bTp03ANps/lgWhw/qkXzc0BW2jc9/oB8FrTriowNd77PcJ3tFyw9lyD2jggIko+C0K+R/R0fXLrE2W9DCzzUosg3t2o9tXWIA3mD8rKJOukHCN9s0ZgJ4oihgRzWc7rZQBO+9/EI7AsfPWLT2a+irTlKtliMUZo4XgCjaWHIib9g/Vbhj7ZQ096cYPAu1OWe0j4KpKQ5I44TBzuK32ZWNGuQ3QO89fVOtn0IcQAJtPvEeOVLtl4fPieM1D/lxS7sYG0qZNVxOpcT4kq8dHtlZmSd5+A+aQPwOWvUHB59ZXoPR+l902x7tEWOPKVCss+MbDsFstjRpdMGhYaFstiEFFdGVKTk+yKKKIwSKKKLjiKKKLjjBC5PpDs7F2XJ7+xDJHAdbZdN40nvKr+0+jIdZoPw75N1Y8RlbJkA/mA9UL/qVPQvHc6R5FU8sIss48kloo+K6PFvvMA4EgR+hSbG7Bgmze+y9ExWKouMS1xHAZv8QUBjKLXD3cw4RlI8QqUoJaL0cjezyzHbNaRDsoPFpE910mxeFZpInsJJ816tV2fSvDcrhqIEpLtLZwj3T4IU2hmzzD2A/6XksK8f6eP6fVYR/IRwPHQiKFv2WjWBdWiNNVrtmdGNHdtQgC88oEfNFsLXCTHkhKb45rek7XUpEux6D2VpiDI8kdRt280rpFHUKp0iVWkhqG2GJnXXyTjBukgzCQUf1ibSmmGFwS4tbvANiq8kNRaG4oNbzQXRSjNfMeNuZJgeq4moCyo4AAMFuO7RbdHKpbUDhru7TYfPuS0Ey2VGB1eoRoXujxV62XIY0AbgqTsujfvXoOEpQ0dgVvx43Ip+S6SQQFlRRahnkUUUXHEUUUXHEUUUXHEXCpiGtXdcK7mj3iB2lDLXRKBWU2l2aJnfHxGq1xeJYBFzyDSfQLm3H3dBls6gytquIAGviqUpKiwou+xFiqzRPs5zf0/MEyAluN2m+m3M+mI5vA+Gib7To+0ZpmPAfEpNSpscADIcw5rkzw1Myqktl6OjV9V1QA5Wt3g5i6OdgB5oHGbOqujJiHMA1hjHT3ukphVrGbns+oS6tj+B37vRA2GkDf6VV/9Sf/AI6Syp/qTuPp8lFFhUzwLNwW7VzYFuxq22ZkQim5dQ8DmuDao3ruxwP18klocnYRTOaLEeSYYdm9L2vaN/qi6GKbAuq80xsRpSbMTPwTJhtZI8MYIMuPKP0TEPdmENMc1XkhqZYNlDNTeHAxHeewIzooMtWXNNmuI5GDCR09puAgW7k+2PtEtkuzGeIslaDLbsSoMwPP4r0Jmi8s2NjOsO1XvAbVtBnwPyVvxsijsp+Tjb7Q6UQjdotPHwXQYoHj4LQWSLKLi0d1FzZWBW6JNMEyosSpK60cZWudRzlwfVQSmkSlZ29qOK4V8SwawUJiK4zjS44b0JiX8wPL0hV55+h8MVgeLqtNWOpHMTHYAQENVwpBJ9tUv/cPKQYQe2caxonMCZiARPLRA4n2PVD2guI4Hw0sqLZeUaXR0xWFpSQ+rVdydWdA7pS+picNTBIIbuzS6Z3QTKzia1MCGtZY6ACYQtfHBwsAba207UDY1RB6nSamSWtd7S2rWnXnaEJidpk29nVj8hAPfp5rk/ENb7rvZk72mD8AlWN2pUBJzZ+2zh5QVFWToM+2VP8ApP8A+5n/AOlEj/1+p/Q7xUR8P8I5FJYF1aI1QuYhdqFWZkjvWs0Z6l9HSsJ4RxRmGqta2AQEMDZbNqAb5S32qGLdhf22dPNd8ENSLfXLVAVawsNOz5QjKdWIn67UmUeuhifY4p1V1di9yT+2XSnUVdxGWOKEzM9yb08SZDZ8FX8O89yPweIvHmlyQaZe9gNvmkmArbhq9tVScBiw0AC/1qnmHx8IYOjpKy2UcUeP13Iv7TbUKuYfFT9fBEnHEiBfkrEclFaWOxgMZFQ7ro4Y3iqrTx81Z5pmNojepjkIliG7sZZczjwlrsYDaRPauD6gP7iPVS8jBWJDg42y4HG2S32sD69UM/Ekmx+SFzDWJHfauIPsySOxI62JoOHuue4Ceq1xvvubLhtTHF5LAZi5O4R+6AxW0LZdbRFg3tAi6RKVliMaR0wuOZWDrRB9z+mPxCRF1xxe0AzeT2z8FUcRtR1CqSBmbBgZiJG640hK6/SHPfI8Hk4Eeei5QbCtItOK24NbTEaBK6m2QJ08AFWK+1jOju+Pmhqu0z/SfL5pqwMB5B/idrAix01iR6JW7Hk8DbglztqGPdQztpOO5OjgYt5EM/tbuXn81Eo+2ngomfCwPkQM1nFdWNHJcs6xmVlpsrppHYATAXc0d4hDB9l0FUoWmMTNqlQiBEFdfte4ri5wJ7lyqAKKT2dbWhmyrwROFkm8QleFg8ecIkZS6Ov2ykyh9DU77HdKudAmGzW1ZBLmx8PDVI8Jh27y/wCu5PKGFGUw57oBMZteQsqs0tDolnoVZcOsI3Dlu4phRr9YgnSfHk5UPAl2a9MsHHM4HwlPMLig2A5zrf3mD2jXzSHGhidl2w+0BoNdP3RDMdBFiJ0071UaOKa7UmeIJI77o6piqgb70QPeHWHgb+BXWRQc3Hltd34t1tdBu5aIobSJ0Z4uHzVT2XijUqkFxJIdfinjCRrmMDeGhv8A3KNE0hk7H1IOUM8ST6IdmMq6lwbyDSfA7kK3GENkAWOs6jfEd6x7a4zRfSCL+OnmusihkK1TL/Mi39DfMoGpiKhsaw4CA0FcbtMhv4t4427x2IbFYyHdVxMbhp/tPBdZNA20cO27TUcSdYIjvj1VbxWy2tM+0cOYvy3J7Vxwhxzid414WI5JPisVmkSbbiePwRRshiWpgSS6KhPaCl9Y1W2GWPrxTDadSCSOyd3FL34gkTcq1BsTIXYmo8e9buXIGRqSe1EVJggoCpIKuR7QiTrs7gBcnuWocY3LmQUaQDn/AA6SoucKKaA5MydO9RyiikAnBdWaKKKBkdmjNVtUUUUE/QVgNT3IpuveVFEmex0NDHZWqMxnud6iipT2PRts/XvCZKKIGHEzsn+Ye0Ky7M94/wC9RRKYaK9s/wDm9zvVWDDfzf8Ad8FlRcyEE19avYPVCVvfd2LKigkFxug7Frhd/aVFFJAqxep7fgEod/Md+ZRRMjoFnPGe73/AJS/f9b1FFZhoTIGq6d/wQmO1CiitYxOXRwpLLlFE37ErRqooouJP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8" name="Picture 8" descr="http://paroquiadapiedade.com.br/site/wp-content/uploads/2013/07/Rich_fool_1100-9-5-284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7170"/>
            <a:ext cx="3433762" cy="3627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0" descr="http://www.dhonella.com.br/images/stories/Imagens_Marcia/luz-divin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9" b="9866"/>
          <a:stretch/>
        </p:blipFill>
        <p:spPr bwMode="auto">
          <a:xfrm>
            <a:off x="5353594" y="2321655"/>
            <a:ext cx="3409466" cy="3678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6" name="Picture 12" descr="http://2.bp.blogspot.com/-gY7be10BCPA/TxDmdsY-HKI/AAAAAAAAApw/FtUwzQjMb_k/s640/00eb05522S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811953">
            <a:off x="1811192" y="1712599"/>
            <a:ext cx="6070863" cy="33723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423108" y="1346827"/>
            <a:ext cx="8582821" cy="391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vivemos nesta vida, estamos sujeitos 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 dilema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ou nos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ligamos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às coisas “do mundo” (que ficam cá!)… ou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apostamos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“bens do Espírito”,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se prolongam no Além… 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148064" y="5517232"/>
            <a:ext cx="3528393" cy="835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483492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8" name="Picture 8" descr="http://paroquiadapiedade.com.br/site/wp-content/uploads/2013/07/Rich_fool_1100-9-5-284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7170"/>
            <a:ext cx="3433762" cy="3627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7" name="Picture 10" descr="http://www.dhonella.com.br/images/stories/Imagens_Marcia/luz-divin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9" b="9866"/>
          <a:stretch/>
        </p:blipFill>
        <p:spPr bwMode="auto">
          <a:xfrm>
            <a:off x="5353594" y="2321655"/>
            <a:ext cx="3409466" cy="3678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226" name="Picture 12" descr="http://2.bp.blogspot.com/-gY7be10BCPA/TxDmdsY-HKI/AAAAAAAAApw/FtUwzQjMb_k/s640/00eb05522S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811953">
            <a:off x="1811192" y="1712599"/>
            <a:ext cx="6070863" cy="337230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0229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0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0231" name="AutoShape 15" descr="data:image/jpeg;base64,/9j/4AAQSkZJRgABAQAAAQABAAD/2wCEAAkGBhMSERUUExQVFRUUFxgXGBgWFxwYGBgYFxQVFRUXGBoXHCYfGBkjGRYYIC8gIycpLCwsFR4xNTAqNSYsLCkBCQoKDgwOGg8PGiwkHyQsKSosLCwsKSwpKSwsKSwpLCwsKSwsLCksLCwsLCwsLCwpLCwpLCksKSksLCkpLCwpKf/AABEIALQBFwMBIgACEQEDEQH/xAAcAAAABwEBAAAAAAAAAAAAAAAAAgMEBQYHAQj/xABAEAACAQIEAwYDBgQEBgMBAAABAhEAAwQSITEFQVEGEyJhcYEykaEHI0JiscEUUtHwM3KC4RUkkqKy8VNjwhb/xAAZAQADAQEBAAAAAAAAAAAAAAACAwQBAAX/xAAoEQACAgICAQQBBAMAAAAAAAAAAQIRAyESMQQTIkFRMhRhcYFCkaH/2gAMAwEAAhEDEQA/AMZvsQx15nkOtEFxuv0FSWE4Ub11gNFBOZvc6DqTTnHYWzZORBmf8TMZy+QG01SsVrkHpypEWUYCSd/KkgWPP6U6vmTApNmAEfPz8qFxQxwVCGZuv0oW2YnePYV13k0QtFYooCkO1U9R8qVt2SfxD5UxS6aOLx601KIPH6JROHMfxD5UW5wxxzHyouDx8VItiAwA505Y4NCXyTIo4Jv5h8qROGfr9BUlf8PvRVIbbel+mrNtkTdVhz+lJG63X6Cpi5h5qPxODI2oZY66DTQilwnnHsKF3OvP9KSil7WJ5HUUCSZwj3zdaHfN1pa5hxuDIpvWOKRw7w6MwOv0FINdaYnnG1SGBYLbLHl0qW7JcG7ybpWfEQvOOp9aDJUFbOinJ0Q9jhGIcSFgecD9aPc4JfG8f37VqeF4MI1FGv8AB1jWoH5VFawWY3eS4vxT8qSN9utaTxXs0raRryqjcZ4SbTHSKphkU+hM8biR/wDEN1/Sh/EN1/Sk6AoxQr37daBvN1pOu0dHBu/brQ/iG61wjSiRWNHCn8Q3X9KHft1pMUdtqxLRwY3261z+IbrRYrg0rqODm+etCiKKFdRxe+K4lcKvdW/i/Qc3PmeVVxNRrJn5kn/elsaWe42YyWYlj5zt6DlRycoECWOigeek1TPI5df0UQh6atjTENlBAEsT/YFNsPZzXADzP61ZcLwsWredtbrFpPJRGy+53qtWwe8SNfhPyANa48dsT6nK6HPGbcMCBEif76VFmpTil9WIjWFj3mmFq3J8hqf760E+9GLoJy9aANGvXMzEwB5CuK3SsNQtb01PsP3PlS2FvkeI7T8z086aiJkn5b0GvT5Dp0o1Kjmk+ybtXxc33or2CuoqKs3SDUtaxQYQaapchco0K27wai3LHWiNY5il7VydDWpiyOxXD51Ua1GPbIOtWMrB8qb4vCBvWglC+g4yrshbVwiutrRr+FKmurYMSVMDypXWmMQqSRY0/E2voKU4Tx+7hz922hMlTqD5+R9KsfZbDFVLkBBzZyAqjoM3OrAvA8LikJ+7ucs9phmB84H6ipsuVfPQcYP4DcA+0SxcAF090/5tVPo3L3q0PjVKyIZSJlddPast4r9nl9Ja1F5OWXR/+k7+1QljH4nDGFa5a8jIH/SdKkfjwnuLGepKGmazjnXJmHwjU9R5iqT2xcFSD8QAII5gkD96rp7SYmGHetDzI0gyIOkaUyuYx2mWJzb+cQf2HypuPDwd2DLLyAMOTsKSa3FTvBxNsk8jA9NKLi8KDoJ0q3imifkrIOjLSt+xFIxWdMIXZBkmm5FL5vBHnSR2rpGsIKVApNad91WQVmobFaU7mVmdqNfSNaMRm+EetFx3Rw0oUvcsaZh/6oUtxaMLBiCELE9T/wChUvgeGdxaN+6PvXMAHXu1KmBHJj9Krw4sFvG4VzZWORT8IMnxHqaNxDtZdugqQAD71VjUY+59m5pSlpdDnjXEmCplPXl5RUNh38U9FAPyAj3MD3pG7iC29GD+EAdZPnGw9v3oJS5MzjSocYjA5SCx31Y/rTW/dB0XRen7mlruIznX2HLb9abIkmKxmhaFGZINcFYbRyKMFroFdFaakGA0pzh1I3olmzNaF2C+y69j4uN9zh5guRLORuLYO/TMdB57VrkkDJlXwCM5CqGdm0CqCWPoBqauvDfsgx98BiiWQf8A5nhv+lAxHvFbR2c7IYXAplw9oKebnW43+ZzqfTapmlvM/gXxRh2I+xLGqpK3MPcIHwyyn2LLHziq1/8Axt5GK3VKMNweXv8AuK9LGoDtBwUXgTADjZuXo3OKCWXJWgoxinsxjCdjRz+tcxPZwXGyJ8KCWjmRqBVjxOEuzldgkGCB/X0o0KiZUgDYn13PmaillmnspUYtaMs7T2mLWbQnXZRzYkAaczyrSOy/ZLCLYD2ixeIN1WKujD4lK7DXdSDVD4zjra8TsEEFbT259nBP9a0HFcEupiTiMPeSL9wZ7ZU+IsQCDBjQyQQJ1jWuzy9qV0O8eNtkM3aE2rhTEiNSO9tgxod7icuRkSNafYtFdQ5VL9vcaBlI+tMu1nE+7ust3Cs+SQXt6oRlKsCY2gwZ/aq6nFnst9xavK5OiaMrj8yDn+YUMYckmtM3IknpnO1/BMNIu21yKILqmkidR+Vh1iDXLnY6wl622Y903XUE5ZWT505xPaCzdBW8rWLg0YgZlnmGH7Gmiv4GtjE27iH4ZkFfqYFPV1RK0hljHFlskaGcvT09RTR7s+lNOK32zCbi3MvNZ9NZG9KcMRriZEUFupIGnQTuTVcZa2JeNXo5dURAneTUXfSDS+ILqSrAggwQZpuTNG6ZyVaCZq6dq4RQnSlfyaFU1Md3mAYVEKae4XEwIosbQLQpfTwxXeGnQjz/AGor3ZX1ptbulTI2501ySdm1oWKassxz8uVCjuysJ5/Wu0TOEcUPE3qf1pArTjF/G3qf1pGly7HUErorpoUBlAFHsmGFFUVIcF4Q+JvC2m53PJRzJrnLjtmqN6Qrw3s7iMUx7q2WAMFiQqjyLMQJ8t6teD+xzEMAXu2hOyo2Yn3ICz71pPZrgaWLSWkBhR7kkyxJ6k05x9lrLZ1lhKkieYYSfkSD/tXm5PMk37eiteMktmSv2AtqxVnuKw5FQKkuF9iMIpOfNcO0McoHT4YzesirJ274lbbFsqFT3K21YjWS4vNBI5gKvzrn2fYVMVjEVxmtqruQeeUhQp6jMRoelHyySXYLeNK6DcF+xxMRcW7LWbE+JN2Y9LZPwqdpM+XWtlwuFW2ioihVQBVA0AAEAClEQAQNANhXaoV1TZDJ27BQoUCa0wLcuBQSTAGpNYT2k+3C4vEs2G8eFtTbKHa7qM7+RkQp6Dzqe+1/to5YcPwzQ7ibzg/Av8unMj6R1rH+LYAIuVQIH7UUWr2EoWbRxLCYTj+F7zB3jaxCCQAcrA7lHUHVSefL5isoudmcfBCXnYAlWXOQQQSGU67gimv2cXLg4haNtyjAltPxZBmKGNwQDV747jv4TjmItTCXyt5fW4oZv+7N86DNcVcQ8SXLiyhW+wOKJlgFG5JM++lX7sPxPvmZbhyPYXNqZzETlIB1EiD7ipbiVybTEcwB7mQP1qrdu+HLaxJytlR1WGGmqqEIkERoBUEcnr+2R6HH0XcSyYDjqW7rKWV2IJYaGJMQR5yTHQUw472psWkYYe1bRmGvdoF92IFUC/3dpDmVG3y+NiST+I6iT+lQ2K41ca2Leyjfqeknyp0PGS+QZeUqutiOKx7NdZ5kkknz9etBroOoUA8xyruA4S90MVHhUSzH4QAJ1NWDgXYfv0DM5WSNhPmareWMVsijCc3ormR3MAE9Ao2+VXXsf2dKA3Lohvwg8hzPrT612CsKdHugDSQwBJ9hpS7dkragsb1+B/8AZU0/JhLSZTHxprbRWu0PCLrsTAI3qp3UKmCCDV8udl3ZC9u7dG+XM0gxVKx11i0P8Syp9jTsU01SYjNCUe0NTQNCKUt2J5im02TiSmjBopRsGwExoaRNZ0cL552ouakg1GBo1KwrDBiNq7RJrtdZw6xI8Tep/WkaXxPxN6n9aQimyWxpxqC100EFAY+xzgcG911RBmdyFUDck8q2jsZ2G/hbRLEF8guOesglUHkI+tV7sF9n120qY/EfdoCTZQjxPNtvG0/CkajmdOWtaVcuhEuCde6tj6AH9a83zMm+CLPHjrkhPGI1pbWWXu3oVR+Y6kAclAk/6a6tu9bS4t5YlCVnKTvDfCTG/wBafcIQ3cdbaPDYsMdf5rpCrH+lX1p92kwjXLXeopZrYbMg3caEhfzaAgc9qRHx+UOXyHLyHHJwl0MuAdksFicJh7tzC2szIrMVXJmMEHNljNud53qV4V2SwuFvd5YtC2WVkIUnLqQ3wk76cqa/Z9jM2AtdUL2yOaw7Qp8wpX51OYu34kcHZhPmDp+9Xro8xvbHlEd4FC5dCiTSFk5jPStBHAqudvO1y4DCs+huNK2l6tG5/KNz5CpbiHFLdhHuXGCqgJJPICsa4eLvHMe1+5K4ayQADtl3CD8zaFjyGlY3Sthwi5OjnZv7OMTdX+Jv3FV8R94xOrw3i25EzUtxLs1hMPaM2xcYj4n8XrHSn/aHtTcwzZSVVdlJts4J6NlMrpsdqrXH+NYn+HW7iEVUuGLcKUL6EzlJJVTG7VFKU5tNHpQhGGpEb2B7Prc4sWWFFm2z5RzzArGn+aifbnNviWHuLucMnzV3H6RUz9lmFuLi2vMrAXrVyCRCmGQ6E7/7VDfb63/PWB0sR/3sa9FfTPNbuVoneA8QF1MP+a5bn2YE/QVb+0XYu1ilK6AMJIOwP8yndTWb/ZNiM9yyh/Czke1p60jtNxRkw4KGC7W0J5jO6q0ee8V5yxpN/wAlssktUYXxfsFiEulbY71QWEgjTLOYknYCDJ8qb8P7DYq8dEy2xqbh0WBuRO9blwvseirlZgbchxbQMFYk55us7M905tYLBdtKccfQLbC83b6DU7ecUyfkShECMIzlSMw41wsYbA2rCjxXiqnqcx194n51YeH4cIsDZRkHru5/ao/tc+bG4a2NcgLx1YAKn1afap0YIIgLnLbQeI9Tz+ZqLJN8Ffb2XQSUn+wU4cEAnwrOUQNWPRf61C8UTvbvcW/hUzcb/wDNSL3yfvnGQEZbFs7onN2H87cug9aY2UYCEBAJknmSetBD27HdhcTclktJ1+QFULt1w3usRI2uDN7jQ/tWj4XBrZl3OvWfpVPx3d43GPmnurNtiY57RB6yfpVfjzqVrom8mPJV8lDoy084tww2WGuZWAZG6qf35GmKtXqxkn0eS006YZ2PPlSVHY0WskCcrtcoUBx2hQFCiRw+xI8Tep/WkaefwVy4zZUJgmfmeZoqcOeYYZfX9o3qmWx3JDQirX9mXCu/xoAtLeNq290K893mTKVzgHUbgDqRvtTng+BtIkhCX1BLbyBMRykVcOwmHXDYbiOJBym6EsWDzzOuZgscwWn/AETyrJ42lZO8ibolL/aE4q8+Jcd0ncLZs2WYEksczuBtrOnMBdYqTu4hbl/EWdi+GtsvkzB1HvKCqyBpHl8tIApXD8VZMUcQ6hjAUIp0yIGyiWjxZmJ+XrUXkeE3Lkvoq8fy4qPGQTj2Na7bwWJW5ctN4kJtuUIZYI23hlcQZHka1HsdxsYnD5mI71TkugcnA+IDkGWGHr5VgLuXcnWTdcqoYlVLI9x8o2kkgEx+GnPB+1uIw2Iu4qwZhkR7bfBcXJJB6MDsw1HpNOhh446E5cinO10bsMV3OIhj4LxA9H0Cn32+XSpd7gA1Mx/etZvhO3+Ax6f4y2XI8Vq8wRlP5WPhYeYM+VW/D8astbQ3cRYEAZibyQSNJnN7+9Kpr4BHYz3W8prvGuMW8HYzOQOSg/ib/wBa1XuM/azwzCoct5bzDZLHjk/5vhHqTWJdse3N/id7M/3doaJbBkKJ/EfxMefpRxg/k2rJLtr26u45u5tk91mEwfjM6f6Z/vStA7NYX+FsJaXdRLRzdtW+unsKx6yFtRcLeJSGWdiRqBG5rSOzfaO3ibaszG1mJEOCFZh8QV9m9jIqXyVLj7ei7xuKdPssN68WfNEKs5nP4RGuh3NV37Tsel2zh8lwOMx2P5SKh+1naB0udxhXUA6v3Uqo12IJKknUkkUz7FdkbmMvNZV7aZEDTuPiggR60GDA1U2F5GZP2o2Xg1gfw+CP/wBK7eaiaxv7eWniCDpZH/ka3fDcP7q3YtAz3SgT1gATXn77bL+biZnZbaj6mrl2efEN9lF8rilA3W27H/VAH0mtL7QGRaXrftt6AMW9tqzD7KDF97h12U+hrUuKYRi6fk1B+gnzg1Dn1N0Vw/csGCuZgT6eWgFQfaC7N1B+Un5mP/zUxgbOTNm8t/SqvxnGhr5I2AUfrUWX8SjB+ZDNYDcTLttbsSPUuw/QVLXYcd448CfAp/EZ0JHPqBULxLEKmMQ3GhLlsgk/lZWj/uNS2N4uRCoisDGUkiJOg0pE1J8f4K41tDa+6qDdvHc6TrryVF3ZqK14lJFsydlJG3VgNF9NaStOr3M4HeMsr3ja6zBFpdgs6ZucU7xN3LJdhbHzP9KxqtDF9ldxPB718y95UUfhTxH0k6D60ovDsPhbFzIIJQ5mJknQ7n1p5bxyPpaV7nnHh/pSHGrbXlFjQZhNwqPgToORc7D3p6lJ6ekC4xpv5K5wvhtvFcMAfRrecq38uU8/IjSs+itD7TYR0wxVCtmykAIPibXUsfc+dPeAdjrCqCLXfsRq1wSv+lJgD/NmPkKujmUIuTemzzsmFzkorujLorlba/Z9To1ixHTu0H/ioqC4t9ntpwSi9035TmX5Nt7Guj5kG6YMvCmujL65U1xvszdw2rQy/wAy/v0qGNVppq0Ryi4umAUKFCmIE0DE45dRIiSCDOmp38qZPZzKzKSCr2tQeRz7HbeKdcRujOSiiJhgRznnSIueC4MpBKBssyJR1bQ1Xkuv9GY0rF7Bl2Sf8RQyn8wG9SPBeKObPdMINu5mjlnKFJ8wVj5VF3bgYW7qcjr1HWaleH+N5iKMQ9E/YtaCk8QABNO10E1F8WxMIx6A0U9ITHbKgmMggzE3bgBAmCSluY5wGJo2EwxFlx4gXv8APeFUan51H4AM5sZMs/eXPFMfEIOmvL6VIcS4kFULbktqqdST8Tn1aTSdNWymq0iF4nZD3slsCQIJ8/OmN/CsnxCOnnU1w+xlR5gsWjN5kDT0pfE3FJVFTvXEyBsJHM8hSxinRWs1LW78aCp/hnZZ8TdFq2veXGMZU0ROstzI+Q51rPAPsAw6qpxd17jc0tnIg8i0Zm9dKyUuPYzkjIeyHZy5j8Xaw4J8Zlm/lRdXbXoNB5kV6P4p2Hs3rFnCkZcLZGttTBYgQniGvMknmTNP+BdksHgh/wAtYt2yRBYCXI82MsfnUsSeVTylYN2Z5gPspwNjO99GcOxCWy7FUXUqCRBcwNzpy13M7wPsxhsO5u4awlrSCVnVZ21J6VZLtgMpVhINR2ExQRSjFEyEiSwAI3Da9R9ZrrMHeISGBHnPpXln7Q8cL3E8QZkBso/0/wC816E7bdsbeHwtx1ILRlU+baADrrXlfEls7F/iJJPqTNHBbsKJffsvtmLrcgQPqK1d7y5tY2Uf1jQ/tWZfZsgGHdubMD8jV3uY0F9Oo57bcq8vyG+bouxq4lgx1+FOXnoOXLf0qp4+yQveD4VOQnzOo+oPzFTeJxHgY7EmBr5Ac6c42yi4Eo22Qsf824M9Z/Sp0uWhkXx2Z321P3Fu9E926lv8jAo36004FZv3FRVV2S07APyywcsExJAMe1O7eIW/hmtOfiBX/wBen7Uv2VxxNhbWz2xkjzUwfnv7023DFVdDVG8lp9kqmFvJbCWlt2wBlBZ5aB1jUmk14QoOZ2Fxp3aWA9F0AHzpf+JYaMD604tYkGonKRWoL5ECvUmOQ209BTRroH+1O8U2lV3jPGEsDMxA6Ac6LHFzejZSUFZXe3/E9Ftg7mT7bVceymLdsLZEwMgHsBpWVO74zEebH2Vf9q1bha5baoshQAASNYEVZ5MVHHGBF40vUySkTKW12EsfM6D1ij3bUCk7N0KKJicXpXmbbPQ4Fe7S2h3bSJHmKyjF2Mp02O1a1xy3msuB0/Ss1wmF71HXmviH9K9rw37Geb5sbaIgihS62p30jf8As0Ku2eXxLJiONXQzd5ZzCTqvr1E03HGLY2zLoRlOo8Skac+nyrmIsQ7FHKHMd9t6XH8QRvauDz3q7tC+noStEhyE1DEEr1V9Qw9CYNXjgmGgSap3DsMc6hxDJ8MGQVO405A1cMPiwF6ADU8hRR7sTk+iRxN6BVV7W8TC2yo3OlG4j2lmVsIbjASWIhQOsneqxe4biL7x8TcwNlPSdp8hQ5JXozHCtsUw93JakasyhFjpJLHyliB7Gl7BUSqktdI8bgZiPyW1H1JgfpTj/gNxdbqnKBoqHptJ/pS9nGKoyooUdIj50va7G39DG9h2AAc90g2UENdcnc6aA+dWfsh2Dv45MyZcNhgdXaZeN9RBcjnEDlNQtrDF2zZJJ5nX9ancNjsUcloXrgBK21UXGAWSFAAB0GtA26MW9GudjuAYPAIVt3Q7tozwJMbKAs5VG8dTrVhPEk6H6fuahuC8JWxZW2CxA1OZi0sdWbU8zy2pxicOkElAx9JNeTk8iXaL4YVWx43H7QMHTpMR89qfpfBAMgyJ02j1qmDNrGHB/wBKx8yRSOCD5wrXHttJC21cARuB4SRt+Ggh5Lv3IdPxY1cWXprg8z6a0xxIsDV0A82tnT3K6VBHtAMKT/EZu7g+PdgQNJgazoPU+dL2eL4hLYuXcgmXZGBBtI0lEzLOa4FEsIjfXma4zUo8iSWKUZcQvE+z2Axj2y9xW7pswtrcXITp8aj4to186qfb37GTjr3f2L9u22QKVZDlbLMNKnQxA25Cp7iLG6/jVGkiAyrI1BBEgxMx70t/w3KmmkdCanfl09IoXiutszDD9gOK8OBAsDEJMzZfMf8ApYBvpRrHbGwrZb9u7ZuLuHUqR7EVZX7UYrCXi3eNctc7bmYA3yk7Grs+EwXFsKGuKl22w3Ih0YbgMNUYGiShm2ZLnh0zOk7X4ZgIuLlBkywkn+xUR2u+0e01o27ZLTvl5DzO1S3F/sEsqc1u9eZJkg5CcukjYQfza+lN7PYHB4W2xeyb8EnPcJkDTKIU5dNNedA4Ysb3ZilKfRSeDnEXhmW1ltn8TNlk6arI8WnSrZwTBdx4jDO2pJPlHSnJvAiZk6eQHQCBAAGkVwXSegpGTK5WukenhwqK27H9ziIO6/X+tM24lbDBSYY6DQ6/351G8Q4mLYInxVVeI8dk76+X+3Ohx+O5jJ5FBaLF2m7TiysLqxrOsViHvFnaWjXyFSNpP4i5LkxNWTE2LVtbSADK1y2D0IzgtPlAq6EY4ko1shy8slt9Cn2ddkHu2jeyQCT438KQOhIJb2EedW3h3DMTcYi2lruwSO8a6ygx0XJJE1JWcecR92nhs2xDFdAeiLU9hvCsLAj+/pUWTIpSto6PKEaTKzjOGYi2rMy22CjXJdk+wuKs/Ook4rNEArOwdSpPWJ0b2NWvG3TecID4F1Y9Ypt2l4jat4c51BWMqKf/AC8iOXpQKMZaSGrNOPZT72OEMs8udUjgyZcWydZ/rUvc4h3tsv8AjtnK3UjkfeoGxeH8YhHMj6irsUOKaFZsnJpjnj3DTbcssBW9Rr7aUKsvH8GGsk+n6iu0zHkuOxWXD7tDbtB2cxGFdlxNhlEmHjMjSeTDT2OtV++iJqxK9FUy5/YV6yu2laVYAgzIIkH1B3qncZ+yHA3iz2k/hrh/FaAifNGlflFXrL9nn0YLgsWEDOUYagIg+JjE1LWWLAPfg80tg+ADqZ+JvWpPjfYxuH4ju3ui6QhuK8Zf8RoMgk6gJHvVd4hg3cQrgayOXypylq0Kath+H4uUbfKjM5YiM7SSu+pI/YVL8KwYa0CDlPUeg6VUcTwq6ELPcGmgliSTuQJ2EESfMVP9n8b9ynkCPkSKxT+zZwrZJXTctj+cA8/3jzqPvYm3mkwreYgVJNxARTO6bbakD35+Xn/e1ZKWgVETbjdpdCZI5LP7UvwbiqviLARLn+NaMlTGlxTv7U3W+i7CPQen9aUtYhiRlYhiyBT0LOqqfLU0LqUaQcai0zc7PEQdKPcxWkzTjgfZzuLC22uu7iC7sQ5J3ZQXUkJMxzg70+tYazmLAKIMco03Mda8SXjSX+R6X6iL6RThiQZCs7N0Vf3OwqRwvYIM63r164XBzZUyqoPLUCTHWamOMcRyNZRFzG7cVTpIVBrcZuQGURrzIp61yDmkKoBnMfr5etMxYIwd9gZPIlJUtEVxzgT3LUIQzAc9JI+lRGHwF3+JuXbqn76xhwViSrJ3iPtpvHzFWlOL2iJDArMZhqsxMZhoN+dJY7j9mzPeOBHKfl6e9McIqLQuOSdrVjC7wNnHQn22+Hzp2MAEQh3ABJPz9ajbnaZmfwmEOqwJZhG/SJnXbajXMR+IgDTcmSf6VHKeKFqKsr45ZVy0NX7L8PuEm5c7yeRu5R6QsfrXbmPwXDkyYe1ozFotgt4o33OukVA8UkXCcgCnWR160wuOJjSedZDyuPUR78PnuUmdx3bbiV/MLfd4dW0BZczgbExO8ctKccLt2bqWrd5++dFyk3FyhztmyglWMdZ671HNcWNDqeVNsbiFUySBH9zQzzTyumGvFhFaLhe7JYPY2gpOzIWQj5GKrnFeyly0uew5ugsFCMALmpgZWEBvcUfgnbS3iA1vMDctiZPNdswHNp0+tO7nGMq+LdWzD2Ox86x2nTQiPJdMyvjSsGIYMrTqGEEH0qBOFJPvFat2i4havpD2+8OywPEOmUjaqhf7K4i1azvalDqSpl0HLMvpBJExNX4sq410DJtsicBZjyiksXjAbqqFNxhsFknMYiAOcUa+CDI261Yfss4LmutiWE5TlT1PxH9vc0cmopyYEnftRonBMAwsouTulABIO8xrI3mad4vE5QQPSlzfNR+MupaGa5qeS/1ry+2NQS3iRatl30Xz3Y8vaqB2i4m2IcsfhFSXF8dcvsZ0H7CofiiC2p8hrVeGKTFzK9w94xDJyuIw9wJB+YIqIs3gt5WP4T+lO7GJ/wCatnpA+YIP61Huk3iPzEfWr62ydu1X7k7xbtG7rlGi/rrOtCmeOtgL0oVsEkqoZO7PVn8UGMg6HWlreMXmapvCcWwwiM07lQAJZyWMKgGrGKr3E+3bd2RaRwZgszKCB+LKAZDR12o+SJlFs1d71pviCmB+IA6e/LeoHiXZTAYlGd8Oijk1sd255A+GBvtMzWUXe0VwmQVSVEhfwqviOckSepBJJgTJiiW+2uIGbNcusogRJ8R6RuAJE7b/ACS5tdDPR+x52g+zHvH7vC3M8ZnCXSFYhiFaGXwnLlG8b1UcNwq5hpt3w9rKxiV8TaSMiyC/WRp51bhx8lgX/wAUycoEqp5IR5qYYbCdSSKRu8QN9St37wAhjMZiW0RV2ObTXpBFKhnmk7GPAn0yoWsDcdmzvFvQhk1JEmQAYyttow0504xeCZlDKoRACBOsL+WSC5GmqjeSSTUxj7Nu1CKFZkAJA+FSJ8JG55SSCBroOTBCczvcaHYwCVlis+HIggqIGgGUaaRRepKWzvRUdB+GdmxfI/5q3a0IFt7Vx9NZJKiQ5icxy9BoAKd4Dsjat5mfGlijQES3vBzo3esfDIWdVkQZGlI4DGFb9qICtdQtqQzJn8UjkDlYRrsda4mNzqNBcbMCF/mYkkHaDrPLlHSueSfRyxRs0/B/aKrWzmJAIIAeCzchGUgnfc6a761H/wDFSikLfXJAgOh7weh0B3GuX56VRMVfAXQg6lrjDUu4kC2hJOgMgHYnM3Si3LxCwsGYBhTlAX8Kn/O2/wCUecyyg5fJRFqN6NAvdrswy6E9FEA5tAIn5dcwiocdvSYEjIJPjXNoBE5TvrsOZI3ql4iwYEOcpZTmJMSAdz/MGcajoDzpW4M5BnxO5mANXClgZMQHVZA2kmI0NFHCl8myyXqi1YrtGMnJTpnIMElyx8Q2mZ0A0mmOE4w1xgpYlROzciTMmRzEagyCfeEPEHtq2U5SxEuNCSfwqd0QCdvExmdJrmFsMz5jmY/gt6yRMNJb4RCkluQ9aL0/sFTp6RomE7SjItu2kZtDdYgiF0OUSJjoIjWk8T2gtA5LWa+4IExPiOun4RAnaNjvVHvcScgEENLZQFH3fh5k6yo8tT13hG3jHyjvGZQAWOXQKkTmjSWPhVV/m1O1J/TX2N9ZJ6LZxbtD4YIAJYSBLbZgSTME67CeVQGI7RSOQUzBJLEkcxGrfKB1qt4ripuvllUQeFE1KCNyxAJY6akkzSWGuhmNwsxgwGI3gaKvQeQkbSRpLoeNGK2BLyZX7SfwvaBxafu1JfvMgznoC7k+Sqon/OKg8Vcu3iQJJYEs9xgFAMaoo5+gPl1p5ibYhUzoFRCXVJhdRnDNOpnKIH8wHKKjOH4sC6JmNBI0JI0UZnWFGkSBNOhBLaQmc5PTYytNcwtxLltx3gJIABOm0NPMj8O4nWDWo9me7xFpTee694qCyN4YJ02OpUkiI0qpcPIssbgtgBIL+FjmUkkQWaS+h0/KZHS230a8lrE4ZvvbclNijggZkaNwY6yDS83upf8ATIJw+f6LQtu1hULNlBGv7QtUvtF2yOYqgJYqFVRvLHUac4iq72m7Y3brIChRyDKTqDmgD3q7dkuy9vCoL98g33ElmIAWfwrOwqf0liXKewlLlpFJ4l2KvpZ73vQLjyz24gDyB6ipv7KsPiQlzN4bU+Esdcy/FlHMa/MVKdqboa0xQhsqtttMGBTzsq6mzZC/D3a/+Mn5kmillcsbs30+MiwXMXkXw/EeZ3qDxVkufFrrUziCNPWmjKCZqSLoeqIe/hwi/wB86pPajHgE+f7GrlxrFQKy7tNipuR0GvvrV3jxt2xOaVEdhb0XVb8w/Wi3rv3hb8xP1pG28EHoaF1pJPU1aQctC1/GlvTpQptQrTOTPQ/a7jj4bEr3TLFseGAGCjLtqYGpblyFUS9iy+ZmRQGbxfhgk5mUsNAxBDECYmI1rnEcYbl3KCgmZHMQd2+cmdfKkgA2UaMQSFzNAmSSRtm1kmOfM1M/s9CK0GABGpVc5CiNAioQzEEzqDHqVJ5UTEXcgCpKgkZSZUwql2bqZZwevvUhdu5rhyyIzBDpoqDOzgRAAkAGOkamonFPPjP5mUzLeI/GS0y5jTpvppOR29hMVtW2LC0N2g5DpGnxXY56TkmQB4iKWW3maQ0IJVTs7sYDFRIALHmSIWPKY9WY24XwyJuEn4FeSo8iwBnTdwIpaxcYFWCkBDGX8WVY1UbkczIBnU+WtMFUFIyKoGVSfGzA5mQ5SFRWjQznadB4uUUvhrGdQAqsSQ7M4BCqF+JidCPHMtz6mkEtbSwyKCLmdguYwAY0JJAAAgQDJJpLE3JUopco+UgRGYgqJc6yVAIygQJkSTRUDYpcxSkr3Y1zDxkkZio32+EA6AxvtOtDA4RbaTnBCiARoZuA6g7fAu/5vOimzABBAnMIUTEgCSTz0AgA689KUu4oBdY3khj8JCQk5NAYP1rn9I5a2xPFYs+EtChR4VGyxookbwI9weZNHZs9q/qwXICvKO7uWyQB/lge5plfsywjcgAiCDMZwQOUgbcoo9hlUugJZTbZSddcwABHLcGJ1MzzrWtaBvYExw7kIV8GhSeo0mI2MQfbpRVxDPaL7MTIJ55CWEL0DEj3NdvXVuzKQFCqMpIIgDQADxHkB/vSfeSdguVdgucqo356secaekVqRwoMfLOyic5ByRIM6mfcwDPPyp2v3ZdbkhAmVxbJOcJCwDG7MIkjckwYAMdh76KAbaheYe6JO89YEflE+fKk7jJlbMWYE6sJmQNwWAEjp/tXNbMT+R0WZ2BPhXLl1kd3mBnwnkFHvG8mkcdeAthMhVeWZpJjUEqmw1mPM11YFvKsMCJVtPHMZiASJIAUZd9fmhbvNowCka/hBLGNQzacvOduVakdehBXGsKF8JkicxOUkCDoo06e9OeHWlOUtnOgKiYXNmiWJ2GaDp81imd8FyoSMpknXSTozEtygAegNKY66VyrBIy5hm3jYE+2oB/mmiqwdImLFwLlJSQ+YCCTm7s6uBG2pAI1JnWdoi2WZmZgqzJBiQo0ENG6jQT+HnpSVjiJa2J3QkbA+F2zbHT4p6/FQtYySIGZs0yxgbRlMnmJk+nSsUaOlK9knfc5kTN4U1KbE5vjbMSQc07jSNp5kOMZTmw7dwx+Lu2uSw31DHxHck6Uxa2Mxy5SgPhDkFVHmw0MH5x7U2uYwrMZZ/LEcue5/QxW8TL+yTsWFF1HEh1bMWYlmLSNWkjnyj3NXbEcdNwQQ4XTO2hLSYAUAjJb9IJrNDjjOadNo6bfTej47iNzYsdQOe4Ika+9Lni59h48ih0ahjryGyAschsBy2gUn2Fxc28o/CzqPQOY/WqLgeMlcMQJmZnp/fWrJ2Ev5bSzzk/MzUssXGDQ3nzaL/deTrTLGYkKppK7xNQN/lUPxHEFh+1TRiO6I/i2MzAxyrNsffL3GPU1a+0mPyW8q7tvVNLV6WGNIgzysLQo2ahnp+iYLFCu5q7W0cW4uVlVJGYFmPM/eEAE9OcdTNAHxRA0yAHcjMdTrQoUEuy9dHMIcl3KpIVi6EZjEKCZ33kU9s3S/wAXPL9XK+uwHyoUKGX5Gw6CYNyGtmT9/cZXnXSQNOkHUeYFFFvO67rBgFfDGkkiNJPOd5rlCuX5HfAvdwam2XiCHKabRmXedz4jr51GsSqCD+MH/qEMNORgTQoVkemZId2XJz3CdUWV2ABNxU2HRTpSOHHjM65ROuupCamek6UKFE+gA15ZlzJLKJ6f4SH2+M0kt4m1ZE/4od29Q4QAcgAP1oUKx9Ixit4xaVhoZZdOQGXQeuYz1pp3hbKdiQGOXTWYHy5fvQoVyCYulgO7ToVK6jQnMs69dRvvTGzfzOFgABiNNSQFJ3aTr5Ec65QowJDMY1pUz8epHKSxEjoQNNOlPMXiStzJAIy85nXxEb9fnzmhQrmBF6OveAzQi+AGN+RiN9qSJNy0rMdZu6+mVv1Y12hWLsOfwIXD3agrudJOuhEmPWaTwahiZEwJoUK0GPY6xGFDBmYsSoEbQOUbbUyuLAaNIIFcoVyBfQ2nel1aV15T/X9zQoUxAR7CC6cscjV07NOe7HkBQoUjN0Px9ljwgnem/EHNChUK7LfgoPHrxL61D0KFegujz8nYtkGQnzFIUKFELmChQoVyAP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423108" y="1346827"/>
            <a:ext cx="8582821" cy="3919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Enquanto vivemos nesta vida, estamos sujeitos a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este dilema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: ou nos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ligamos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às coisas “do mundo” (que ficam cá!)… ou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apostamos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nos </a:t>
            </a:r>
            <a:r>
              <a:rPr lang="pt-PT" sz="34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“bens do Espírito”,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se prolongam no Além… </a:t>
            </a:r>
            <a:endParaRPr lang="pt-PT" sz="3400" b="0" i="1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0233" name="AutoShape 7" descr="data:image/jpeg;base64,/9j/4AAQSkZJRgABAQAAAQABAAD/2wCEAAkGBhQSERIUExQVFRUWFxoXFxgYGBcXHBccGBYXGBoXGBgXHCYfFxkkGhgUHy8gIycpLCwsGB4xNTAqNSYrLCkBCQoKDgwOGg8PGiwlHyQsKSwsLCwsLCksKSksKSwpKSksKSkpLCwsKSwpKSkpKSksLCkpNCwpLCwpLCkpLCwpKf/AABEIAL4AoAMBIgACEQEDEQH/xAAbAAACAgMBAAAAAAAAAAAAAAAFBgMEAQIHAP/EADsQAAECAwUFCAAEBQQDAAAAAAECEQADIQQFEjFBIlFhcYEGEzKRobHB8BRCUuEjYnLR8QczgpIVg7P/xAAZAQADAQEBAAAAAAAAAAAAAAACAwQBBQD/xAAjEQACAwADAAIDAQEBAAAAAAAAAQIDERIhMQRBEyIyYVEj/9oADAMBAAIRAxEAPwADdt8g7B2WNM2UGpXQimcN13Wo0ZiOIB98o5tJzOlfv+IO2a3qSwq1Occ2yGlldurselTF0DpZtCD5tURcsluWj8z7waj1ygDZbS4BB9IISLQBXOJsXjH+jdZlYkhTZ74JS1OIUJVu4wWsl4KYMXDwmUNAcQypERqEbSrSFCMmEtYzE39lScAxzPWn3hAC8ga16/coPz0QPtDkEfTDk1ozBRSkKWraFGzzq/yIpWs8ct0MNpsZL19oB2yyYeIfdFEZJmC7b0uC3KBM2x0pny+tBy0ySH56RQtMstn8RZCxoBoCy1HaBDNwG/7lGqlivzFldmVU73rA+0pUCYsVmisMzFOP8RrMmRDi0iErLRuaZpKqdXSPfiTuHl6xWCyY3YwSTPaEe9ZRPEfEW03mXTuo7HzgeT4untGhVtdPnOJEkxER1uq8sQHGD1ktXGEu45zJfTSGSyzGiedeeHRj4MVmmA0EGbEsCFqyWrCneT6QeuadiNTUaRHKWGsZpEtkgjnEgXFaXNjbHCHjMwmWAYpqkROZkaYoXJ4akUplm4QLt1hBfSD6qxUtNlhkZGNCPeNgZznAG2S2o3J4fLZIFaQt3jYHxNFVVnfZgqzktAu1Jz84K3hJKSfmBdoBIoMyB8xfDsBlG0S603xBNpSLU9wBFRSjXpFkXgmXpXwlxFgmn7xEpTx4TKQfIHC/MGf/AB+IrgbZ4RIpefSIl+JXBniOIqHoasCwkQekznAr8wp2K8EgVL1ygxZbS5zpGTWF8ZdDTZpgp5b4PWK0BPCE+y2gloLG3VDGmT8s+kc9w1h6PlktuIAa6cYISZaiHNBvMKfZy1OupoNNpi9MxkdawxXjfxlgAyy5yqC21hdRFEpyrl6QH4UnrB1vpE8yYkHDiDs7ZFt8YBhKv3tFhnWZv9x6JArUsARoFUp/MIcu8ES2xxj3DibvHpiaRFjjK5tIyHgtlC12d6tAafLz+1hhmKpA20oePRl2eYp3ld4Ic58oWbbZSnIPxz6Q82p3qKQJtNnGIcX6bo6FNuCmhCttlaucDyGDQ43rdRPh+8oX51hUE10jpRsTFOILSmnONUIprFsIMRFJhuoEw7jyjSb+fkPcxlBoOUeOR6/EJXTJ0QWdAxcIN2aeBuekL5BxBuEEEqOIAVLgAAVJLUHHhBWLfSmvwZbNaKCv7wclWOcQNghI9ejP7QCsxVZu7Skp75eLEs7XdJGeBORLuMRoSCwZjFG+bVi1UVEUWVqxO5zLt0YRz+Tb/U6Malx2R0Ts0SqbgE6WhTglC1DESHIKZZG0Q9OsEzYnVMUg95hBJYCuhGe0aO0cM/FzEttqUNASVNyfLo0O/YjtxMClIWSpGA0NcjqdzmpNd8FOiXreoVCyMW89N5cxdonpSlJxKWEIKvEEtmQnMjxE7kx12Z6xzG65gNtklJw/xAqubVU53kij8Y6Gq2p3u+QFSdSwFT9yiL5CSeByk5ekpVGhXEBt2ypWF0JSSVhaWBTmknJJzq7UO6PWW0pmITMll0kZ9dd0S4wWiVRirNETTFaRVmTYxGFOfKcwPny2OXWCpWGrFOcIog8AYGtUt9IFWuxBQ4wcnogfPT0iuMwWKFssJQ/14HLTXcYa7ajOlfT7lAK0WSvXziyM+hbBUku3KNmDK5H4jSzp9vmPTMjyPxDvsjIAsAjlXyhkuex92As0mLGxk6EkElfBTBxuHOgS6pAVMBW2FIeuSlAOEVz3tuBgjedsJxKGa2SOTAKPBzTkkwu98nwR0PjJJc2ek2zEqYv9RwpG5KQKeeHyipbVuKaffOPS9kAbk+5eIVzAC5IEDGKT1DZTeYRkPyP3394zZZmFQUHAyUBqH8JGuQpyiPFmxcQRua5xMrMWUSy/hAUpRBagUQEj+YxQ2kuybexv7CXTabXO79KWlS1MVlziORShP51sdGSHDmgjo9u7MTDQJVhKU4lK7tQYq2khIqkih/MKEMXil2MvlKp0mTJQtEqWg7AIKEAJYKWyQ6lHU6kkamCl39oklVpROmUlzSP0bJAUA+ZFTx0DxzbFGz6DU5J6B+0t9CRZkoQSqWmWorQgIKZ2IsUvUp8ThvE2gcxT7DhUuzBK04KhkGmGmu9xhL6+kHJN/wBjXMXKlykgmq3QBjxZnQrLA60pE9vu50gyUgN+WiX5Uod2/wBYTZW1HEM5rPCGdOilMmRXVb3Ees+KZRAdW58qkB9wf34ERNw01LTZSogmzniNU+jjUPuiEzHg4oFo9O++UUbRIeLRmtGJiw1aaknQDMmGpYeBMyzvxirNsKd0Rr7WSAsJIWkHJRAbNnNXw5V4wVmSGf60O/aH9IDp+HNbMfaNJ5y5H3j0g58o1UMuUdOK7ISBYy3QTscgzJa1qLCXgSC1CVL13kJJNN/Go9WQ5QckjDITKyKkY+q1BXmAJcZc8SK/jrsH2m0h1VplTgwjQ2xOgenCKs1JJO/75axDio37Q2NcWBO2SZOpQJoCH3VHkMoPXfaFywSEKWQKskqCXpp+Y0rTKF2zKYu4AAJ9NN8dAuSxFHcSSrDlOnHcyRMUG1YBCa6kRP8AJagsGUrm+xgsPaNdjCUTLMoKWArELQgmn8oThSoDQmILR2qlz3M9Pftspm4RJmofQqQSM9CCHhRva0hc1eFZZOhUlFS9SVZ5igrFFNsKFupYqxLEFidCRnx0prEMaW1pW8XqH67r2sSbXZ1SVrWpSwidjLkuCkOAyQHIFKMnQ1h/m2tcphKwql6oJGIbyFKfEnPNss44DdtnJnqSkHa8Pm9OFfeOxSJilLCdonPZD8y+TQNi4PExLe94SX4hCpgwyzLJGJSlMnEXO50lmcqzZQGsB7svQSpgxjEg7KhqyqOk5guAQ2bDUCGS8LAZklctToUoOnEGAIyNKEZgkPQ8YSp1hmp8aWdWAuQyVEthUcknWrUqM6A1nZu6uij2h7S9xaMIwzUKxnEDV8dMqOQUkuBUk6wRsVuTMRiQcQORyy37oRO1FhmiYtakttlIBoasWI0OQrmw4QMsN6LlklCiktViz5aaxfH4sZxTiJnbkuzqWKJk3eudLmiXMTLUzJUoFlE/kxA/wyR+Ziz5awm3Z2udxN5hSQ/QpG7h5R0zsjesubZJndhCygl1Z7RSC5cBqEDC1Ak1MTzrdb1oZHJdI4deFoJxJUCFoJGHcQQ4Lbtrm3GDHY6/l94JCyVJU+FyThIDs50Z+Ri12zupXfKmpchZCVkAMCWINK1Y6boCXIEotUtSmSNtnLBLBgTwzEdDlG6nkTzhKqzCjJNOkSAeHlEcqJn8PL4jV6TldaXHSCNstD4WLMAx5ZehHlA8nLpGZyvDyA9H+YycdwqqliJlSwS5z94rTbMwpG7xqpRgo/qZLJFi4rs76YQpQQhAxLUSPCCHwgkYlHIDea0hn7QXhJkpmGVORMnThtFJdKEO4lJP5iSAVKo+FI0qm4H0esQqGTRkqvySTbPRnwWJEiASz1cufmLaZYAGlW9B8tEUoUTF4SP4Z4V++kBZLsKCLtzzFoWFoqwYp3g0JGuvQ8I6Pdl+CYGIVskoUAWcij7lAisc4uxW0H0cjyNTyghZ+0KpKlpSlCkuKKfMJFXTXpEVlfKXQ5tKPZ1qw25KgUEqAyCVCgOhb5EUL1BTtKl96BsrTgUskB9lwMTAsWxK3hKY5/dXaO0TJ8pKppwKXgw0AAU4YMHau+H2w2tQwpUXxBkLV+oBsKnr+n0hNkHF4zIS4vRB7VdoUFKFMFqLS1S1AlIQgUrQuCcIB05Qs2mTJmpCpLIV+aUXGX6VGiqcoM9vbERaJwKcKivG2/GhnBOYKnrvzrCe5++cdP41aUE0Jus5S3BiuO5SpM1cwEJQE5uHKypiKVDIIpniEW7LPtdmxSZa1jESpUtICnWkBKlFLGgJKd2wecLEm0KSKEimQpqCCOIIemVeMWZ9+TyXM1aiQASS+JhTPMa/Xhkq5Sl2+hcZKPg+Xzf0kSUoWEldFLKZmJ1UdIWB4XHw5zhGvC8JS3wS8B3gmo3Gujcm3GsUZs8qLqNTmd5AzMaCXDK6o1ro2y5zJ5B8UbrXUdPaI7PkYwr4TAJfsJPL05RvO04gegaIyl2HQDiTlwie1SsISM2H1o2TXQ6pdMrojdCYjSIlSmAYxGJqnisExZIryjKZbl4YniAa1mZYYcjBeykFB4wKkq2iOD/ekTyThSWJHz0ie1aHF4XrCGqaAZnhu519YhzUSaEknz+iM2WcCkkvUpqeYqekeMbXH1s2f0iVExhuOnBuO/KGG6u0ikgptClqSTid8RSciADQAh+VXoaK6OMWQ4DPXL4jJ1qXoCYydp74TaEoHeKmFB2HSUlKCC4NABklw5qM9YWV3Ykg0Dktwr/mLAU4+1jBm0O/MeUbH9FiNaT9KU64JycBCVKxoK0lAxHCFFJJSKioL84oybsWoqCUFwFKIbwpAxFVdAI6lMwypJUAAUWZMtJ3BEtyR/zXpqkCAEi24ZqQqgTZ8U0HJCZgqVblMuWAkVJSMnET1/MnLevDZUpCbJsuITNpIMtOJquqoDJpxck6RVL9H6/tE+ElT1pRzw5asz/vBpd1y5klEyUVd4ZYcFTjEdlQwgOjhRshHT/0Qo70gDZ8oy3xHpJDfd8arOfT2hP2AixZ0sQd1PPXp8x6dtAnj6aR6Wg5efuejt5RJaVAABOmb66e0Lb2RZCORKqJcbJEeJyjdAjTEeVHkmn3XP0jQ16/RGJy2BG+n9z8QeeIDc0gTN2sQ30i/ISSA9amBogvd1nxgDIFWfODtxRApTkzwokD7SJAndEK0kEjUEjyJjK1MA2eh+fjrAxjqCk+zaYtjmB5n1HKMfiyGriHL5O6GO4v9OZ9pkCfj7tKnKKY1KGTkOGSd26sUJ3YC2YygIQWGLFjCQx8JKVbQxOGFY8px80xoEf+U4e1IsS7zSfFSh3bmqx4wZmf6Z2lKMS1SkqZ8DqUaM9QOIyGsKVollJUlQIIcEUzbhQ7+TR5KMvDzbXo+3lalT193LQZiUqViA2QoDDgSpZYJSSS9XanGPXf2bOGYZ8yW8xYUtzMThVtOFFBGIuqlCASGJo5C1XlLkypctJfClIOVVGWFudHNecL0m9e8WUuXEtbPqO7Uwfek5cDwEROiUI/p59lL4r0kvHsylJCUKwk0BJxIxHVK2Bwvh8QoC9Q8TdmbYJcpchaQFy1qJSoDUJqd5GEh93AxFNtSloNTss9a70LG5TUJ/kTEfaSzEmROlgutBxEUeYkspOHkGbgIohOUWozFLE9iKEo06/MbS0YiBvb0c/EYlinWPSZjKHL4MNf+E0fS2q0M/En0pFQn7zjM0e593jUGkBFYUyemwTE4VRhESUxKgQRh5s25RUnGp4U/vFibNYe0VmhsF9ibH9GstNfv3KDdjmlIA0fyP1oE2eU55Qw3fYiQ/HzgL844w6PdK1qQFTFkUBJNeMUZoLncA330hml3Y5bCPKAc4OSzBiejFtddecZXJPpBTg09Oo9jO2skXclK1NMllMpSaORXCoO2yQFvxBG59rR29kpClpmByorISQVqNQkO1AN25t5jmt3zGlkNRR26jawqBFGYMQ8TFCU/l1ABfgTlyETSilJjYx1JjBePa3vELDLUo+BRYAZEg66P00hQvvaWV0cpxbOR2SXbT/EXpi01HA5MdIHYQRzp98xDaY96DZ5ga7RAmZhrty3TxVKdSRx2FKHUQBsKyZss6FWE/8AIYfmD97KxWaUrJSTLr/XKb/6SleULc04VBQycKHAgu3Qg+kUJasFWboZkLYpxZKdCuDhwf8AsB6w53RdotFkMsliks+qFpYoUDmxTnxTCrMszic1WAWP+7EeS/rQ29kLR+U5qDf1YfCoHnQjQniI5fzP41fQ+r05TLScgCS5oA+Tk+Qirjq8HbjKguYAGCkEYqjZeuEnN6imYgfb7t7pShUp0P8AeOhGa5OLJuH68kYlrxAt1EagxWSovSn31iVMwwX4zVYWDO3D70jA3k0+5REFF41JjVWY7DZanPsN0aPWMiPAQ3BLehLs7ZBMnISaggk8QHP9ocrTOlyQCQWJADJxfIA84W+ykoBSllQpsAOHY1JrpSGxM4FJBAINGId+YjmfIn/6Z/wuoS4i3bL7WpboKkJZgka1qSz1y10iraJpWVKVVW8AB6NklqvrDCm4pOe2Buxlh8t1i5IuOQ/+2DzKjp/VBL5EI+I1wb+xSsM0B0uHz5/SIlnDi3Prlvjodhu2SJaWQgOHolGRq3hdmbWMjszZSP8AZHN1A9CDSES+TFvwNLFhz5S0gLIDOghjqSB+9YrWezlg45P09aR0uV2HshbEiYeBnLb0gpZey1kTlZ0dStXueUeXy4xXR5w5HNSkzJC0/pSVD/1rK2rlsLmeULZLunqP7e3lHdL27MS5yB3aUy1pCsLJACsSSkpUBveh0jha0ELwjPEB1Jw+eQi74tytTwnvWYOnYqQJuAKDgoVLWN4Yj2Yxas0vuJhkqORxy1OxINUrSd7bJ4wB7G3oqVPwgFSZlFAZoWkHaAPDMajiBDRfkpM1KS9XdC05pc58Q+Yz3DSOf8hOFrjL+WNr7hqOefjRhSK0o+XHIxdlTkzUgKzFOGesA0j70iaSog56Ui1wQEZYbW+78Phq+jO1H8UVRLIzBiVSNY2RJEPUuKFOPJkfdnIA/faPfhlE6DqIt93TTy4xJKISDShqYF2v6DVK+yj+CWCWSSBrn7Zxv+DX+nzpFs2jprkI8Zj5iN/LLDPxRC/Zu802Z3S5IrlVjr0ghaLzlKIMt0lTlSWoOXM6UhZx5sBE1mmmkSzri5cvsojJqPH6GCVb9GBpw9iImVb04S4DnZFBV6aDjAiTMB03RLMXVPn8D1MLcE2brQzSr/3/ANouSL9Gvm8J+M0IA8zGyVKNdOf7QqVKM0f5N9I1PrBGReSCzKHnHN0TyP8AP7RZRaFCnsYQ6gkzqEi1pzBEJF+f6cJVNmzJQxCYsqwY0IwYnxNiIBGIkgvR2bWKEm8VpyV5xZRf85ORy4wVbnW9iecd9A6rv/DzhNmJUhQUoEkUJKMCjxqkKpqF0qmM3xeASP4aw4cqOIsX/pIIJoNnMtDHZu2KwFJUhJYvvzbQhs4XL4sctSu8SgApFRTdpQgto44O2Vkbeb42IxxxdH/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8" descr="http://1.bp.blogspot.com/_l5ulZWxFw8M/THVVP176kvI/AAAAAAAAAHE/UAatQgdUe3o/s1600/rei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4704"/>
            <a:ext cx="4018211" cy="3923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611188" y="2130425"/>
            <a:ext cx="6408737" cy="36750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VIEMOS COM ALEGRIA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 TEU ENCONTRO, SENHOR,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TE BENDIZER E TE LOUVAR.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Por Teu Filho, Jesus,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Tu nos falas, Senhor.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Por Jesus, nosso irmão,</a:t>
            </a:r>
          </a:p>
          <a:p>
            <a:pPr marL="2171700" lvl="4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sobe a Ti nossa voz.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11188" y="1557338"/>
            <a:ext cx="8281987" cy="3630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“Vaidade das vaidades – diz Coelet –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vaidade das vaidades: tudo é vaidade!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trabalhou com sabedoria, ciência e êxito,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tem de deixar tudo a outro que nada fez.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 isto é vaidade e grande desgraça.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então, que aproveita ao homem todo o seu trabalho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a ânsia com que se afadigou debaixo do sol?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verdade, todos os seus dias são cheios de dores,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os seus trabalhos cheios de cuidados e preocupações;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nem de noite o seu coração descansa.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Também isto é vaidade”.                              [Co</a:t>
            </a:r>
            <a:r>
              <a:rPr lang="pt-PT" sz="2100" b="0" spc="100" baseline="0" dirty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</a:rPr>
              <a:t>Ecl</a:t>
            </a:r>
            <a:r>
              <a:rPr lang="pt-PT" sz="2100" b="0" spc="100" baseline="0" dirty="0">
                <a:solidFill>
                  <a:srgbClr val="F8F8F8"/>
                </a:solidFill>
                <a:latin typeface="Arial" charset="0"/>
              </a:rPr>
              <a:t>)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1-2]			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547664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5350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154238" y="5157788"/>
            <a:ext cx="6018212" cy="1169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SENHOR,  VÓS  TENDES  SIDO </a:t>
            </a:r>
          </a:p>
          <a:p>
            <a:pPr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 NOSSO  REFÚGIO …</a:t>
            </a:r>
          </a:p>
          <a:p>
            <a:pPr>
              <a:lnSpc>
                <a:spcPts val="2800"/>
              </a:lnSpc>
              <a:spcAft>
                <a:spcPts val="0"/>
              </a:spcAft>
              <a:defRPr/>
            </a:pPr>
            <a:r>
              <a:rPr lang="pt-PT" sz="26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ATRAVÉS  DAS  GERAÇÕES.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642707">
            <a:off x="580444" y="5567692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6371" name="Seta para baixo 10"/>
          <p:cNvSpPr>
            <a:spLocks noChangeArrowheads="1"/>
          </p:cNvSpPr>
          <p:nvPr/>
        </p:nvSpPr>
        <p:spPr bwMode="auto">
          <a:xfrm rot="-1879668">
            <a:off x="7731125" y="6127750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74663" y="1268413"/>
            <a:ext cx="8418512" cy="4811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“Irmãos: Se ressuscitastes com Cristo, aspirai às coisas do alto, onde Cristo está sentado à direita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Afeiçoai-vos às coisas do alto e não às da terra.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Porque vós morrestes, e a vossa vida está escondida com Cristo em Deus. Quando Cristo, que é a vossa vida, Se manifestar, também vós vos manifestareis com Ele na glória. Portanto, fazei morrer o que em vós é terreno: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imoralidade, impureza, paixões, maus desejos e avareza,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é uma idolatria. Não mintais uns aos outros,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vós que vos despojastes do homem velho com as suas acções e vos revestistes do homem novo,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que, para alcançar a verdadeira ciência,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vai renovando à imagem do seu Criador.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Aí não há grego ou judeu, circunciso ou incircunciso,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bárbaro ou cita, escravo ou livre; o que há é Cristo,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é tudo e está em todos”.                                       (Cl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4536281" y="6093296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86376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25473</TotalTime>
  <Words>1605</Words>
  <Application>Microsoft Office PowerPoint</Application>
  <PresentationFormat>Apresentação no Ecrã (4:3)</PresentationFormat>
  <Paragraphs>263</Paragraphs>
  <Slides>27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15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11_Modelo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1845</cp:revision>
  <dcterms:created xsi:type="dcterms:W3CDTF">2006-05-02T09:35:59Z</dcterms:created>
  <dcterms:modified xsi:type="dcterms:W3CDTF">2015-02-05T10:07:58Z</dcterms:modified>
</cp:coreProperties>
</file>