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8267" r:id="rId2"/>
    <p:sldMasterId id="2147488280" r:id="rId3"/>
    <p:sldMasterId id="2147488293" r:id="rId4"/>
    <p:sldMasterId id="2147488306" r:id="rId5"/>
    <p:sldMasterId id="2147488319" r:id="rId6"/>
    <p:sldMasterId id="2147489588" r:id="rId7"/>
    <p:sldMasterId id="2147491049" r:id="rId8"/>
    <p:sldMasterId id="2147491075" r:id="rId9"/>
    <p:sldMasterId id="2147491114" r:id="rId10"/>
    <p:sldMasterId id="2147497563" r:id="rId11"/>
    <p:sldMasterId id="2147504748" r:id="rId12"/>
    <p:sldMasterId id="2147504761" r:id="rId13"/>
    <p:sldMasterId id="2147504774" r:id="rId14"/>
  </p:sldMasterIdLst>
  <p:notesMasterIdLst>
    <p:notesMasterId r:id="rId42"/>
  </p:notesMasterIdLst>
  <p:sldIdLst>
    <p:sldId id="391" r:id="rId15"/>
    <p:sldId id="425" r:id="rId16"/>
    <p:sldId id="439" r:id="rId17"/>
    <p:sldId id="353" r:id="rId18"/>
    <p:sldId id="386" r:id="rId19"/>
    <p:sldId id="393" r:id="rId20"/>
    <p:sldId id="426" r:id="rId21"/>
    <p:sldId id="453" r:id="rId22"/>
    <p:sldId id="451" r:id="rId23"/>
    <p:sldId id="456" r:id="rId24"/>
    <p:sldId id="452" r:id="rId25"/>
    <p:sldId id="459" r:id="rId26"/>
    <p:sldId id="307" r:id="rId27"/>
    <p:sldId id="437" r:id="rId28"/>
    <p:sldId id="427" r:id="rId29"/>
    <p:sldId id="342" r:id="rId30"/>
    <p:sldId id="387" r:id="rId31"/>
    <p:sldId id="388" r:id="rId32"/>
    <p:sldId id="398" r:id="rId33"/>
    <p:sldId id="301" r:id="rId34"/>
    <p:sldId id="395" r:id="rId35"/>
    <p:sldId id="389" r:id="rId36"/>
    <p:sldId id="390" r:id="rId37"/>
    <p:sldId id="400" r:id="rId38"/>
    <p:sldId id="442" r:id="rId39"/>
    <p:sldId id="458" r:id="rId40"/>
    <p:sldId id="464" r:id="rId41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9933"/>
    <a:srgbClr val="00FFFF"/>
    <a:srgbClr val="66FFFF"/>
    <a:srgbClr val="99FFCC"/>
    <a:srgbClr val="CCFFCC"/>
    <a:srgbClr val="FF99C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258" autoAdjust="0"/>
    <p:restoredTop sz="94628" autoAdjust="0"/>
  </p:normalViewPr>
  <p:slideViewPr>
    <p:cSldViewPr>
      <p:cViewPr varScale="1">
        <p:scale>
          <a:sx n="97" d="100"/>
          <a:sy n="97" d="100"/>
        </p:scale>
        <p:origin x="90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slide" Target="slides/slide2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41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slide" Target="slides/slide26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DDE638AB-B1DE-405E-BD3E-D8DF94009BE0}" type="datetimeFigureOut">
              <a:rPr lang="pt-PT"/>
              <a:pPr>
                <a:defRPr/>
              </a:pPr>
              <a:t>06/02/2015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FF7FA65-8703-4C3E-9B0C-01C0109B74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0624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2D4CF7B-D6A4-49DD-BFF6-19D84E491C8F}" type="slidenum">
              <a:rPr lang="pt-PT" smtClean="0"/>
              <a:pPr>
                <a:defRPr/>
              </a:pPr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319347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55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2493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F19AC829-5601-4FFD-9955-0C35535DE242}" type="slidenum">
              <a:rPr lang="pt-PT" sz="1200">
                <a:solidFill>
                  <a:prstClr val="black"/>
                </a:solidFill>
              </a:rPr>
              <a:pPr eaLnBrk="1" hangingPunct="1">
                <a:defRPr/>
              </a:pPr>
              <a:t>2</a:t>
            </a:fld>
            <a:endParaRPr lang="pt-PT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7426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66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5DE53880-8CBF-4032-80C9-D5BC35E38C0D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24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8944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763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27CBE69F-66D1-408A-9437-F99BC0805CE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1902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96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54E14648-99F2-4695-A54B-107A52C22972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2031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29CC6-2511-4659-BD61-31E7426B4C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79617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FC34F6-A4A4-4B29-A0A0-0E8CB186A8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5815515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8C413D7-E08B-41A1-9F17-959402B82C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1335840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4BB13D4-D3FC-4B08-84CA-2929D85CE8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30338434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1C2619-A3BE-4FA9-8BD8-76F2AC9C34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3461784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8EE9FF-A69A-451C-B043-0D77A6E67A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7801139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DBF58D-0045-4FDC-8333-1FCD2EA5AF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11475707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84F8476-4732-4934-A5D6-AD9F6DDA2B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217612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39F8AE-0F23-456C-9033-6E87815C28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7332253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CAA34F-B423-425C-8D67-E4DE8733F6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5793587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A29701-C7D7-48F5-9B61-1F0884BFF2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634857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DA94FB1-59BA-4DE9-AE4C-3D7F4685FF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9449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5BC475-5D2E-4D76-BBD2-FA2CD9AF2A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45150456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4A1D38-C34A-4DF6-9CC0-E719184734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7261860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999436B-36E6-4EDA-B2D8-0E831C67AE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5213184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C512FF-A7C4-4F97-B263-55D2A70B7C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3303137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5957076-A6A2-415E-86BF-FD5CF9317F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891143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ABCC80-2E83-4F46-A74E-042FE7B4F4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4753701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32F459E-1BE8-4806-9A30-1037114BA2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8921747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E38F3D-E38F-4F7B-A3F6-7C62BE7D0B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1679758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38B508-59C4-4C53-B5F4-B22F896B6E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380892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4B3701-D3CF-4A85-956A-07C6C96A4D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68633096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394A63-5084-4386-A542-777F7E10AC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7445689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0802E-522A-4802-9DB3-DA6DC6F6BD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7978346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9271F8-9537-47C4-9AC1-E08359D7BB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4383531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2B201-7A85-4B00-8D7E-413DF672FC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16755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F0526-0B17-45EF-B684-429F5C85E90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7002212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14F3D-2F53-4423-BDF2-02F29486F0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97766644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1553E-FA82-4C82-A12E-4D13409149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3944382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88FE26-76CA-4067-9C45-6652FD709F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4841207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27BAE-DC16-4F10-BB7C-65DA905833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6824016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808D5-031F-4129-8B38-B92AAECA7D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3316586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EEE0F5-FBF1-416D-AEA0-37C4DED6F0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4161970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7B1F8-9F32-440F-BF17-CA2D3FF01D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71370305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799017-6CE7-467B-BD2D-68EB869D23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88193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5E28D-BA12-4168-8EC2-9EDBEE4377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6142214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54DA4A-E077-48D1-9558-07329EA4D6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4695442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F9CF5B-2AEF-4717-9FBF-1EAEE8EEFC3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9585813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EF65E9-9FAD-4019-94E6-56831D4FEC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81191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C1E5259-A5FB-40DE-91F8-F031F1DC38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543508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E53D27-594E-4D5B-A647-6987466E8E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1474714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69350B-93EB-488C-95AB-BBD11A48AB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9586994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B961C8-1B4D-4FA0-80F5-EF5238E4D1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29940682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077903C-9E68-4095-9BB0-1D25C042FB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7127353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BE5A4E-228A-4373-B02C-40027EC013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9166039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3CCAB82-89CF-4547-9C0B-50FA0E21F8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4413736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460704-03B6-4B58-A3F3-316B94C339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7026409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196E23-3874-45C8-B6AC-4121380685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1053784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D03799-5F4D-46DD-8833-D2F400A06E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3068573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C5012B-CFDE-4FE4-AAC9-C21DB86AFC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0483985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AD6488-B6E0-42DE-879E-597D0E4F6B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8522939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A8718A-C271-4EF2-BE47-41A1AFA81B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57189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512C0F6-47CE-4D33-A29D-837735C220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0117296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B791A5-6433-4140-A43B-C3E871E283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8340666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7C71DF-6202-48F7-B4CA-6E9BE162C7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0821532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B49534-D07A-4C4F-8790-77992A775D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1258946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30D063-5B30-4226-A254-88732944F0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4724967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7EA9C7E-6BF9-48C9-982E-5EB1B53FCA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3398978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121A53-9E5D-4D5D-A93E-A3C52774F7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8000911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7387CC3-5834-4E21-8513-74D47E8CFB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9951571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BD1766D-98D1-4778-9F00-537E22DB5F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1166627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CB850E-6912-499F-A2A5-4C535BDC42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2066824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4E7699-FC7C-4B6C-9AF1-A2F3FBF073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617765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354D75-7D7A-49AB-B8DE-6F2FAB99FD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2162558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1C89D08-C959-4136-BE02-09D5A818C7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26923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37B5EA-9A26-46BB-A94F-EA49166532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046608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AB1EED-F5DD-4298-AD2D-92F243AFA9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662303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0C3320-A8D8-444A-BC3B-92AABCE0A6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9499542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45EEA93-FAA7-4942-9D9C-CA9A0ACD66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3465503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F05DFA-E336-4661-9B44-BE6FABD330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7037525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27878F-ED37-4941-A53A-8D1343B1ED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2742603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1CD0D1-94DC-4EA6-8587-0E0D4D9934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7850889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B9B2B5-ABA2-467F-8C63-CD6ED121CD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5499508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7CA290-14D4-4BF9-BE79-BA207AD70F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2642115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A7DBD4C-EFB8-4A9D-BB69-22624CF8CF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7954489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636FA2-5146-446D-969E-962C1B75C1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3312444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578854-EEFC-4AC5-A727-D1B67D2B15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6282597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806B9F-F80D-41CD-90C3-3A813C0137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6296362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34DDB6-A7BB-4079-8101-871A5A146E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6040075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E36870-9CE8-4D78-BFA3-C84AE40697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101177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2AB425-08BB-4F70-9A2E-878DCF2E32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2142628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02F07E-A92F-469A-8B03-269942F287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3427837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B09605-B21F-4A85-B511-B83608129D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6997481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22E23E-07D0-40B7-A503-50161E62E1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508942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2CE661-77ED-433A-975C-ED12219186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1837365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6E8AFC8-479C-47C8-92E5-2C99118C14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1607861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E18D91-09C8-4913-B1BD-9AB1B28907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22710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B4B3F9-0F1F-4DBC-9F65-E7D4203141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77837865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01240E-2A8D-47C3-9AC0-EF73AB0244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4908133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682EBE6-9472-470D-AAE3-86D252857C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5464409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6B91F7-4930-42E3-B8A0-6501DEE34F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2996394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D48C63-E831-4531-B3ED-149A422DC8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9856642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E913A1-E344-4FDB-B852-EEC1416830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4808565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3FEECC-FF5F-4793-BA4A-887AD62317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7699060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DCB1E0-6662-40A7-A2FE-82ECAEB3FC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5349928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3E50CDC-156F-424F-A3CA-3F38728046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992468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55B198-1245-49E7-AB1D-3C5A33E6D7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3610507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4D3D65-7D05-4807-B6E3-42ECE52A06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4344915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D19CA6-37E4-440B-BA74-11DDCC897A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4714432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77CD14-CAA1-4146-ABBB-C0C2D0E54B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44295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65CEB2-F96F-4EF5-BCDB-5D933CDCF4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5790653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918C46-0F1D-4A05-8F30-0CD4595614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174902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5B19EC-9F0F-4DC5-85E5-8B5C34A9B4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1558887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4DD09C-8DF3-4E1C-94E2-97E3E5AA3F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1617726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6EDB67-4656-49FD-A328-9C614D277A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1882904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31B1D0-5900-4374-8639-32D64BD97B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2378287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13354CE-0FEB-440F-8C8E-085D067DEB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3734082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BCE7C2-28D1-42DE-8685-F1B4301F7C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7233048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586185-AFDD-4537-B830-EA5128E70A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9722944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5F8BF7-3F6B-4CE5-9B4D-B43BFCBCB6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8558618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438632-D291-4421-BC5A-1D67550B1C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02884420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7AF2F7-BB56-41ED-AD14-EFA0DDD17A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227347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84D0FB-B271-48A2-9895-889BDAE537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33897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0176C4-D28E-4A28-B1D8-B234F2AE30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0358806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B525A9-E6A5-4023-ABFB-2BE70F7724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1684450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37AADA-EC4F-478E-B1AA-B292AD6716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2208179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B9D602-87BC-4F10-A1D5-EF1D498399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890774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C019B0-C0CD-4492-B500-C7B683F12D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5257045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B7BE2FD-60A5-4790-AACE-FCECE30C7C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2318379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2E1AD2-180E-49D2-A838-4DBAD83405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5789330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E753A1-405C-41D1-BC0D-DB8146BA25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1540373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644EB8-9B11-44BD-ABD9-1729049261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0972375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8827FF-4053-43BC-A642-2A0746A043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4942809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C59FA8-5B1C-4F34-AE2B-A6005DCC7F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808879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2BC43-54B8-41D3-82C3-AE6D6DD36D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0342777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B52C8A3-F1E3-4579-9C04-91E552E820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2416707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3876D5D-0113-4BA4-A7D8-CC069FAAC2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57326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1E3C15-E359-4E5B-A055-F78A654B59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4494961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4D1D373-5407-446B-9647-9B541EF0CB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509417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F748F97-439A-42E5-A7CC-6C80866E59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9928454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501B60-29D0-4E42-9CF3-E8899FD4DF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1802534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7817CC-019B-4613-B9AF-864EE3C146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5637085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98C576-53B6-4465-8BFF-1FD9048BCC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5009282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4E3A3B-0ABF-447D-93DF-7DA1BDED0B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23206039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8C91D2-D414-419B-9432-28A9BB9F77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035404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85905B-1573-467D-AED0-97FC30F676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3767393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BEFE2D-A58B-4A8C-8FFE-2672BD3BEF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8921823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996D8CD-645F-41E1-B5B6-6E4E884066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5089238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DBCA4F-6F03-412F-BC9A-EB26C5B085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3391732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7A6A1C-8E60-4F50-A5B3-540324D99C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74740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3CCFF3-F734-4AF9-BA6F-D9EFE66270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9468361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4772A92-068C-42A0-88C9-284C02F35B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3881693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20CCD2-92CD-48D9-98F2-B5919808C1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144513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A6F9AE-1832-4004-8DB1-ACFCD515F0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6512712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9340BF-BF84-41B6-927C-37176C7014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0492730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2196F2-08B8-43E9-90A4-85B9343E18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055675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B6130F-855C-4869-B5DB-6C66B2D693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7734671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02ABF4-0DEC-4C57-9650-1E606E9452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4139966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F7052E-5E73-40BB-8496-75F5C7CE24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7125503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C3D047-B6FD-41D3-A9ED-C68DAEF992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548160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AC0D4F-A838-470B-9C22-61D370D630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9247590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B88F5D-FB00-4BE7-ACBC-5FB2760E9F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2560785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19385B9-2190-46CE-AD51-E5004064DD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56448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48CD24-70F6-4822-9AC6-42A13273AE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1574321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A6B4285-87F4-4F92-A7DC-9B15B33114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0182640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463892-63F5-4C65-BDF2-2D03FA86F4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2668778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A89122-83BE-4B4A-89B3-C7B486167F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662563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984F4-F43D-4323-A2C5-EC7213D3FF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6641974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6F4C5D-A131-4B28-8A2D-E8CC9BE382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3579496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FE057B-62CE-46AA-8608-A81E031745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0328246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2B0C84-9548-4B4A-9939-51E05D727B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6293176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141914-F8EF-4ED8-AD4E-B4F1D67603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2718089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C3E253A-62D3-472E-83B6-69592E7E5F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5940581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E166B43-7EEB-4188-B6B6-F5C9A593E2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1573316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122157B-3066-4081-A52F-273A9BA05D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5098739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9BE6727-6F8C-409B-87D2-49A4C45BB6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21127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50E71B-1088-4AAA-8828-8F7A6BD620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6556876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8B70BD-BF2C-4E44-AD77-7AD46C6597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929666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53BAA6-5557-4BD9-97B5-D882A9C9F5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07" r:id="rId1"/>
    <p:sldLayoutId id="2147523185" r:id="rId2"/>
    <p:sldLayoutId id="2147523186" r:id="rId3"/>
    <p:sldLayoutId id="2147523187" r:id="rId4"/>
    <p:sldLayoutId id="2147523188" r:id="rId5"/>
    <p:sldLayoutId id="2147523189" r:id="rId6"/>
    <p:sldLayoutId id="2147523190" r:id="rId7"/>
    <p:sldLayoutId id="2147523191" r:id="rId8"/>
    <p:sldLayoutId id="2147523192" r:id="rId9"/>
    <p:sldLayoutId id="2147523193" r:id="rId10"/>
    <p:sldLayoutId id="2147523194" r:id="rId11"/>
    <p:sldLayoutId id="214752319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C17704E-1008-4C7F-A032-8F54821CDB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04" r:id="rId1"/>
    <p:sldLayoutId id="2147523305" r:id="rId2"/>
    <p:sldLayoutId id="2147523306" r:id="rId3"/>
    <p:sldLayoutId id="2147523307" r:id="rId4"/>
    <p:sldLayoutId id="2147523308" r:id="rId5"/>
    <p:sldLayoutId id="2147523309" r:id="rId6"/>
    <p:sldLayoutId id="2147523310" r:id="rId7"/>
    <p:sldLayoutId id="2147523311" r:id="rId8"/>
    <p:sldLayoutId id="2147523312" r:id="rId9"/>
    <p:sldLayoutId id="2147523313" r:id="rId10"/>
    <p:sldLayoutId id="2147523314" r:id="rId11"/>
    <p:sldLayoutId id="214752331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5AF654C-9F84-4649-8B94-AF9E5CEAAF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16" r:id="rId1"/>
    <p:sldLayoutId id="2147523196" r:id="rId2"/>
    <p:sldLayoutId id="2147523197" r:id="rId3"/>
    <p:sldLayoutId id="2147523198" r:id="rId4"/>
    <p:sldLayoutId id="2147523199" r:id="rId5"/>
    <p:sldLayoutId id="2147523200" r:id="rId6"/>
    <p:sldLayoutId id="2147523201" r:id="rId7"/>
    <p:sldLayoutId id="2147523202" r:id="rId8"/>
    <p:sldLayoutId id="2147523203" r:id="rId9"/>
    <p:sldLayoutId id="2147523204" r:id="rId10"/>
    <p:sldLayoutId id="2147523205" r:id="rId11"/>
    <p:sldLayoutId id="214752320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A12EC90-220D-4D46-A37C-DF9FC175BB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17" r:id="rId1"/>
    <p:sldLayoutId id="2147523318" r:id="rId2"/>
    <p:sldLayoutId id="2147523319" r:id="rId3"/>
    <p:sldLayoutId id="2147523320" r:id="rId4"/>
    <p:sldLayoutId id="2147523321" r:id="rId5"/>
    <p:sldLayoutId id="2147523322" r:id="rId6"/>
    <p:sldLayoutId id="2147523323" r:id="rId7"/>
    <p:sldLayoutId id="2147523324" r:id="rId8"/>
    <p:sldLayoutId id="2147523325" r:id="rId9"/>
    <p:sldLayoutId id="2147523326" r:id="rId10"/>
    <p:sldLayoutId id="2147523327" r:id="rId11"/>
    <p:sldLayoutId id="214752332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A041100-3689-4E90-9DD7-AC063FB336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29" r:id="rId1"/>
    <p:sldLayoutId id="2147523330" r:id="rId2"/>
    <p:sldLayoutId id="2147523331" r:id="rId3"/>
    <p:sldLayoutId id="2147523332" r:id="rId4"/>
    <p:sldLayoutId id="2147523333" r:id="rId5"/>
    <p:sldLayoutId id="2147523334" r:id="rId6"/>
    <p:sldLayoutId id="2147523335" r:id="rId7"/>
    <p:sldLayoutId id="2147523336" r:id="rId8"/>
    <p:sldLayoutId id="2147523337" r:id="rId9"/>
    <p:sldLayoutId id="2147523338" r:id="rId10"/>
    <p:sldLayoutId id="2147523339" r:id="rId11"/>
    <p:sldLayoutId id="214752334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BF514A-AC5F-4396-A5A9-5DE56A2C52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434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435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434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435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434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435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434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35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434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4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41" r:id="rId1"/>
    <p:sldLayoutId id="2147523342" r:id="rId2"/>
    <p:sldLayoutId id="2147523343" r:id="rId3"/>
    <p:sldLayoutId id="2147523344" r:id="rId4"/>
    <p:sldLayoutId id="2147523345" r:id="rId5"/>
    <p:sldLayoutId id="2147523346" r:id="rId6"/>
    <p:sldLayoutId id="2147523347" r:id="rId7"/>
    <p:sldLayoutId id="2147523348" r:id="rId8"/>
    <p:sldLayoutId id="2147523349" r:id="rId9"/>
    <p:sldLayoutId id="2147523350" r:id="rId10"/>
    <p:sldLayoutId id="2147523351" r:id="rId11"/>
    <p:sldLayoutId id="214752335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A256EA6-A3FE-419D-803C-D86211CAA5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08" r:id="rId1"/>
    <p:sldLayoutId id="2147523209" r:id="rId2"/>
    <p:sldLayoutId id="2147523210" r:id="rId3"/>
    <p:sldLayoutId id="2147523211" r:id="rId4"/>
    <p:sldLayoutId id="2147523212" r:id="rId5"/>
    <p:sldLayoutId id="2147523213" r:id="rId6"/>
    <p:sldLayoutId id="2147523214" r:id="rId7"/>
    <p:sldLayoutId id="2147523215" r:id="rId8"/>
    <p:sldLayoutId id="2147523216" r:id="rId9"/>
    <p:sldLayoutId id="2147523217" r:id="rId10"/>
    <p:sldLayoutId id="2147523218" r:id="rId11"/>
    <p:sldLayoutId id="214752321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92AA811-B5D4-4F70-ADC4-8266348330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20" r:id="rId1"/>
    <p:sldLayoutId id="2147523221" r:id="rId2"/>
    <p:sldLayoutId id="2147523222" r:id="rId3"/>
    <p:sldLayoutId id="2147523223" r:id="rId4"/>
    <p:sldLayoutId id="2147523224" r:id="rId5"/>
    <p:sldLayoutId id="2147523225" r:id="rId6"/>
    <p:sldLayoutId id="2147523226" r:id="rId7"/>
    <p:sldLayoutId id="2147523227" r:id="rId8"/>
    <p:sldLayoutId id="2147523228" r:id="rId9"/>
    <p:sldLayoutId id="2147523229" r:id="rId10"/>
    <p:sldLayoutId id="2147523230" r:id="rId11"/>
    <p:sldLayoutId id="214752323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A5CE0CF-F2AC-46D9-923A-5B894D003A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32" r:id="rId1"/>
    <p:sldLayoutId id="2147523233" r:id="rId2"/>
    <p:sldLayoutId id="2147523234" r:id="rId3"/>
    <p:sldLayoutId id="2147523235" r:id="rId4"/>
    <p:sldLayoutId id="2147523236" r:id="rId5"/>
    <p:sldLayoutId id="2147523237" r:id="rId6"/>
    <p:sldLayoutId id="2147523238" r:id="rId7"/>
    <p:sldLayoutId id="2147523239" r:id="rId8"/>
    <p:sldLayoutId id="2147523240" r:id="rId9"/>
    <p:sldLayoutId id="2147523241" r:id="rId10"/>
    <p:sldLayoutId id="2147523242" r:id="rId11"/>
    <p:sldLayoutId id="214752324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9E5EBB-DF73-44BB-823B-242329015F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44" r:id="rId1"/>
    <p:sldLayoutId id="2147523245" r:id="rId2"/>
    <p:sldLayoutId id="2147523246" r:id="rId3"/>
    <p:sldLayoutId id="2147523247" r:id="rId4"/>
    <p:sldLayoutId id="2147523248" r:id="rId5"/>
    <p:sldLayoutId id="2147523249" r:id="rId6"/>
    <p:sldLayoutId id="2147523250" r:id="rId7"/>
    <p:sldLayoutId id="2147523251" r:id="rId8"/>
    <p:sldLayoutId id="2147523252" r:id="rId9"/>
    <p:sldLayoutId id="2147523253" r:id="rId10"/>
    <p:sldLayoutId id="2147523254" r:id="rId11"/>
    <p:sldLayoutId id="214752325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33288-4B00-4ED6-B2F3-5F528220DB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56" r:id="rId1"/>
    <p:sldLayoutId id="2147523257" r:id="rId2"/>
    <p:sldLayoutId id="2147523258" r:id="rId3"/>
    <p:sldLayoutId id="2147523259" r:id="rId4"/>
    <p:sldLayoutId id="2147523260" r:id="rId5"/>
    <p:sldLayoutId id="2147523261" r:id="rId6"/>
    <p:sldLayoutId id="2147523262" r:id="rId7"/>
    <p:sldLayoutId id="2147523263" r:id="rId8"/>
    <p:sldLayoutId id="2147523264" r:id="rId9"/>
    <p:sldLayoutId id="2147523265" r:id="rId10"/>
    <p:sldLayoutId id="2147523266" r:id="rId11"/>
    <p:sldLayoutId id="214752326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797A11E-8960-4175-9C7D-D232A75EDD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68" r:id="rId1"/>
    <p:sldLayoutId id="2147523269" r:id="rId2"/>
    <p:sldLayoutId id="2147523270" r:id="rId3"/>
    <p:sldLayoutId id="2147523271" r:id="rId4"/>
    <p:sldLayoutId id="2147523272" r:id="rId5"/>
    <p:sldLayoutId id="2147523273" r:id="rId6"/>
    <p:sldLayoutId id="2147523274" r:id="rId7"/>
    <p:sldLayoutId id="2147523275" r:id="rId8"/>
    <p:sldLayoutId id="2147523276" r:id="rId9"/>
    <p:sldLayoutId id="2147523277" r:id="rId10"/>
    <p:sldLayoutId id="2147523278" r:id="rId11"/>
    <p:sldLayoutId id="214752327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84B9427-D5EA-432E-BA0A-BC9EBE8EFD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80" r:id="rId1"/>
    <p:sldLayoutId id="2147523281" r:id="rId2"/>
    <p:sldLayoutId id="2147523282" r:id="rId3"/>
    <p:sldLayoutId id="2147523283" r:id="rId4"/>
    <p:sldLayoutId id="2147523284" r:id="rId5"/>
    <p:sldLayoutId id="2147523285" r:id="rId6"/>
    <p:sldLayoutId id="2147523286" r:id="rId7"/>
    <p:sldLayoutId id="2147523287" r:id="rId8"/>
    <p:sldLayoutId id="2147523288" r:id="rId9"/>
    <p:sldLayoutId id="2147523289" r:id="rId10"/>
    <p:sldLayoutId id="2147523290" r:id="rId11"/>
    <p:sldLayoutId id="214752329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13B7C94-B586-4B94-84A6-12F987872C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92" r:id="rId1"/>
    <p:sldLayoutId id="2147523293" r:id="rId2"/>
    <p:sldLayoutId id="2147523294" r:id="rId3"/>
    <p:sldLayoutId id="2147523295" r:id="rId4"/>
    <p:sldLayoutId id="2147523296" r:id="rId5"/>
    <p:sldLayoutId id="2147523297" r:id="rId6"/>
    <p:sldLayoutId id="2147523298" r:id="rId7"/>
    <p:sldLayoutId id="2147523299" r:id="rId8"/>
    <p:sldLayoutId id="2147523300" r:id="rId9"/>
    <p:sldLayoutId id="2147523301" r:id="rId10"/>
    <p:sldLayoutId id="2147523302" r:id="rId11"/>
    <p:sldLayoutId id="214752330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6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wmf"/><Relationship Id="rId5" Type="http://schemas.openxmlformats.org/officeDocument/2006/relationships/image" Target="../media/image7.png"/><Relationship Id="rId4" Type="http://schemas.openxmlformats.org/officeDocument/2006/relationships/image" Target="../media/image13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2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10.xml"/><Relationship Id="rId5" Type="http://schemas.openxmlformats.org/officeDocument/2006/relationships/image" Target="../media/image12.wmf"/><Relationship Id="rId4" Type="http://schemas.openxmlformats.org/officeDocument/2006/relationships/image" Target="../media/image1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8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10" Type="http://schemas.openxmlformats.org/officeDocument/2006/relationships/image" Target="../media/image7.png"/><Relationship Id="rId4" Type="http://schemas.openxmlformats.org/officeDocument/2006/relationships/image" Target="../media/image20.jpeg"/><Relationship Id="rId9" Type="http://schemas.openxmlformats.org/officeDocument/2006/relationships/image" Target="../media/image12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2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wmf"/><Relationship Id="rId4" Type="http://schemas.openxmlformats.org/officeDocument/2006/relationships/image" Target="../media/image13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6" name="Picture 4" descr="DOLPH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867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64868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64869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843808" y="3573016"/>
            <a:ext cx="5904656" cy="23762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ESPÍRITO,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10.quickcachr.fotos.sapo.pt/i/Bab11aa5b/13502243_kL9kY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930127"/>
            <a:ext cx="5532450" cy="41631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542" y="2348880"/>
            <a:ext cx="8177930" cy="3528392"/>
          </a:xfrm>
          <a:extLst/>
        </p:spPr>
        <p:txBody>
          <a:bodyPr/>
          <a:lstStyle/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Tomai o meu jugo sobre </a:t>
            </a:r>
            <a:r>
              <a:rPr lang="pt-PT" sz="4200" b="1" i="1" spc="100" dirty="0" smtClean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vós; </a:t>
            </a: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200" b="1" i="1" spc="100" dirty="0" smtClean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– diz </a:t>
            </a:r>
            <a:r>
              <a:rPr lang="pt-PT" sz="42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</a:t>
            </a:r>
            <a:r>
              <a:rPr lang="pt-PT" sz="4200" b="1" i="1" spc="100" dirty="0" smtClean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Senhor –</a:t>
            </a:r>
            <a:endParaRPr lang="pt-PT" sz="4200" b="1" i="1" spc="100" dirty="0">
              <a:ln>
                <a:solidFill>
                  <a:schemeClr val="tx1"/>
                </a:solidFill>
              </a:ln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aprendei de Mim, </a:t>
            </a: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i="1" spc="100" dirty="0" smtClean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 que </a:t>
            </a:r>
            <a:r>
              <a:rPr lang="pt-PT" sz="42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sou manso </a:t>
            </a:r>
            <a:endParaRPr lang="pt-PT" sz="4200" b="1" i="1" spc="100" dirty="0" smtClean="0">
              <a:ln>
                <a:solidFill>
                  <a:schemeClr val="tx1"/>
                </a:solidFill>
              </a:ln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i="1" spc="100" dirty="0" smtClean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	e </a:t>
            </a:r>
            <a:r>
              <a:rPr lang="pt-PT" sz="4200" b="1" i="1" spc="100" dirty="0">
                <a:ln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humilde de coração. </a:t>
            </a:r>
            <a:endParaRPr lang="pt-PT" sz="4200" b="1" i="1" spc="100" dirty="0" smtClean="0">
              <a:ln>
                <a:solidFill>
                  <a:schemeClr val="tx1"/>
                </a:solidFill>
              </a:ln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75109" name="Line 5"/>
          <p:cNvSpPr>
            <a:spLocks noChangeShapeType="1"/>
          </p:cNvSpPr>
          <p:nvPr/>
        </p:nvSpPr>
        <p:spPr bwMode="auto">
          <a:xfrm>
            <a:off x="1116013" y="1619250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115616" y="1124744"/>
            <a:ext cx="3744912" cy="36004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5112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467544" y="1188953"/>
            <a:ext cx="8352928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“Naquele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tempo, Jesus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entrou, num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sábado, em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casa de um dos principais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fariseus para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tomar uma refeição.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Todos 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observavam. Ao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notar como os convidados escolhiam os primeiros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lugares,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Jesus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disse-lhes esta parábola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: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Quando fores convidado para um banquete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nupcial, não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tomes o primeiro lugar.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Pode acontecer que tenha sido convidado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alguém mais importante do que tu;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então, aquele que vos convidou 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ambos,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terá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que te dizer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: ‘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Dá o lugar a este’;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ficarás depois envergonhado,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se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tiveres de ocupar o último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lugar. Por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isso, quando fores convidado,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vai sentar-te no último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lugar;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quando vier aquele que te convidou, dirá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: ‘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Amigo, sobe mais para cima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’; ficarás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então honrado aos olhos dos outros convidados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Quem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se exalta será humilhado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quem se humilha será exaltado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».</a:t>
            </a:r>
            <a:endParaRPr lang="pt-PT" sz="22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979712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6134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6034236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611560" y="2180421"/>
            <a:ext cx="8156675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Jesus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disse ainda a quem O tinha convidado: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«Quando ofereceres um almoço ou um jantar,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não convides os teus amigos nem os teus irmãos,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nem os teus parentes nem os teus vizinhos ricos,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não seja que eles por sua vez te convidem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assim serás retribuído.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Mas quando ofereceres um banquete,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convida os pobres, os aleijados, os coxos e os cegos;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serás feliz por eles não terem com que retribuir-te: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ser-te-á retribuído na ressurreição dos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justos»”.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     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	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			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	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		(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Lc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14)</a:t>
            </a:r>
            <a:endParaRPr lang="pt-PT" sz="22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979712" y="1196752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6134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497732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90977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77156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8179" name="Line 12"/>
          <p:cNvSpPr>
            <a:spLocks noChangeShapeType="1"/>
          </p:cNvSpPr>
          <p:nvPr/>
        </p:nvSpPr>
        <p:spPr bwMode="auto">
          <a:xfrm>
            <a:off x="2916238" y="1557338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8180" name="Rectângulo 1"/>
          <p:cNvSpPr>
            <a:spLocks noChangeArrowheads="1"/>
          </p:cNvSpPr>
          <p:nvPr/>
        </p:nvSpPr>
        <p:spPr bwMode="auto">
          <a:xfrm>
            <a:off x="251520" y="1844824"/>
            <a:ext cx="8784976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628650" lvl="4" indent="9525" defTabSz="809625">
              <a:spcAft>
                <a:spcPts val="600"/>
              </a:spcAft>
            </a:pP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Oramos... </a:t>
            </a:r>
            <a:r>
              <a:rPr lang="pt-PT" sz="2000" baseline="0" dirty="0" smtClean="0">
                <a:solidFill>
                  <a:srgbClr val="F8F8F8"/>
                </a:solidFill>
                <a:latin typeface="Arial" charset="0"/>
              </a:rPr>
              <a:t> a Cristo, </a:t>
            </a:r>
            <a:r>
              <a:rPr lang="pt-PT" sz="2000" i="1" baseline="0" dirty="0" smtClean="0">
                <a:solidFill>
                  <a:srgbClr val="F8F8F8"/>
                </a:solidFill>
                <a:latin typeface="Arial" charset="0"/>
              </a:rPr>
              <a:t>Mediador da Nova Aliança</a:t>
            </a:r>
            <a:r>
              <a:rPr lang="pt-PT" sz="2000" baseline="0" dirty="0" smtClean="0">
                <a:solidFill>
                  <a:srgbClr val="F8F8F8"/>
                </a:solidFill>
                <a:latin typeface="Arial" charset="0"/>
              </a:rPr>
              <a:t>. Confiemos-Lhe agora a nossa oração a fim de que interceda, junto do Pai, pela nossa Igreja, que deve ter atitude de serviço no mundo.</a:t>
            </a:r>
          </a:p>
          <a:p>
            <a:pPr marL="628650" lvl="4" indent="9525" defTabSz="809625">
              <a:spcAft>
                <a:spcPts val="600"/>
              </a:spcAft>
            </a:pPr>
            <a:r>
              <a:rPr lang="pt-PT" sz="2000" baseline="0" dirty="0" smtClean="0">
                <a:solidFill>
                  <a:srgbClr val="F8F8F8"/>
                </a:solidFill>
                <a:latin typeface="Arial" charset="0"/>
              </a:rPr>
              <a:t>      </a:t>
            </a:r>
            <a:r>
              <a:rPr lang="pt-PT" sz="2000" i="1" baseline="0" dirty="0" smtClean="0">
                <a:solidFill>
                  <a:srgbClr val="F8F8F8"/>
                </a:solidFill>
                <a:latin typeface="Arial" charset="0"/>
              </a:rPr>
              <a:t>Pedimos que nos envie os Dons do Seu Espírito, para que:</a:t>
            </a:r>
            <a:endParaRPr lang="pt-PT" sz="2000" i="1" baseline="0" dirty="0">
              <a:solidFill>
                <a:srgbClr val="F8F8F8"/>
              </a:solidFill>
              <a:latin typeface="Arial" charset="0"/>
            </a:endParaRPr>
          </a:p>
          <a:p>
            <a:pPr marL="1000125" lvl="4" indent="9525">
              <a:spcAft>
                <a:spcPts val="600"/>
              </a:spcAft>
            </a:pPr>
            <a:r>
              <a:rPr lang="pt-PT" sz="800" baseline="0" dirty="0">
                <a:solidFill>
                  <a:srgbClr val="F8F8F8"/>
                </a:solidFill>
                <a:latin typeface="Arial" charset="0"/>
              </a:rPr>
              <a:t> </a:t>
            </a:r>
          </a:p>
          <a:p>
            <a:pPr marL="0" lvl="2" indent="9525">
              <a:spcAft>
                <a:spcPts val="600"/>
              </a:spcAft>
            </a:pP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 ~ </a:t>
            </a:r>
            <a:r>
              <a:rPr lang="pt-PT" sz="2000" baseline="0" dirty="0" smtClean="0">
                <a:solidFill>
                  <a:srgbClr val="F8F8F8"/>
                </a:solidFill>
                <a:latin typeface="Arial" charset="0"/>
              </a:rPr>
              <a:t>através da Igreja, todos os homens se sintam acolhidos e amados…</a:t>
            </a:r>
            <a:endParaRPr lang="pt-PT" sz="2000" baseline="0" dirty="0">
              <a:solidFill>
                <a:srgbClr val="F8F8F8"/>
              </a:solidFill>
              <a:latin typeface="Arial" charset="0"/>
            </a:endParaRPr>
          </a:p>
          <a:p>
            <a:pPr marL="0" lvl="2" indent="9525">
              <a:spcAft>
                <a:spcPts val="600"/>
              </a:spcAft>
            </a:pP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 ~ </a:t>
            </a:r>
            <a:r>
              <a:rPr lang="pt-PT" sz="2000" baseline="0" dirty="0" smtClean="0">
                <a:solidFill>
                  <a:srgbClr val="F8F8F8"/>
                </a:solidFill>
                <a:latin typeface="Arial" charset="0"/>
              </a:rPr>
              <a:t>os responsáveis das nações sejam sinceros no seu serviço…</a:t>
            </a:r>
            <a:endParaRPr lang="pt-PT" sz="2000" baseline="0" dirty="0">
              <a:solidFill>
                <a:srgbClr val="F8F8F8"/>
              </a:solidFill>
              <a:latin typeface="Arial" charset="0"/>
            </a:endParaRPr>
          </a:p>
          <a:p>
            <a:pPr marL="0" lvl="2" indent="9525">
              <a:spcAft>
                <a:spcPts val="600"/>
              </a:spcAft>
            </a:pP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 ~ </a:t>
            </a:r>
            <a:r>
              <a:rPr lang="pt-PT" sz="2000" baseline="0" dirty="0" smtClean="0">
                <a:solidFill>
                  <a:srgbClr val="F8F8F8"/>
                </a:solidFill>
                <a:latin typeface="Arial" charset="0"/>
              </a:rPr>
              <a:t>aprendamos a ocupar os lugares humildes de serviço a todos…</a:t>
            </a:r>
            <a:endParaRPr lang="pt-PT" sz="2000" baseline="0" dirty="0">
              <a:solidFill>
                <a:srgbClr val="F8F8F8"/>
              </a:solidFill>
              <a:latin typeface="Arial" charset="0"/>
            </a:endParaRPr>
          </a:p>
          <a:p>
            <a:pPr marL="0" lvl="2" indent="9525">
              <a:spcAft>
                <a:spcPts val="600"/>
              </a:spcAft>
            </a:pP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 ~ </a:t>
            </a:r>
            <a:r>
              <a:rPr lang="pt-PT" sz="2000" baseline="0" dirty="0" smtClean="0">
                <a:solidFill>
                  <a:srgbClr val="F8F8F8"/>
                </a:solidFill>
                <a:latin typeface="Arial" charset="0"/>
              </a:rPr>
              <a:t>a nossa Comunidade se aproxime mais da Verdade e do Amor…</a:t>
            </a:r>
            <a:endParaRPr lang="pt-PT" sz="20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980728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835696" y="5157192"/>
            <a:ext cx="5659785" cy="1066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800"/>
              </a:lnSpc>
              <a:spcAft>
                <a:spcPts val="0"/>
              </a:spcAft>
              <a:defRPr/>
            </a:pPr>
            <a:r>
              <a:rPr lang="pt-PT" sz="3200" cap="all" spc="1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Ó jesus, envia-nos</a:t>
            </a:r>
          </a:p>
          <a:p>
            <a:pPr>
              <a:lnSpc>
                <a:spcPts val="3800"/>
              </a:lnSpc>
              <a:spcAft>
                <a:spcPts val="0"/>
              </a:spcAft>
              <a:defRPr/>
            </a:pPr>
            <a:r>
              <a:rPr lang="pt-PT" sz="3200" cap="all" spc="1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 teu espírito santo !</a:t>
            </a:r>
            <a:endParaRPr lang="pt-PT" sz="3200" cap="all" spc="1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6625" y="392904"/>
            <a:ext cx="8351839" cy="5158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1049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0854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08548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4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476501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3455" y="1319213"/>
            <a:ext cx="4050864" cy="31993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https://encrypted-tbn3.gstatic.com/images?q=tbn:ANd9GcQkP-AbmUwfpxC6gh6jrHAThy1u7h_GwBpbgV9Y8hkMmTH5zAE7h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827071"/>
            <a:ext cx="2664296" cy="325490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0228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0229" name="Line 6"/>
          <p:cNvSpPr>
            <a:spLocks noChangeShapeType="1"/>
          </p:cNvSpPr>
          <p:nvPr/>
        </p:nvSpPr>
        <p:spPr bwMode="auto">
          <a:xfrm flipH="1">
            <a:off x="492125" y="1319213"/>
            <a:ext cx="2759075" cy="611187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720136" y="2827071"/>
            <a:ext cx="7668288" cy="2618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4572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EM REDOR DO TEU ALTAR,</a:t>
            </a:r>
          </a:p>
          <a:p>
            <a:pPr marL="800100" lvl="1" indent="-4572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EIS-NOS, SENHOR, COM </a:t>
            </a:r>
            <a:r>
              <a:rPr kumimoji="0" lang="pt-PT" sz="22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ALEGRIA:</a:t>
            </a:r>
            <a:endParaRPr kumimoji="0" lang="pt-PT" sz="22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800100" lvl="1" indent="-4572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ÉS A UNIÃO DE TODOS OS TEUS FILHOS</a:t>
            </a:r>
          </a:p>
          <a:p>
            <a:pPr marL="800100" lvl="1" indent="-4572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PELA SAGRADA EUCARISTIA.</a:t>
            </a:r>
          </a:p>
          <a:p>
            <a:pPr marL="800100" lvl="1" indent="-4572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2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800100" lvl="1" indent="-4572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2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1714500" lvl="3" indent="-4572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</a:t>
            </a: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Felizes aqueles que vivem sem </a:t>
            </a:r>
            <a:r>
              <a:rPr kumimoji="0" lang="pt-PT" sz="22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mancha,</a:t>
            </a:r>
            <a:endParaRPr kumimoji="0" lang="pt-PT" sz="2200" i="1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1714500" lvl="3" indent="-4572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2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 </a:t>
            </a: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seguem a lei do Senhor.</a:t>
            </a:r>
          </a:p>
        </p:txBody>
      </p:sp>
      <p:sp>
        <p:nvSpPr>
          <p:cNvPr id="180231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20892874">
            <a:off x="338377" y="1124897"/>
            <a:ext cx="2867510" cy="4413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80233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14292" y="609991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0235" name="Picture 33" descr="GRAIL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81257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1259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82281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2282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6675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356992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300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4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  <p:sp>
        <p:nvSpPr>
          <p:cNvPr id="13824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chemeClr val="accent5">
                <a:lumMod val="9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83304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305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2429818" y="1266082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Hossana nas alturas!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890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4025" y="4432300"/>
            <a:ext cx="2376488" cy="1581150"/>
          </a:xfrm>
          <a:noFill/>
        </p:spPr>
      </p:pic>
      <p:sp>
        <p:nvSpPr>
          <p:cNvPr id="165891" name="WordArt 8"/>
          <p:cNvSpPr>
            <a:spLocks noChangeArrowheads="1" noChangeShapeType="1" noTextEdit="1"/>
          </p:cNvSpPr>
          <p:nvPr/>
        </p:nvSpPr>
        <p:spPr bwMode="auto">
          <a:xfrm>
            <a:off x="7740650" y="4214813"/>
            <a:ext cx="433388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1841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0" name="WordArt 21"/>
          <p:cNvSpPr>
            <a:spLocks noChangeArrowheads="1" noChangeShapeType="1" noTextEdit="1"/>
          </p:cNvSpPr>
          <p:nvPr/>
        </p:nvSpPr>
        <p:spPr bwMode="auto">
          <a:xfrm>
            <a:off x="467545" y="620688"/>
            <a:ext cx="8208912" cy="22322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Domingo </a:t>
            </a:r>
            <a:r>
              <a:rPr lang="pt-PT" sz="3600" kern="10" spc="40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22</a:t>
            </a:r>
            <a:endParaRPr lang="pt-PT" sz="3600" kern="10" baseline="0" dirty="0" smtClean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</a:endParaRP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d</a:t>
            </a: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o Tempo Comum</a:t>
            </a:r>
            <a:endParaRPr lang="pt-PT" sz="3600" kern="10" baseline="0" dirty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</a:endParaRPr>
          </a:p>
        </p:txBody>
      </p:sp>
      <p:sp>
        <p:nvSpPr>
          <p:cNvPr id="11" name="WordArt 5"/>
          <p:cNvSpPr>
            <a:spLocks noChangeArrowheads="1" noChangeShapeType="1"/>
          </p:cNvSpPr>
          <p:nvPr/>
        </p:nvSpPr>
        <p:spPr bwMode="auto">
          <a:xfrm>
            <a:off x="2843808" y="5948933"/>
            <a:ext cx="3223815" cy="4323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7931383" y="5589240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  <p:sp>
        <p:nvSpPr>
          <p:cNvPr id="165895" name="WordArt 9"/>
          <p:cNvSpPr>
            <a:spLocks noChangeArrowheads="1" noChangeShapeType="1" noTextEdit="1"/>
          </p:cNvSpPr>
          <p:nvPr/>
        </p:nvSpPr>
        <p:spPr bwMode="auto">
          <a:xfrm>
            <a:off x="6948488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F</a:t>
            </a:r>
          </a:p>
        </p:txBody>
      </p:sp>
      <p:sp>
        <p:nvSpPr>
          <p:cNvPr id="9" name="Text Box 16"/>
          <p:cNvSpPr txBox="1">
            <a:spLocks noChangeArrowheads="1"/>
          </p:cNvSpPr>
          <p:nvPr/>
        </p:nvSpPr>
        <p:spPr bwMode="auto">
          <a:xfrm>
            <a:off x="323528" y="3213100"/>
            <a:ext cx="6408712" cy="2456057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baseline="0" dirty="0" smtClean="0">
                <a:latin typeface="Arial" charset="0"/>
              </a:rPr>
              <a:t>A vida e o ensino de Jesus diz-nos que </a:t>
            </a:r>
            <a:r>
              <a:rPr lang="pt-PT" sz="2400" i="1" baseline="0" dirty="0" smtClean="0">
                <a:latin typeface="Arial" charset="0"/>
              </a:rPr>
              <a:t>a</a:t>
            </a:r>
            <a:r>
              <a:rPr lang="pt-PT" sz="2400" baseline="0" dirty="0" smtClean="0">
                <a:latin typeface="Arial" charset="0"/>
              </a:rPr>
              <a:t> </a:t>
            </a:r>
            <a:r>
              <a:rPr lang="pt-PT" sz="2400" i="1" baseline="0" dirty="0" smtClean="0">
                <a:latin typeface="Arial" charset="0"/>
              </a:rPr>
              <a:t>humildade é a verdade</a:t>
            </a:r>
            <a:r>
              <a:rPr lang="pt-PT" sz="2400" baseline="0" dirty="0" smtClean="0">
                <a:latin typeface="Arial" charset="0"/>
              </a:rPr>
              <a:t>. </a:t>
            </a:r>
            <a:r>
              <a:rPr lang="pt-PT" sz="2000" b="0" i="1" baseline="0" dirty="0" smtClean="0">
                <a:latin typeface="Arial" charset="0"/>
              </a:rPr>
              <a:t>[ 3 ª </a:t>
            </a:r>
            <a:r>
              <a:rPr lang="pt-PT" sz="2000" b="0" i="1" baseline="0" dirty="0">
                <a:latin typeface="Arial" charset="0"/>
              </a:rPr>
              <a:t>L</a:t>
            </a:r>
            <a:r>
              <a:rPr lang="pt-PT" sz="2000" b="0" i="1" baseline="0" dirty="0" smtClean="0">
                <a:latin typeface="Arial" charset="0"/>
              </a:rPr>
              <a:t>./ Evang. </a:t>
            </a:r>
            <a:r>
              <a:rPr lang="pt-PT" sz="2000" b="0" baseline="0" dirty="0" smtClean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Lc </a:t>
            </a:r>
            <a:r>
              <a:rPr lang="pt-PT" sz="2000" baseline="0" dirty="0" smtClean="0">
                <a:latin typeface="Arial" charset="0"/>
              </a:rPr>
              <a:t>14 </a:t>
            </a:r>
            <a:r>
              <a:rPr lang="pt-PT" sz="2000" b="0" i="1" baseline="0" dirty="0" smtClean="0">
                <a:latin typeface="Arial" charset="0"/>
              </a:rPr>
              <a:t>]</a:t>
            </a:r>
            <a:r>
              <a:rPr lang="pt-PT" sz="2400" i="1" baseline="0" dirty="0" smtClean="0">
                <a:latin typeface="Arial" charset="0"/>
              </a:rPr>
              <a:t> </a:t>
            </a:r>
            <a:endParaRPr lang="pt-PT" sz="2400" i="1" baseline="0" dirty="0">
              <a:latin typeface="Arial" charset="0"/>
            </a:endParaRPr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 smtClean="0">
                <a:latin typeface="Arial" charset="0"/>
              </a:rPr>
              <a:t>- …Até porque </a:t>
            </a:r>
            <a:r>
              <a:rPr lang="pt-PT" sz="2400" i="1" baseline="0" dirty="0" smtClean="0">
                <a:latin typeface="Arial" charset="0"/>
              </a:rPr>
              <a:t>a humildade compensa</a:t>
            </a:r>
            <a:r>
              <a:rPr lang="pt-PT" sz="2400" baseline="0" dirty="0" smtClean="0">
                <a:latin typeface="Arial" charset="0"/>
              </a:rPr>
              <a:t>…     </a:t>
            </a:r>
            <a:r>
              <a:rPr lang="pt-PT" sz="2400" i="1" baseline="0" dirty="0" smtClean="0">
                <a:latin typeface="Arial" charset="0"/>
              </a:rPr>
              <a:t>(o</a:t>
            </a:r>
            <a:r>
              <a:rPr lang="pt-PT" sz="2400" baseline="0" dirty="0" smtClean="0">
                <a:latin typeface="Arial" charset="0"/>
              </a:rPr>
              <a:t> </a:t>
            </a:r>
            <a:r>
              <a:rPr lang="pt-PT" sz="2400" i="1" baseline="0" dirty="0" smtClean="0">
                <a:latin typeface="Arial" charset="0"/>
              </a:rPr>
              <a:t>humilde será exaltado)</a:t>
            </a:r>
            <a:r>
              <a:rPr lang="pt-PT" sz="2400" baseline="0" dirty="0" smtClean="0">
                <a:latin typeface="Arial" charset="0"/>
              </a:rPr>
              <a:t>…  </a:t>
            </a:r>
            <a:r>
              <a:rPr lang="pt-PT" sz="2000" b="0" i="1" baseline="0" dirty="0" smtClean="0">
                <a:latin typeface="Arial" charset="0"/>
              </a:rPr>
              <a:t>[ 1ª Leit. / </a:t>
            </a:r>
            <a:r>
              <a:rPr lang="pt-PT" sz="2000" baseline="0" dirty="0" smtClean="0">
                <a:latin typeface="Arial" charset="0"/>
              </a:rPr>
              <a:t>Sr </a:t>
            </a:r>
            <a:r>
              <a:rPr lang="pt-PT" sz="2000" baseline="0" dirty="0" smtClean="0">
                <a:latin typeface="Arial" charset="0"/>
              </a:rPr>
              <a:t>3</a:t>
            </a:r>
            <a:r>
              <a:rPr lang="pt-PT" sz="2000" i="1" baseline="0" dirty="0" smtClean="0">
                <a:latin typeface="Arial" charset="0"/>
              </a:rPr>
              <a:t> 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baseline="0" dirty="0" smtClean="0">
                <a:latin typeface="Arial" charset="0"/>
              </a:rPr>
              <a:t>A nossa assembleia festiva </a:t>
            </a:r>
            <a:r>
              <a:rPr lang="pt-PT" sz="2400" baseline="0" dirty="0">
                <a:latin typeface="Arial" charset="0"/>
              </a:rPr>
              <a:t>é </a:t>
            </a:r>
            <a:r>
              <a:rPr lang="pt-PT" sz="2400" i="1" baseline="0" dirty="0" smtClean="0">
                <a:latin typeface="Arial" charset="0"/>
              </a:rPr>
              <a:t>Com Jesus, </a:t>
            </a:r>
            <a:r>
              <a:rPr lang="pt-PT" sz="2400" baseline="0" dirty="0" smtClean="0">
                <a:latin typeface="Arial" charset="0"/>
              </a:rPr>
              <a:t>e não </a:t>
            </a:r>
            <a:r>
              <a:rPr lang="pt-PT" sz="2400" i="1" baseline="0" dirty="0" smtClean="0">
                <a:latin typeface="Arial" charset="0"/>
              </a:rPr>
              <a:t>“de espetáculo”</a:t>
            </a:r>
            <a:r>
              <a:rPr lang="pt-PT" sz="2400" baseline="0" dirty="0" smtClean="0">
                <a:latin typeface="Arial" charset="0"/>
              </a:rPr>
              <a:t>… </a:t>
            </a:r>
            <a:r>
              <a:rPr lang="pt-PT" sz="2000" b="0" i="1" baseline="0" dirty="0" smtClean="0">
                <a:latin typeface="Arial" charset="0"/>
              </a:rPr>
              <a:t>[ 2ª Leit. /  </a:t>
            </a:r>
            <a:r>
              <a:rPr lang="pt-PT" sz="2000" baseline="0" dirty="0" smtClean="0">
                <a:latin typeface="Arial" charset="0"/>
              </a:rPr>
              <a:t>Hb </a:t>
            </a:r>
            <a:r>
              <a:rPr lang="pt-PT" sz="2000" baseline="0" dirty="0" smtClean="0">
                <a:latin typeface="Arial" charset="0"/>
              </a:rPr>
              <a:t>12 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1800" spc="1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1ª)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200" i="1" u="sng" spc="100" dirty="0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       P-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proclamamos a Vossa Ressurreição.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  Vinde, Senhor Jesus!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(2ª)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e bebemos deste cálice,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anunciamos, Senhor, a Vossa morte,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  esperando a Vossa vinda gloriosa.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(3ª)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e agora viveis para sempre.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Salvador do mundo, salvai-nos!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  Vinde, Senhor Jesus!</a:t>
            </a:r>
            <a:endParaRPr lang="pt-PT" sz="20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84325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101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71014" name="Line 7"/>
          <p:cNvSpPr>
            <a:spLocks noChangeShapeType="1"/>
          </p:cNvSpPr>
          <p:nvPr/>
        </p:nvSpPr>
        <p:spPr bwMode="auto">
          <a:xfrm>
            <a:off x="3849688" y="4652963"/>
            <a:ext cx="2667000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4" name="Raio 8"/>
          <p:cNvSpPr>
            <a:spLocks noChangeArrowheads="1"/>
          </p:cNvSpPr>
          <p:nvPr/>
        </p:nvSpPr>
        <p:spPr bwMode="auto">
          <a:xfrm rot="15642691">
            <a:off x="842169" y="2037556"/>
            <a:ext cx="146050" cy="592138"/>
          </a:xfrm>
          <a:prstGeom prst="lightningBolt">
            <a:avLst/>
          </a:prstGeom>
          <a:solidFill>
            <a:srgbClr val="99FFCC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chemeClr val="tx1"/>
                </a:solidFill>
              </a:ln>
            </a:endParaRPr>
          </a:p>
        </p:txBody>
      </p:sp>
      <p:pic>
        <p:nvPicPr>
          <p:cNvPr id="184330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31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85347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5348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49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50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51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5352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85355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85356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8535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85360" name="Picture 32" descr="BREAD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61" name="Picture 33" descr="GRAIL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708764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86377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476250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6378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79216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60770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87397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7398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pic>
        <p:nvPicPr>
          <p:cNvPr id="187401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7402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2.bp.blogspot.com/-p0jIAwM5hFE/Tql5eWXFDQI/AAAAAAAALNY/2uZLaap8zkA/s320/Lc-14%252C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3" y="908720"/>
            <a:ext cx="5350024" cy="401252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8420" name="Line 4"/>
          <p:cNvSpPr>
            <a:spLocks noChangeShapeType="1"/>
          </p:cNvSpPr>
          <p:nvPr/>
        </p:nvSpPr>
        <p:spPr bwMode="auto">
          <a:xfrm flipH="1" flipV="1">
            <a:off x="900113" y="1341438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8421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425625" y="1484784"/>
            <a:ext cx="8034163" cy="4965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 CRISTO QUEM NOS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CONVIDA:</a:t>
            </a: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VAMOS À MESA DO SENHOR,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COMUNGAR O PÃO DA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VIDA,</a:t>
            </a: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500"/>
              </a:lnSpc>
              <a:spcAft>
                <a:spcPts val="60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SACRAMENTO DO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AMOR!</a:t>
            </a: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pão de Deus é o que desceu do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Céu</a:t>
            </a: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>
              <a:lnSpc>
                <a:spcPts val="2500"/>
              </a:lnSpc>
              <a:spcAft>
                <a:spcPts val="60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para dar a vida ao mundo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que vem a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Mim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nunca mais terá fome</a:t>
            </a:r>
          </a:p>
          <a:p>
            <a:pPr>
              <a:lnSpc>
                <a:spcPts val="2500"/>
              </a:lnSpc>
              <a:spcAft>
                <a:spcPts val="60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o que crê em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Mim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nunca mais terá sede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Não só de pão vive o homem</a:t>
            </a:r>
          </a:p>
          <a:p>
            <a:pPr lvl="2">
              <a:lnSpc>
                <a:spcPts val="2500"/>
              </a:lnSpc>
              <a:spcAft>
                <a:spcPts val="60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mas da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Palavra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vem da boca de Deus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4.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Tomai e comei: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Isto é o meu Corpo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</a:p>
          <a:p>
            <a:pPr>
              <a:lnSpc>
                <a:spcPts val="2500"/>
              </a:lnSpc>
              <a:spcAft>
                <a:spcPts val="60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Tomai e bebei: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Este é o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cálice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do meu Sangue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5.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Quem come a minha carne e </a:t>
            </a:r>
            <a:endParaRPr lang="pt-PT" sz="2200" i="1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bebe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meu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sangue viverá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eternamente.</a:t>
            </a:r>
          </a:p>
        </p:txBody>
      </p:sp>
      <p:sp>
        <p:nvSpPr>
          <p:cNvPr id="188423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88424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08720"/>
            <a:ext cx="3456558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88426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8427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9443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2988" y="170080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89445" name="Rectângulo 1"/>
          <p:cNvSpPr>
            <a:spLocks noChangeArrowheads="1"/>
          </p:cNvSpPr>
          <p:nvPr/>
        </p:nvSpPr>
        <p:spPr bwMode="auto">
          <a:xfrm>
            <a:off x="250825" y="2132856"/>
            <a:ext cx="8713663" cy="294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819150" lvl="4" indent="-1588">
              <a:lnSpc>
                <a:spcPts val="2638"/>
              </a:lnSpc>
              <a:spcAft>
                <a:spcPts val="1200"/>
              </a:spcAft>
            </a:pPr>
            <a:r>
              <a:rPr lang="pt-PT" sz="2000" baseline="0" dirty="0" smtClean="0">
                <a:solidFill>
                  <a:srgbClr val="F8F8F8"/>
                </a:solidFill>
                <a:latin typeface="Arial" charset="0"/>
              </a:rPr>
              <a:t>Nesta Eucaristia, aprendemos esta lição de Jesus:  Ninguém tem merecimentos próprios para exigir seja o que for. Pois </a:t>
            </a:r>
            <a:r>
              <a:rPr lang="pt-PT" sz="2000" i="1" baseline="0" dirty="0" smtClean="0">
                <a:solidFill>
                  <a:srgbClr val="F8F8F8"/>
                </a:solidFill>
                <a:latin typeface="Arial" charset="0"/>
              </a:rPr>
              <a:t>quem se exalte será humilhado e quem se humilhe, exaltado!</a:t>
            </a:r>
          </a:p>
          <a:p>
            <a:pPr marL="819150" lvl="4" indent="-1588">
              <a:lnSpc>
                <a:spcPts val="2638"/>
              </a:lnSpc>
              <a:spcAft>
                <a:spcPts val="600"/>
              </a:spcAft>
            </a:pPr>
            <a:r>
              <a:rPr lang="pt-PT" sz="2000" baseline="0" dirty="0" smtClean="0">
                <a:solidFill>
                  <a:srgbClr val="F8F8F8"/>
                </a:solidFill>
                <a:latin typeface="Arial" charset="0"/>
              </a:rPr>
              <a:t>     </a:t>
            </a:r>
            <a:r>
              <a:rPr lang="pt-PT" sz="2000" i="1" baseline="0" dirty="0" smtClean="0">
                <a:solidFill>
                  <a:srgbClr val="F8F8F8"/>
                </a:solidFill>
                <a:latin typeface="Arial" charset="0"/>
              </a:rPr>
              <a:t>E nós reconhecemos que precisamos de um outro coração:</a:t>
            </a:r>
            <a:r>
              <a:rPr lang="pt-PT" sz="2000" baseline="0" dirty="0" smtClean="0">
                <a:solidFill>
                  <a:srgbClr val="F8F8F8"/>
                </a:solidFill>
                <a:latin typeface="Arial" charset="0"/>
              </a:rPr>
              <a:t> </a:t>
            </a:r>
            <a:endParaRPr lang="pt-PT" sz="2000" baseline="0" dirty="0">
              <a:solidFill>
                <a:srgbClr val="F8F8F8"/>
              </a:solidFill>
              <a:latin typeface="Arial" charset="0"/>
            </a:endParaRPr>
          </a:p>
          <a:p>
            <a:pPr marL="85725" lvl="2" indent="-1588">
              <a:spcAft>
                <a:spcPts val="0"/>
              </a:spcAft>
            </a:pPr>
            <a:r>
              <a:rPr lang="pt-PT" sz="2100" baseline="0" dirty="0">
                <a:solidFill>
                  <a:srgbClr val="F8F8F8"/>
                </a:solidFill>
                <a:latin typeface="Arial" charset="0"/>
              </a:rPr>
              <a:t>~  </a:t>
            </a:r>
            <a:r>
              <a:rPr lang="pt-PT" sz="2100" baseline="0" dirty="0" smtClean="0">
                <a:solidFill>
                  <a:srgbClr val="F8F8F8"/>
                </a:solidFill>
                <a:latin typeface="Arial" charset="0"/>
              </a:rPr>
              <a:t>para que a nossa gratidão seja constante e sem fingimento...</a:t>
            </a:r>
            <a:endParaRPr lang="pt-PT" sz="2100" baseline="0" dirty="0">
              <a:solidFill>
                <a:srgbClr val="F8F8F8"/>
              </a:solidFill>
              <a:latin typeface="Arial" charset="0"/>
            </a:endParaRPr>
          </a:p>
          <a:p>
            <a:pPr marL="85725" lvl="2" indent="-1588">
              <a:spcAft>
                <a:spcPts val="0"/>
              </a:spcAft>
            </a:pPr>
            <a:r>
              <a:rPr lang="pt-PT" sz="2100" baseline="0" dirty="0">
                <a:solidFill>
                  <a:srgbClr val="F8F8F8"/>
                </a:solidFill>
                <a:latin typeface="Arial" charset="0"/>
              </a:rPr>
              <a:t>~  </a:t>
            </a:r>
            <a:r>
              <a:rPr lang="pt-PT" sz="2100" baseline="0" dirty="0" smtClean="0">
                <a:solidFill>
                  <a:srgbClr val="F8F8F8"/>
                </a:solidFill>
                <a:latin typeface="Arial" charset="0"/>
              </a:rPr>
              <a:t>para sabermos agradecer a nossa </a:t>
            </a:r>
            <a:r>
              <a:rPr lang="pt-PT" sz="2100" i="1" baseline="0" dirty="0" smtClean="0">
                <a:solidFill>
                  <a:srgbClr val="F8F8F8"/>
                </a:solidFill>
                <a:latin typeface="Arial" charset="0"/>
              </a:rPr>
              <a:t>iluminação</a:t>
            </a:r>
            <a:r>
              <a:rPr lang="pt-PT" sz="2100" baseline="0" dirty="0" smtClean="0">
                <a:solidFill>
                  <a:srgbClr val="F8F8F8"/>
                </a:solidFill>
                <a:latin typeface="Arial" charset="0"/>
              </a:rPr>
              <a:t> não merecida…</a:t>
            </a:r>
            <a:endParaRPr lang="pt-PT" sz="2100" baseline="0" dirty="0">
              <a:solidFill>
                <a:srgbClr val="F8F8F8"/>
              </a:solidFill>
              <a:latin typeface="Arial" charset="0"/>
            </a:endParaRPr>
          </a:p>
          <a:p>
            <a:pPr marL="85725" lvl="2" indent="-1588">
              <a:spcAft>
                <a:spcPts val="0"/>
              </a:spcAft>
            </a:pPr>
            <a:r>
              <a:rPr lang="pt-PT" sz="2100" baseline="0" dirty="0">
                <a:solidFill>
                  <a:srgbClr val="F8F8F8"/>
                </a:solidFill>
                <a:latin typeface="Arial" charset="0"/>
              </a:rPr>
              <a:t>~  </a:t>
            </a:r>
            <a:r>
              <a:rPr lang="pt-PT" sz="2100" baseline="0" dirty="0" smtClean="0">
                <a:solidFill>
                  <a:srgbClr val="F8F8F8"/>
                </a:solidFill>
                <a:latin typeface="Arial" charset="0"/>
              </a:rPr>
              <a:t>para darmos sempre graças por estarmos no coração do Pai…</a:t>
            </a:r>
            <a:endParaRPr lang="pt-PT" sz="2100" baseline="0" dirty="0">
              <a:solidFill>
                <a:srgbClr val="F8F8F8"/>
              </a:solidFill>
              <a:latin typeface="Arial" charset="0"/>
            </a:endParaRPr>
          </a:p>
          <a:p>
            <a:pPr marL="85725" lvl="2" indent="-1588">
              <a:spcAft>
                <a:spcPts val="0"/>
              </a:spcAft>
            </a:pPr>
            <a:r>
              <a:rPr lang="pt-PT" sz="2100" baseline="0" dirty="0" smtClean="0">
                <a:solidFill>
                  <a:srgbClr val="F8F8F8"/>
                </a:solidFill>
                <a:latin typeface="Arial" charset="0"/>
              </a:rPr>
              <a:t>~  para partilharmos a Alegria dos irmãos que já vivem no Céu…</a:t>
            </a:r>
            <a:endParaRPr lang="pt-PT" sz="2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043608" y="1196901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89447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9448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598076" y="5445224"/>
            <a:ext cx="8222396" cy="541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  <a:spcAft>
                <a:spcPts val="0"/>
              </a:spcAft>
              <a:defRPr/>
            </a:pPr>
            <a:r>
              <a:rPr lang="pt-PT" sz="30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Dá-nos um coração agradecido!</a:t>
            </a:r>
            <a:endParaRPr lang="pt-PT" sz="3000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encrypted-tbn3.gstatic.com/images?q=tbn:ANd9GcTICdp76Bsndw8AhqnwrvtAQo4d6rAlkNR3aW4LE9bekulZ9_U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119706"/>
            <a:ext cx="4920406" cy="36855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 flipV="1">
            <a:off x="611188" y="981075"/>
            <a:ext cx="2411412" cy="86360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402011">
            <a:off x="417387" y="853410"/>
            <a:ext cx="2596997" cy="4907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611560" y="1484784"/>
            <a:ext cx="7272808" cy="409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lvl="3"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EXULTA DE ALEGRIA NO SENHOR,</a:t>
            </a:r>
          </a:p>
          <a:p>
            <a:pPr lvl="3"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EXULTA DE ALEGRIA:</a:t>
            </a:r>
          </a:p>
          <a:p>
            <a:pPr lvl="3"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O SENHOR É BOM.</a:t>
            </a:r>
          </a:p>
          <a:p>
            <a:pPr lvl="3">
              <a:defRPr/>
            </a:pPr>
            <a:endParaRPr kumimoji="0" lang="pt-PT" sz="2600" baseline="0" dirty="0" smtClean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 lvl="3">
              <a:defRPr/>
            </a:pPr>
            <a:endParaRPr kumimoji="0" lang="pt-PT" sz="26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 lvl="3">
              <a:defRPr/>
            </a:pPr>
            <a:endParaRPr kumimoji="0" lang="pt-PT" sz="26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6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1. </a:t>
            </a: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Aos pobres sem abrigo,</a:t>
            </a:r>
          </a:p>
          <a:p>
            <a:pPr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6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aos </a:t>
            </a: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órfãos sem </a:t>
            </a:r>
            <a:r>
              <a:rPr kumimoji="0" lang="pt-PT" sz="26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amparo</a:t>
            </a:r>
            <a:endParaRPr kumimoji="0" lang="pt-PT" sz="2600" i="1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6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acolhe </a:t>
            </a: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em sua casa:</a:t>
            </a:r>
          </a:p>
          <a:p>
            <a:pPr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O Senhor é bom.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veja0.abrilm.com.br/assets/images/2013/5/146496/imagens-do-dia-best-pictures-of-day-20130515-02-size-59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830" y="3809495"/>
            <a:ext cx="4124633" cy="23214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cleofas.com.br/wp-content/uploads/2013/07/humildade-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86" b="5183"/>
          <a:stretch/>
        </p:blipFill>
        <p:spPr bwMode="auto">
          <a:xfrm>
            <a:off x="463647" y="312738"/>
            <a:ext cx="4712849" cy="35498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1.bp.blogspot.com/_blNfx-LzoKM/TUB8HDKTspI/AAAAAAAAABE/OP_FZcvP8Fw/s1600/jesus_abraco_ceu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4721" r="3050" b="7951"/>
          <a:stretch/>
        </p:blipFill>
        <p:spPr bwMode="auto">
          <a:xfrm>
            <a:off x="5213185" y="546942"/>
            <a:ext cx="3715984" cy="30553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s://encrypted-tbn3.gstatic.com/images?q=tbn:ANd9GcTICdp76Bsndw8AhqnwrvtAQo4d6rAlkNR3aW4LE9bekulZ9_U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8674" y="3830673"/>
            <a:ext cx="3377742" cy="25300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6917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66918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66919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265362">
            <a:off x="281669" y="1338250"/>
            <a:ext cx="8759419" cy="3919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 somos discípulos de Jesus e seguimos os seus passos, o nosso lugar estará entre os últimos, para os servir… Os critérios deste mundo são exatamente os opostos do Reino: </a:t>
            </a:r>
            <a:r>
              <a:rPr lang="pt-PT" sz="34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Quem se exaltar…</a:t>
            </a:r>
            <a:endParaRPr lang="pt-PT" sz="3400" b="0" i="1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762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6921" name="AutoShape 7" descr="data:image/jpeg;base64,/9j/4AAQSkZJRgABAQAAAQABAAD/2wCEAAkGBhQSERIUExQVFRUWFxoXFxgYGBcXHBccGBYXGBoXGBgXHCYfFxkkGhgUHy8gIycpLCwsGB4xNTAqNSYrLCkBCQoKDgwOGg8PGiwlHyQsKSwsLCwsLCksKSksKSwpKSksKSkpLCwsKSwpKSkpKSksLCkpNCwpLCwpLCkpLCwpKf/AABEIAL4AoAMBIgACEQEDEQH/xAAbAAACAgMBAAAAAAAAAAAAAAAFBgMEAQIHAP/EADsQAAECAwUFCAAEBQQDAAAAAAECEQADIQQFEjFBIlFhcYEGEzKRobHB8BRCUuEjYnLR8QczgpIVg7P/xAAZAQADAQEBAAAAAAAAAAAAAAACAwQBBQD/xAAjEQACAwADAAIDAQEBAAAAAAAAAQIDERIhMQRBEyIyYVEj/9oADAMBAAIRAxEAPwADdt8g7B2WNM2UGpXQimcN13Wo0ZiOIB98o5tJzOlfv+IO2a3qSwq1Occ2yGlldurselTF0DpZtCD5tURcsluWj8z7waj1ygDZbS4BB9IISLQBXOJsXjH+jdZlYkhTZ74JS1OIUJVu4wWsl4KYMXDwmUNAcQypERqEbSrSFCMmEtYzE39lScAxzPWn3hAC8ga16/coPz0QPtDkEfTDk1ozBRSkKWraFGzzq/yIpWs8ct0MNpsZL19oB2yyYeIfdFEZJmC7b0uC3KBM2x0pny+tBy0ySH56RQtMstn8RZCxoBoCy1HaBDNwG/7lGqlivzFldmVU73rA+0pUCYsVmisMzFOP8RrMmRDi0iErLRuaZpKqdXSPfiTuHl6xWCyY3YwSTPaEe9ZRPEfEW03mXTuo7HzgeT4untGhVtdPnOJEkxER1uq8sQHGD1ktXGEu45zJfTSGSyzGiedeeHRj4MVmmA0EGbEsCFqyWrCneT6QeuadiNTUaRHKWGsZpEtkgjnEgXFaXNjbHCHjMwmWAYpqkROZkaYoXJ4akUplm4QLt1hBfSD6qxUtNlhkZGNCPeNgZznAG2S2o3J4fLZIFaQt3jYHxNFVVnfZgqzktAu1Jz84K3hJKSfmBdoBIoMyB8xfDsBlG0S603xBNpSLU9wBFRSjXpFkXgmXpXwlxFgmn7xEpTx4TKQfIHC/MGf/AB+IrgbZ4RIpefSIl+JXBniOIqHoasCwkQekznAr8wp2K8EgVL1ygxZbS5zpGTWF8ZdDTZpgp5b4PWK0BPCE+y2gloLG3VDGmT8s+kc9w1h6PlktuIAa6cYISZaiHNBvMKfZy1OupoNNpi9MxkdawxXjfxlgAyy5yqC21hdRFEpyrl6QH4UnrB1vpE8yYkHDiDs7ZFt8YBhKv3tFhnWZv9x6JArUsARoFUp/MIcu8ES2xxj3DibvHpiaRFjjK5tIyHgtlC12d6tAafLz+1hhmKpA20oePRl2eYp3ld4Ic58oWbbZSnIPxz6Q82p3qKQJtNnGIcX6bo6FNuCmhCttlaucDyGDQ43rdRPh+8oX51hUE10jpRsTFOILSmnONUIprFsIMRFJhuoEw7jyjSb+fkPcxlBoOUeOR6/EJXTJ0QWdAxcIN2aeBuekL5BxBuEEEqOIAVLgAAVJLUHHhBWLfSmvwZbNaKCv7wclWOcQNghI9ejP7QCsxVZu7Skp75eLEs7XdJGeBORLuMRoSCwZjFG+bVi1UVEUWVqxO5zLt0YRz+Tb/U6Malx2R0Ts0SqbgE6WhTglC1DESHIKZZG0Q9OsEzYnVMUg95hBJYCuhGe0aO0cM/FzEttqUNASVNyfLo0O/YjtxMClIWSpGA0NcjqdzmpNd8FOiXreoVCyMW89N5cxdonpSlJxKWEIKvEEtmQnMjxE7kx12Z6xzG65gNtklJw/xAqubVU53kij8Y6Gq2p3u+QFSdSwFT9yiL5CSeByk5ekpVGhXEBt2ypWF0JSSVhaWBTmknJJzq7UO6PWW0pmITMll0kZ9dd0S4wWiVRirNETTFaRVmTYxGFOfKcwPny2OXWCpWGrFOcIog8AYGtUt9IFWuxBQ4wcnogfPT0iuMwWKFssJQ/14HLTXcYa7ajOlfT7lAK0WSvXziyM+hbBUku3KNmDK5H4jSzp9vmPTMjyPxDvsjIAsAjlXyhkuex92As0mLGxk6EkElfBTBxuHOgS6pAVMBW2FIeuSlAOEVz3tuBgjedsJxKGa2SOTAKPBzTkkwu98nwR0PjJJc2ek2zEqYv9RwpG5KQKeeHyipbVuKaffOPS9kAbk+5eIVzAC5IEDGKT1DZTeYRkPyP3394zZZmFQUHAyUBqH8JGuQpyiPFmxcQRua5xMrMWUSy/hAUpRBagUQEj+YxQ2kuybexv7CXTabXO79KWlS1MVlziORShP51sdGSHDmgjo9u7MTDQJVhKU4lK7tQYq2khIqkih/MKEMXil2MvlKp0mTJQtEqWg7AIKEAJYKWyQ6lHU6kkamCl39oklVpROmUlzSP0bJAUA+ZFTx0DxzbFGz6DU5J6B+0t9CRZkoQSqWmWorQgIKZ2IsUvUp8ThvE2gcxT7DhUuzBK04KhkGmGmu9xhL6+kHJN/wBjXMXKlykgmq3QBjxZnQrLA60pE9vu50gyUgN+WiX5Uod2/wBYTZW1HEM5rPCGdOilMmRXVb3Ees+KZRAdW58qkB9wf34ERNw01LTZSogmzniNU+jjUPuiEzHg4oFo9O++UUbRIeLRmtGJiw1aaknQDMmGpYeBMyzvxirNsKd0Rr7WSAsJIWkHJRAbNnNXw5V4wVmSGf60O/aH9IDp+HNbMfaNJ5y5H3j0g58o1UMuUdOK7ISBYy3QTscgzJa1qLCXgSC1CVL13kJJNN/Go9WQ5QckjDITKyKkY+q1BXmAJcZc8SK/jrsH2m0h1VplTgwjQ2xOgenCKs1JJO/75axDio37Q2NcWBO2SZOpQJoCH3VHkMoPXfaFywSEKWQKskqCXpp+Y0rTKF2zKYu4AAJ9NN8dAuSxFHcSSrDlOnHcyRMUG1YBCa6kRP8AJagsGUrm+xgsPaNdjCUTLMoKWArELQgmn8oThSoDQmILR2qlz3M9Pftspm4RJmofQqQSM9CCHhRva0hc1eFZZOhUlFS9SVZ5igrFFNsKFupYqxLEFidCRnx0prEMaW1pW8XqH67r2sSbXZ1SVrWpSwidjLkuCkOAyQHIFKMnQ1h/m2tcphKwql6oJGIbyFKfEnPNss44DdtnJnqSkHa8Pm9OFfeOxSJilLCdonPZD8y+TQNi4PExLe94SX4hCpgwyzLJGJSlMnEXO50lmcqzZQGsB7svQSpgxjEg7KhqyqOk5guAQ2bDUCGS8LAZklctToUoOnEGAIyNKEZgkPQ8YSp1hmp8aWdWAuQyVEthUcknWrUqM6A1nZu6uij2h7S9xaMIwzUKxnEDV8dMqOQUkuBUk6wRsVuTMRiQcQORyy37oRO1FhmiYtakttlIBoasWI0OQrmw4QMsN6LlklCiktViz5aaxfH4sZxTiJnbkuzqWKJk3eudLmiXMTLUzJUoFlE/kxA/wyR+Ziz5awm3Z2udxN5hSQ/QpG7h5R0zsjesubZJndhCygl1Z7RSC5cBqEDC1Ak1MTzrdb1oZHJdI4deFoJxJUCFoJGHcQQ4Lbtrm3GDHY6/l94JCyVJU+FyThIDs50Z+Ri12zupXfKmpchZCVkAMCWINK1Y6boCXIEotUtSmSNtnLBLBgTwzEdDlG6nkTzhKqzCjJNOkSAeHlEcqJn8PL4jV6TldaXHSCNstD4WLMAx5ZehHlA8nLpGZyvDyA9H+YycdwqqliJlSwS5z94rTbMwpG7xqpRgo/qZLJFi4rs76YQpQQhAxLUSPCCHwgkYlHIDea0hn7QXhJkpmGVORMnThtFJdKEO4lJP5iSAVKo+FI0qm4H0esQqGTRkqvySTbPRnwWJEiASz1cufmLaZYAGlW9B8tEUoUTF4SP4Z4V++kBZLsKCLtzzFoWFoqwYp3g0JGuvQ8I6Pdl+CYGIVskoUAWcij7lAisc4uxW0H0cjyNTyghZ+0KpKlpSlCkuKKfMJFXTXpEVlfKXQ5tKPZ1qw25KgUEqAyCVCgOhb5EUL1BTtKl96BsrTgUskB9lwMTAsWxK3hKY5/dXaO0TJ8pKppwKXgw0AAU4YMHau+H2w2tQwpUXxBkLV+oBsKnr+n0hNkHF4zIS4vRB7VdoUFKFMFqLS1S1AlIQgUrQuCcIB05Qs2mTJmpCpLIV+aUXGX6VGiqcoM9vbERaJwKcKivG2/GhnBOYKnrvzrCe5++cdP41aUE0Jus5S3BiuO5SpM1cwEJQE5uHKypiKVDIIpniEW7LPtdmxSZa1jESpUtICnWkBKlFLGgJKd2wecLEm0KSKEimQpqCCOIIemVeMWZ9+TyXM1aiQASS+JhTPMa/Xhkq5Sl2+hcZKPg+Xzf0kSUoWEldFLKZmJ1UdIWB4XHw5zhGvC8JS3wS8B3gmo3Gujcm3GsUZs8qLqNTmd5AzMaCXDK6o1ro2y5zJ5B8UbrXUdPaI7PkYwr4TAJfsJPL05RvO04gegaIyl2HQDiTlwie1SsISM2H1o2TXQ6pdMrojdCYjSIlSmAYxGJqnisExZIryjKZbl4YniAa1mZYYcjBeykFB4wKkq2iOD/ekTyThSWJHz0ie1aHF4XrCGqaAZnhu519YhzUSaEknz+iM2WcCkkvUpqeYqekeMbXH1s2f0iVExhuOnBuO/KGG6u0ikgptClqSTid8RSciADQAh+VXoaK6OMWQ4DPXL4jJ1qXoCYydp74TaEoHeKmFB2HSUlKCC4NABklw5qM9YWV3Ykg0Dktwr/mLAU4+1jBm0O/MeUbH9FiNaT9KU64JycBCVKxoK0lAxHCFFJJSKioL84oybsWoqCUFwFKIbwpAxFVdAI6lMwypJUAAUWZMtJ3BEtyR/zXpqkCAEi24ZqQqgTZ8U0HJCZgqVblMuWAkVJSMnET1/MnLevDZUpCbJsuITNpIMtOJquqoDJpxck6RVL9H6/tE+ElT1pRzw5asz/vBpd1y5klEyUVd4ZYcFTjEdlQwgOjhRshHT/0Qo70gDZ8oy3xHpJDfd8arOfT2hP2AixZ0sQd1PPXp8x6dtAnj6aR6Wg5efuejt5RJaVAABOmb66e0Lb2RZCORKqJcbJEeJyjdAjTEeVHkmn3XP0jQ16/RGJy2BG+n9z8QeeIDc0gTN2sQ30i/ISSA9amBogvd1nxgDIFWfODtxRApTkzwokD7SJAndEK0kEjUEjyJjK1MA2eh+fjrAxjqCk+zaYtjmB5n1HKMfiyGriHL5O6GO4v9OZ9pkCfj7tKnKKY1KGTkOGSd26sUJ3YC2YygIQWGLFjCQx8JKVbQxOGFY8px80xoEf+U4e1IsS7zSfFSh3bmqx4wZmf6Z2lKMS1SkqZ8DqUaM9QOIyGsKVollJUlQIIcEUzbhQ7+TR5KMvDzbXo+3lalT193LQZiUqViA2QoDDgSpZYJSSS9XanGPXf2bOGYZ8yW8xYUtzMThVtOFFBGIuqlCASGJo5C1XlLkypctJfClIOVVGWFudHNecL0m9e8WUuXEtbPqO7Uwfek5cDwEROiUI/p59lL4r0kvHsylJCUKwk0BJxIxHVK2Bwvh8QoC9Q8TdmbYJcpchaQFy1qJSoDUJqd5GEh93AxFNtSloNTss9a70LG5TUJ/kTEfaSzEmROlgutBxEUeYkspOHkGbgIohOUWozFLE9iKEo06/MbS0YiBvb0c/EYlinWPSZjKHL4MNf+E0fS2q0M/En0pFQn7zjM0e593jUGkBFYUyemwTE4VRhESUxKgQRh5s25RUnGp4U/vFibNYe0VmhsF9ibH9GstNfv3KDdjmlIA0fyP1oE2eU55Qw3fYiQ/HzgL844w6PdK1qQFTFkUBJNeMUZoLncA330hml3Y5bCPKAc4OSzBiejFtddecZXJPpBTg09Oo9jO2skXclK1NMllMpSaORXCoO2yQFvxBG59rR29kpClpmByorISQVqNQkO1AN25t5jmt3zGlkNRR26jawqBFGYMQ8TFCU/l1ABfgTlyETSilJjYx1JjBePa3vELDLUo+BRYAZEg66P00hQvvaWV0cpxbOR2SXbT/EXpi01HA5MdIHYQRzp98xDaY96DZ5ga7RAmZhrty3TxVKdSRx2FKHUQBsKyZss6FWE/8AIYfmD97KxWaUrJSTLr/XKb/6SleULc04VBQycKHAgu3Qg+kUJasFWboZkLYpxZKdCuDhwf8AsB6w53RdotFkMsliks+qFpYoUDmxTnxTCrMszic1WAWP+7EeS/rQ29kLR+U5qDf1YfCoHnQjQniI5fzP41fQ+r05TLScgCS5oA+Tk+Qirjq8HbjKguYAGCkEYqjZeuEnN6imYgfb7t7pShUp0P8AeOhGa5OLJuH68kYlrxAt1EagxWSovSn31iVMwwX4zVYWDO3D70jA3k0+5REFF41JjVWY7DZanPsN0aPWMiPAQ3BLehLs7ZBMnISaggk8QHP9ocrTOlyQCQWJADJxfIA84W+ykoBSllQpsAOHY1JrpSGxM4FJBAINGId+YjmfIn/6Z/wuoS4i3bL7WpboKkJZgka1qSz1y10iraJpWVKVVW8AB6NklqvrDCm4pOe2Buxlh8t1i5IuOQ/+2DzKjp/VBL5EI+I1wb+xSsM0B0uHz5/SIlnDi3Prlvjodhu2SJaWQgOHolGRq3hdmbWMjszZSP8AZHN1A9CDSES+TFvwNLFhz5S0gLIDOghjqSB+9YrWezlg45P09aR0uV2HshbEiYeBnLb0gpZey1kTlZ0dStXueUeXy4xXR5w5HNSkzJC0/pSVD/1rK2rlsLmeULZLunqP7e3lHdL27MS5yB3aUy1pCsLJACsSSkpUBveh0jha0ELwjPEB1Jw+eQi74tytTwnvWYOnYqQJuAKDgoVLWN4Yj2Yxas0vuJhkqORxy1OxINUrSd7bJ4wB7G3oqVPwgFSZlFAZoWkHaAPDMajiBDRfkpM1KS9XdC05pc58Q+Yz3DSOf8hOFrjL+WNr7hqOefjRhSK0o+XHIxdlTkzUgKzFOGesA0j70iaSog56Ui1wQEZYbW+78Phq+jO1H8UVRLIzBiVSNY2RJEPUuKFOPJkfdnIA/faPfhlE6DqIt93TTy4xJKISDShqYF2v6DVK+yj+CWCWSSBrn7Zxv+DX+nzpFs2jprkI8Zj5iN/LLDPxRC/Zu802Z3S5IrlVjr0ghaLzlKIMt0lTlSWoOXM6UhZx5sBE1mmmkSzri5cvsojJqPH6GCVb9GBpw9iImVb04S4DnZFBV6aDjAiTMB03RLMXVPn8D1MLcE2brQzSr/3/ANouSL9Gvm8J+M0IA8zGyVKNdOf7QqVKM0f5N9I1PrBGReSCzKHnHN0TyP8AP7RZRaFCnsYQ6gkzqEi1pzBEJF+f6cJVNmzJQxCYsqwY0IwYnxNiIBGIkgvR2bWKEm8VpyV5xZRf85ORy4wVbnW9iecd9A6rv/DzhNmJUhQUoEkUJKMCjxqkKpqF0qmM3xeASP4aw4cqOIsX/pIIJoNnMtDHZu2KwFJUhJYvvzbQhs4XL4sctSu8SgApFRTdpQgto44O2Vkbeb42IxxxdH/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6922" name="AutoShape 10" descr="data:image/jpeg;base64,/9j/4AAQSkZJRgABAQAAAQABAAD/2wCEAAkGBhAPDw4QEA8PDg8QDw8NFQ8PEQ8PEBAPFBAXFBQQFRIYHSYeFxkjGRISHy8gIycpLCwsFR4xNTAqNSYrLCkBCQoKDgwOGA8PGikaFRgpKTU1KSkpKSkpKSkpKSwpKSkpKSksKSkpKSkpLCwpKSkpKSwsKSwpLCopKSkpKSkpLP/AABEIAMIBAwMBIgACEQEDEQH/xAAcAAEAAQUBAQAAAAAAAAAAAAAAAQIDBAYHBQj/xABEEAACAgEBBQQECAsIAwAAAAAAAQIDEQQFBhIhMRNBUWEHInGBFEJykaGxssIyM1Jic4KDkrPB8CQ0ZHTR0uHxI0RT/8QAFwEBAQEBAAAAAAAAAAAAAAAAAAECA//EABoRAQEBAQEBAQAAAAAAAAAAAAABEQIhMRL/2gAMAwEAAhEDEQA/AOIgAAAAAAAAAAAAAAAAAAAAAAAAAAAAAAAAAAAAAAAAAAAAAAAAAAAAAAAAAAAAAAAAHR9B6LqnSpWXWTscFJuqVca4yay4Rym5Y6ZyuaA5wDK2poXRdZU3xcEnHPTK9ncYoAAAAAAAAAAAAAAAAAAAAAAAAAAAAAAAAAAAAAAAAA6JuT2l2nqi77oxlddW1CSXqwrjJYysp+s+Zzs6N6PPxFH+Z1P8GAHO7bXOTlJtyfNtlIAAAAAAAAAAAAAAAAAAAAAAAAAAAAAAAAAAAAAAAASzyXN9DZdLuW5VuVl8arP/AJRg7OHynLKSfkuLzwBrR0b0efiKP8zqf4MDWFull4+FUr2wu/lFm2bvbPnpKoR7Wuzhsst9WN6zxwUcc4fmgc0BsL3QaeHqqY+2F/8AtK5bnpRb+EqTxy4aZuOfN5TS9iYGtgyNdoLKJ8FkcNpST6xlF9JRfejHAAAAAAAAAAAAAAAAAAAAAAAAAAAAAAAAAAACYyaaaeGuaa5NPxNi0e+HZ1y4tPG299LJTkq898pVJetL9ZLxRrgA9WrbGqvurj2005zjBRhiEFl45QilH6DtOwtnQrqbtpssnj1VBxjXPw4uWYefD18EcT3bX9t0n6ev7R9J6WCVMH5L6gOH+kG3VafUwxbKuM4OShU+zhGSlhrC68nHrl+Zj7B39VEZrUaOvWPHqyU3p5KX5/AsTXuT8zO9K2p47qX4dr900QDP21tq3WW9rbwxwlCFda4a6q10hCPcvblvq22YAAAAAAAAAAAAAAAAAAAAAAAAAAAAAACcAQMAlMCCUyVHIlBruAhxIL2ntS6rKZTdHD8uqfc14gZ27X990n6er7R9G6izh0ja/J/kfOe7T/tuk/T1faPonW/3J/JQHEfSC8yo/a/dNRNu3/66f9r901HIAAAASiAAAAAAAAAAAAAAAAAAAAAAAAAAQAAEjACMsFx3t9ef0lrJGQLjr710LlL4lwPr8V+D8PeWITafIy/g/Fziufel/IDI3bTWt0i/xFf2j6K1cc6N/JRwjYOz5PVaS1ppdtVn5fEvr6/Od41Uc6RpdcIDiHpBi1LT55fjfumoJHSd89LTN0Rtk4SSsXEllfF5PB5Wzd26uNSjNWY8E8fSTRqM9NKKTawn0b5Fv3cv67za98uFRrjFJcLa5ePV/WalkQVqP0lGSYy5kZKAAAAAAAAAAAAAAAAAAAAAAAAAAAZJyUshLIFT5lUKcl2mvODP0+kT8fcBiVaU9XSaJ5Ul45PR2ZsaVjxCPaeUU3L5upuGxtzbG1xU2xT/ACotfWkTRlbt7LjZGqSjh8UG/an/ANnQ9RpnDTNL8LGM+Bb2Bu6qoxXDjHkbM9CnHDXIQcO3i3cndKtJdOPn3Lpz+gxatmvS1NdG/jS9Xl7zter2HFp4STOf7y7uWNvEJP3MUci2xHjljrht5585PHTy5I8ezSY8vab5rt3Lln/xT9yPB1uyJw/CrnH5UZR+seDWp1FlrB69+lMG2oox0ySlrBKAkAAAAAAAAAAAAAAAAAAAAAAAFLLtUS0ZNKAzNPUbrutsFSxZOpWOX4EJcXDhPDtkk1lZ5JdG855JZ8zcvdmzXXcMYSlXXiU+Hk3l+rWn3OT7+5JvuO37G3XjRzttqhLl6sPWwkscOOiikopLnhI59dSeLIwdk7HtjHhUnCP5MEqo4+TBJHvafZC5csP2Iz679PD4zkVraNPcn/XvM7yuVlaKpRSX/BmKR59Wsg+ki89Ql1OksRkzkeLtTZ8be7/UzpapYzlJeLMSzaVa6yz7CWwa/duvB/Fj7MI8zW7q4T4cr5OU/o6+83BbVp8H8xV8K08+sseTyY3lcrjO9m6sPgcr4QUbtNZi7hSjx0WNKFmFyzGfJ4XSaz0Oa6ms+oNRsCuyU3GcbIWRlVZU8evVPKnHiXfh5XLql7T553r2JLQ6q7T2PilXNpPpxQ6wn74tM3x1qVqtsSiUGnh9S9eY6NoqAAAAAAAAAAAAAAAAAAAAACGSAKe8v1SLDKoSA33dzfx6DTqqmmMptylKyyT4eJvqoR5vkorm+4uaj0g6+3/2OyXhTCEMfrNN/SaLC0vx1Bn8z6u1s8ttXT/D1Opn8q+36ky9RtBrmrLk/FXW5+0astWVx1vmaR0HZu92opaavnNfkWvtE/e+a+c2Kz0lxcUuG3PLOFGUfc8nIY7QfiXFtJ+Jm8yrrpm0/SLbYuGlOpd9lqTl7IwTwvazW9XtmyfOeovn7bZRX7scI1aW0X4lqWv8yySGtgnrcdJ2p+KttT+0V1byair8XqtQvKVjmvmlk1h63zKXqy4jetJ6T9bU/XdV6/PhwS/eg0voPL343tq2k6beylTfXDspZkpxnDLccSwnlNvquj8jVJagsWWmZzJdXVNsiyiZSIRpFQAAAAAAAAAAAAAAAAAAAAAAAIIwVAClNk8bJADjY7RgASrie3KMDAFbuI7VlOBgCe0Y42ABHGyMlRAEYJJAAAAAAAAAAAAAAAAAAAAAAAAAAAAAAAAAAAAAAAAAAAAAAAAAAAAAAAAAAAAAAAAAAAAAAAAAAAAAAAAAAAAAAAAAAAAAAAAAAAAAAAAAH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6923" name="AutoShape 12" descr="data:image/jpeg;base64,/9j/4AAQSkZJRgABAQAAAQABAAD/2wCEAAkGBhAPDw4QEA8PDg8QDw8NFQ8PEQ8PEBAPFBAXFBQQFRIYHSYeFxkjGRISHy8gIycpLCwsFR4xNTAqNSYrLCkBCQoKDgwOGA8PGikaFRgpKTU1KSkpKSkpKSkpKSwpKSkpKSksKSkpKSkpLCwpKSkpKSwsKSwpLCopKSkpKSkpLP/AABEIAMIBAwMBIgACEQEDEQH/xAAcAAEAAQUBAQAAAAAAAAAAAAAAAQIDBAYHBQj/xABEEAACAgEBBQQECAsIAwAAAAAAAQIDEQQFBhIhMRNBUWEHInGBFEJykaGxssIyM1Jic4KDkrPB8CQ0ZHTR0uHxI0RT/8QAFwEBAQEBAAAAAAAAAAAAAAAAAAECA//EABoRAQEBAQEBAQAAAAAAAAAAAAABEQIhMRL/2gAMAwEAAhEDEQA/AOIgAAAAAAAAAAAAAAAAAAAAAAAAAAAAAAAAAAAAAAAAAAAAAAAAAAAAAAAAAAAAAAAAHR9B6LqnSpWXWTscFJuqVca4yay4Rym5Y6ZyuaA5wDK2poXRdZU3xcEnHPTK9ncYoAAAAAAAAAAAAAAAAAAAAAAAAAAAAAAAAAAAAAAAAA6JuT2l2nqi77oxlddW1CSXqwrjJYysp+s+Zzs6N6PPxFH+Z1P8GAHO7bXOTlJtyfNtlIAAAAAAAAAAAAAAAAAAAAAAAAAAAAAAAAAAAAAAAASzyXN9DZdLuW5VuVl8arP/AJRg7OHynLKSfkuLzwBrR0b0efiKP8zqf4MDWFull4+FUr2wu/lFm2bvbPnpKoR7Wuzhsst9WN6zxwUcc4fmgc0BsL3QaeHqqY+2F/8AtK5bnpRb+EqTxy4aZuOfN5TS9iYGtgyNdoLKJ8FkcNpST6xlF9JRfejHAAAAAAAAAAAAAAAAAAAAAAAAAAAAAAAAAAACYyaaaeGuaa5NPxNi0e+HZ1y4tPG299LJTkq898pVJetL9ZLxRrgA9WrbGqvurj2005zjBRhiEFl45QilH6DtOwtnQrqbtpssnj1VBxjXPw4uWYefD18EcT3bX9t0n6ev7R9J6WCVMH5L6gOH+kG3VafUwxbKuM4OShU+zhGSlhrC68nHrl+Zj7B39VEZrUaOvWPHqyU3p5KX5/AsTXuT8zO9K2p47qX4dr900QDP21tq3WW9rbwxwlCFda4a6q10hCPcvblvq22YAAAAAAAAAAAAAAAAAAAAAAAAAAAAAACcAQMAlMCCUyVHIlBruAhxIL2ntS6rKZTdHD8uqfc14gZ27X990n6er7R9G6izh0ja/J/kfOe7T/tuk/T1faPonW/3J/JQHEfSC8yo/a/dNRNu3/66f9r901HIAAAASiAAAAAAAAAAAAAAAAAAAAAAAAAAQAAEjACMsFx3t9ef0lrJGQLjr710LlL4lwPr8V+D8PeWITafIy/g/Fziufel/IDI3bTWt0i/xFf2j6K1cc6N/JRwjYOz5PVaS1ppdtVn5fEvr6/Od41Uc6RpdcIDiHpBi1LT55fjfumoJHSd89LTN0Rtk4SSsXEllfF5PB5Wzd26uNSjNWY8E8fSTRqM9NKKTawn0b5Fv3cv67za98uFRrjFJcLa5ePV/WalkQVqP0lGSYy5kZKAAAAAAAAAAAAAAAAAAAAAAAAAAAZJyUshLIFT5lUKcl2mvODP0+kT8fcBiVaU9XSaJ5Ul45PR2ZsaVjxCPaeUU3L5upuGxtzbG1xU2xT/ACotfWkTRlbt7LjZGqSjh8UG/an/ANnQ9RpnDTNL8LGM+Bb2Bu6qoxXDjHkbM9CnHDXIQcO3i3cndKtJdOPn3Lpz+gxatmvS1NdG/jS9Xl7zter2HFp4STOf7y7uWNvEJP3MUci2xHjljrht5585PHTy5I8ezSY8vab5rt3Lln/xT9yPB1uyJw/CrnH5UZR+seDWp1FlrB69+lMG2oox0ySlrBKAkAAAAAAAAAAAAAAAAAAAAAAAFLLtUS0ZNKAzNPUbrutsFSxZOpWOX4EJcXDhPDtkk1lZ5JdG855JZ8zcvdmzXXcMYSlXXiU+Hk3l+rWn3OT7+5JvuO37G3XjRzttqhLl6sPWwkscOOiikopLnhI59dSeLIwdk7HtjHhUnCP5MEqo4+TBJHvafZC5csP2Iz679PD4zkVraNPcn/XvM7yuVlaKpRSX/BmKR59Wsg+ki89Ql1OksRkzkeLtTZ8be7/UzpapYzlJeLMSzaVa6yz7CWwa/duvB/Fj7MI8zW7q4T4cr5OU/o6+83BbVp8H8xV8K08+sseTyY3lcrjO9m6sPgcr4QUbtNZi7hSjx0WNKFmFyzGfJ4XSaz0Oa6ms+oNRsCuyU3GcbIWRlVZU8evVPKnHiXfh5XLql7T553r2JLQ6q7T2PilXNpPpxQ6wn74tM3x1qVqtsSiUGnh9S9eY6NoqAAAAAAAAAAAAAAAAAAAAACGSAKe8v1SLDKoSA33dzfx6DTqqmmMptylKyyT4eJvqoR5vkorm+4uaj0g6+3/2OyXhTCEMfrNN/SaLC0vx1Bn8z6u1s8ttXT/D1Opn8q+36ky9RtBrmrLk/FXW5+0astWVx1vmaR0HZu92opaavnNfkWvtE/e+a+c2Kz0lxcUuG3PLOFGUfc8nIY7QfiXFtJ+Jm8yrrpm0/SLbYuGlOpd9lqTl7IwTwvazW9XtmyfOeovn7bZRX7scI1aW0X4lqWv8yySGtgnrcdJ2p+KttT+0V1byair8XqtQvKVjmvmlk1h63zKXqy4jetJ6T9bU/XdV6/PhwS/eg0voPL343tq2k6beylTfXDspZkpxnDLccSwnlNvquj8jVJagsWWmZzJdXVNsiyiZSIRpFQAAAAAAAAAAAAAAAAAAAAAAAIIwVAClNk8bJADjY7RgASrie3KMDAFbuI7VlOBgCe0Y42ABHGyMlRAEYJJAAAAAAAAAAAAAAAAAAAAAAAAAAAAAAAAAAAAAAAAAAAAAAAAAAAAAAAAAAAAAAAAAAAAAAAAAAAAAAAAAAAAAAAAAAAAAAAAAAAAAAAAAH//Z"/>
          <p:cNvSpPr>
            <a:spLocks noChangeAspect="1" noChangeArrowheads="1"/>
          </p:cNvSpPr>
          <p:nvPr/>
        </p:nvSpPr>
        <p:spPr bwMode="auto">
          <a:xfrm>
            <a:off x="6096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5" name="WordArt 4"/>
          <p:cNvSpPr>
            <a:spLocks noChangeArrowheads="1" noChangeShapeType="1"/>
          </p:cNvSpPr>
          <p:nvPr/>
        </p:nvSpPr>
        <p:spPr bwMode="auto">
          <a:xfrm>
            <a:off x="5292080" y="5511005"/>
            <a:ext cx="3384376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5628689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veja0.abrilm.com.br/assets/images/2013/5/146496/imagens-do-dia-best-pictures-of-day-20130515-02-size-59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830" y="3809495"/>
            <a:ext cx="4124633" cy="23214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cleofas.com.br/wp-content/uploads/2013/07/humildade-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86" b="5183"/>
          <a:stretch/>
        </p:blipFill>
        <p:spPr bwMode="auto">
          <a:xfrm>
            <a:off x="463647" y="312738"/>
            <a:ext cx="4712849" cy="35498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1.bp.blogspot.com/_blNfx-LzoKM/TUB8HDKTspI/AAAAAAAAABE/OP_FZcvP8Fw/s1600/jesus_abraco_ceu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4721" r="3050" b="7951"/>
          <a:stretch/>
        </p:blipFill>
        <p:spPr bwMode="auto">
          <a:xfrm>
            <a:off x="5213185" y="546942"/>
            <a:ext cx="3715984" cy="30553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s://encrypted-tbn3.gstatic.com/images?q=tbn:ANd9GcTICdp76Bsndw8AhqnwrvtAQo4d6rAlkNR3aW4LE9bekulZ9_U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8674" y="3830673"/>
            <a:ext cx="3377742" cy="25300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6917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66918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66919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265362">
            <a:off x="281669" y="1338250"/>
            <a:ext cx="8759419" cy="3919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 somos discípulos de Jesus e seguimos os seus passos, o nosso lugar estará entre os últimos, para os servir… Os critérios deste mundo são exatamente os opostos do Reino: </a:t>
            </a:r>
            <a:r>
              <a:rPr lang="pt-PT" sz="34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Quem se exaltar…</a:t>
            </a:r>
            <a:endParaRPr lang="pt-PT" sz="3400" b="0" i="1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76200">
                  <a:schemeClr val="bg1">
                    <a:alpha val="4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6921" name="AutoShape 7" descr="data:image/jpeg;base64,/9j/4AAQSkZJRgABAQAAAQABAAD/2wCEAAkGBhQSERIUExQVFRUWFxoXFxgYGBcXHBccGBYXGBoXGBgXHCYfFxkkGhgUHy8gIycpLCwsGB4xNTAqNSYrLCkBCQoKDgwOGg8PGiwlHyQsKSwsLCwsLCksKSksKSwpKSksKSkpLCwsKSwpKSkpKSksLCkpNCwpLCwpLCkpLCwpKf/AABEIAL4AoAMBIgACEQEDEQH/xAAbAAACAgMBAAAAAAAAAAAAAAAFBgMEAQIHAP/EADsQAAECAwUFCAAEBQQDAAAAAAECEQADIQQFEjFBIlFhcYEGEzKRobHB8BRCUuEjYnLR8QczgpIVg7P/xAAZAQADAQEBAAAAAAAAAAAAAAACAwQBBQD/xAAjEQACAwADAAIDAQEBAAAAAAAAAQIDERIhMQRBEyIyYVEj/9oADAMBAAIRAxEAPwADdt8g7B2WNM2UGpXQimcN13Wo0ZiOIB98o5tJzOlfv+IO2a3qSwq1Occ2yGlldurselTF0DpZtCD5tURcsluWj8z7waj1ygDZbS4BB9IISLQBXOJsXjH+jdZlYkhTZ74JS1OIUJVu4wWsl4KYMXDwmUNAcQypERqEbSrSFCMmEtYzE39lScAxzPWn3hAC8ga16/coPz0QPtDkEfTDk1ozBRSkKWraFGzzq/yIpWs8ct0MNpsZL19oB2yyYeIfdFEZJmC7b0uC3KBM2x0pny+tBy0ySH56RQtMstn8RZCxoBoCy1HaBDNwG/7lGqlivzFldmVU73rA+0pUCYsVmisMzFOP8RrMmRDi0iErLRuaZpKqdXSPfiTuHl6xWCyY3YwSTPaEe9ZRPEfEW03mXTuo7HzgeT4untGhVtdPnOJEkxER1uq8sQHGD1ktXGEu45zJfTSGSyzGiedeeHRj4MVmmA0EGbEsCFqyWrCneT6QeuadiNTUaRHKWGsZpEtkgjnEgXFaXNjbHCHjMwmWAYpqkROZkaYoXJ4akUplm4QLt1hBfSD6qxUtNlhkZGNCPeNgZznAG2S2o3J4fLZIFaQt3jYHxNFVVnfZgqzktAu1Jz84K3hJKSfmBdoBIoMyB8xfDsBlG0S603xBNpSLU9wBFRSjXpFkXgmXpXwlxFgmn7xEpTx4TKQfIHC/MGf/AB+IrgbZ4RIpefSIl+JXBniOIqHoasCwkQekznAr8wp2K8EgVL1ygxZbS5zpGTWF8ZdDTZpgp5b4PWK0BPCE+y2gloLG3VDGmT8s+kc9w1h6PlktuIAa6cYISZaiHNBvMKfZy1OupoNNpi9MxkdawxXjfxlgAyy5yqC21hdRFEpyrl6QH4UnrB1vpE8yYkHDiDs7ZFt8YBhKv3tFhnWZv9x6JArUsARoFUp/MIcu8ES2xxj3DibvHpiaRFjjK5tIyHgtlC12d6tAafLz+1hhmKpA20oePRl2eYp3ld4Ic58oWbbZSnIPxz6Q82p3qKQJtNnGIcX6bo6FNuCmhCttlaucDyGDQ43rdRPh+8oX51hUE10jpRsTFOILSmnONUIprFsIMRFJhuoEw7jyjSb+fkPcxlBoOUeOR6/EJXTJ0QWdAxcIN2aeBuekL5BxBuEEEqOIAVLgAAVJLUHHhBWLfSmvwZbNaKCv7wclWOcQNghI9ejP7QCsxVZu7Skp75eLEs7XdJGeBORLuMRoSCwZjFG+bVi1UVEUWVqxO5zLt0YRz+Tb/U6Malx2R0Ts0SqbgE6WhTglC1DESHIKZZG0Q9OsEzYnVMUg95hBJYCuhGe0aO0cM/FzEttqUNASVNyfLo0O/YjtxMClIWSpGA0NcjqdzmpNd8FOiXreoVCyMW89N5cxdonpSlJxKWEIKvEEtmQnMjxE7kx12Z6xzG65gNtklJw/xAqubVU53kij8Y6Gq2p3u+QFSdSwFT9yiL5CSeByk5ekpVGhXEBt2ypWF0JSSVhaWBTmknJJzq7UO6PWW0pmITMll0kZ9dd0S4wWiVRirNETTFaRVmTYxGFOfKcwPny2OXWCpWGrFOcIog8AYGtUt9IFWuxBQ4wcnogfPT0iuMwWKFssJQ/14HLTXcYa7ajOlfT7lAK0WSvXziyM+hbBUku3KNmDK5H4jSzp9vmPTMjyPxDvsjIAsAjlXyhkuex92As0mLGxk6EkElfBTBxuHOgS6pAVMBW2FIeuSlAOEVz3tuBgjedsJxKGa2SOTAKPBzTkkwu98nwR0PjJJc2ek2zEqYv9RwpG5KQKeeHyipbVuKaffOPS9kAbk+5eIVzAC5IEDGKT1DZTeYRkPyP3394zZZmFQUHAyUBqH8JGuQpyiPFmxcQRua5xMrMWUSy/hAUpRBagUQEj+YxQ2kuybexv7CXTabXO79KWlS1MVlziORShP51sdGSHDmgjo9u7MTDQJVhKU4lK7tQYq2khIqkih/MKEMXil2MvlKp0mTJQtEqWg7AIKEAJYKWyQ6lHU6kkamCl39oklVpROmUlzSP0bJAUA+ZFTx0DxzbFGz6DU5J6B+0t9CRZkoQSqWmWorQgIKZ2IsUvUp8ThvE2gcxT7DhUuzBK04KhkGmGmu9xhL6+kHJN/wBjXMXKlykgmq3QBjxZnQrLA60pE9vu50gyUgN+WiX5Uod2/wBYTZW1HEM5rPCGdOilMmRXVb3Ees+KZRAdW58qkB9wf34ERNw01LTZSogmzniNU+jjUPuiEzHg4oFo9O++UUbRIeLRmtGJiw1aaknQDMmGpYeBMyzvxirNsKd0Rr7WSAsJIWkHJRAbNnNXw5V4wVmSGf60O/aH9IDp+HNbMfaNJ5y5H3j0g58o1UMuUdOK7ISBYy3QTscgzJa1qLCXgSC1CVL13kJJNN/Go9WQ5QckjDITKyKkY+q1BXmAJcZc8SK/jrsH2m0h1VplTgwjQ2xOgenCKs1JJO/75axDio37Q2NcWBO2SZOpQJoCH3VHkMoPXfaFywSEKWQKskqCXpp+Y0rTKF2zKYu4AAJ9NN8dAuSxFHcSSrDlOnHcyRMUG1YBCa6kRP8AJagsGUrm+xgsPaNdjCUTLMoKWArELQgmn8oThSoDQmILR2qlz3M9Pftspm4RJmofQqQSM9CCHhRva0hc1eFZZOhUlFS9SVZ5igrFFNsKFupYqxLEFidCRnx0prEMaW1pW8XqH67r2sSbXZ1SVrWpSwidjLkuCkOAyQHIFKMnQ1h/m2tcphKwql6oJGIbyFKfEnPNss44DdtnJnqSkHa8Pm9OFfeOxSJilLCdonPZD8y+TQNi4PExLe94SX4hCpgwyzLJGJSlMnEXO50lmcqzZQGsB7svQSpgxjEg7KhqyqOk5guAQ2bDUCGS8LAZklctToUoOnEGAIyNKEZgkPQ8YSp1hmp8aWdWAuQyVEthUcknWrUqM6A1nZu6uij2h7S9xaMIwzUKxnEDV8dMqOQUkuBUk6wRsVuTMRiQcQORyy37oRO1FhmiYtakttlIBoasWI0OQrmw4QMsN6LlklCiktViz5aaxfH4sZxTiJnbkuzqWKJk3eudLmiXMTLUzJUoFlE/kxA/wyR+Ziz5awm3Z2udxN5hSQ/QpG7h5R0zsjesubZJndhCygl1Z7RSC5cBqEDC1Ak1MTzrdb1oZHJdI4deFoJxJUCFoJGHcQQ4Lbtrm3GDHY6/l94JCyVJU+FyThIDs50Z+Ri12zupXfKmpchZCVkAMCWINK1Y6boCXIEotUtSmSNtnLBLBgTwzEdDlG6nkTzhKqzCjJNOkSAeHlEcqJn8PL4jV6TldaXHSCNstD4WLMAx5ZehHlA8nLpGZyvDyA9H+YycdwqqliJlSwS5z94rTbMwpG7xqpRgo/qZLJFi4rs76YQpQQhAxLUSPCCHwgkYlHIDea0hn7QXhJkpmGVORMnThtFJdKEO4lJP5iSAVKo+FI0qm4H0esQqGTRkqvySTbPRnwWJEiASz1cufmLaZYAGlW9B8tEUoUTF4SP4Z4V++kBZLsKCLtzzFoWFoqwYp3g0JGuvQ8I6Pdl+CYGIVskoUAWcij7lAisc4uxW0H0cjyNTyghZ+0KpKlpSlCkuKKfMJFXTXpEVlfKXQ5tKPZ1qw25KgUEqAyCVCgOhb5EUL1BTtKl96BsrTgUskB9lwMTAsWxK3hKY5/dXaO0TJ8pKppwKXgw0AAU4YMHau+H2w2tQwpUXxBkLV+oBsKnr+n0hNkHF4zIS4vRB7VdoUFKFMFqLS1S1AlIQgUrQuCcIB05Qs2mTJmpCpLIV+aUXGX6VGiqcoM9vbERaJwKcKivG2/GhnBOYKnrvzrCe5++cdP41aUE0Jus5S3BiuO5SpM1cwEJQE5uHKypiKVDIIpniEW7LPtdmxSZa1jESpUtICnWkBKlFLGgJKd2wecLEm0KSKEimQpqCCOIIemVeMWZ9+TyXM1aiQASS+JhTPMa/Xhkq5Sl2+hcZKPg+Xzf0kSUoWEldFLKZmJ1UdIWB4XHw5zhGvC8JS3wS8B3gmo3Gujcm3GsUZs8qLqNTmd5AzMaCXDK6o1ro2y5zJ5B8UbrXUdPaI7PkYwr4TAJfsJPL05RvO04gegaIyl2HQDiTlwie1SsISM2H1o2TXQ6pdMrojdCYjSIlSmAYxGJqnisExZIryjKZbl4YniAa1mZYYcjBeykFB4wKkq2iOD/ekTyThSWJHz0ie1aHF4XrCGqaAZnhu519YhzUSaEknz+iM2WcCkkvUpqeYqekeMbXH1s2f0iVExhuOnBuO/KGG6u0ikgptClqSTid8RSciADQAh+VXoaK6OMWQ4DPXL4jJ1qXoCYydp74TaEoHeKmFB2HSUlKCC4NABklw5qM9YWV3Ykg0Dktwr/mLAU4+1jBm0O/MeUbH9FiNaT9KU64JycBCVKxoK0lAxHCFFJJSKioL84oybsWoqCUFwFKIbwpAxFVdAI6lMwypJUAAUWZMtJ3BEtyR/zXpqkCAEi24ZqQqgTZ8U0HJCZgqVblMuWAkVJSMnET1/MnLevDZUpCbJsuITNpIMtOJquqoDJpxck6RVL9H6/tE+ElT1pRzw5asz/vBpd1y5klEyUVd4ZYcFTjEdlQwgOjhRshHT/0Qo70gDZ8oy3xHpJDfd8arOfT2hP2AixZ0sQd1PPXp8x6dtAnj6aR6Wg5efuejt5RJaVAABOmb66e0Lb2RZCORKqJcbJEeJyjdAjTEeVHkmn3XP0jQ16/RGJy2BG+n9z8QeeIDc0gTN2sQ30i/ISSA9amBogvd1nxgDIFWfODtxRApTkzwokD7SJAndEK0kEjUEjyJjK1MA2eh+fjrAxjqCk+zaYtjmB5n1HKMfiyGriHL5O6GO4v9OZ9pkCfj7tKnKKY1KGTkOGSd26sUJ3YC2YygIQWGLFjCQx8JKVbQxOGFY8px80xoEf+U4e1IsS7zSfFSh3bmqx4wZmf6Z2lKMS1SkqZ8DqUaM9QOIyGsKVollJUlQIIcEUzbhQ7+TR5KMvDzbXo+3lalT193LQZiUqViA2QoDDgSpZYJSSS9XanGPXf2bOGYZ8yW8xYUtzMThVtOFFBGIuqlCASGJo5C1XlLkypctJfClIOVVGWFudHNecL0m9e8WUuXEtbPqO7Uwfek5cDwEROiUI/p59lL4r0kvHsylJCUKwk0BJxIxHVK2Bwvh8QoC9Q8TdmbYJcpchaQFy1qJSoDUJqd5GEh93AxFNtSloNTss9a70LG5TUJ/kTEfaSzEmROlgutBxEUeYkspOHkGbgIohOUWozFLE9iKEo06/MbS0YiBvb0c/EYlinWPSZjKHL4MNf+E0fS2q0M/En0pFQn7zjM0e593jUGkBFYUyemwTE4VRhESUxKgQRh5s25RUnGp4U/vFibNYe0VmhsF9ibH9GstNfv3KDdjmlIA0fyP1oE2eU55Qw3fYiQ/HzgL844w6PdK1qQFTFkUBJNeMUZoLncA330hml3Y5bCPKAc4OSzBiejFtddecZXJPpBTg09Oo9jO2skXclK1NMllMpSaORXCoO2yQFvxBG59rR29kpClpmByorISQVqNQkO1AN25t5jmt3zGlkNRR26jawqBFGYMQ8TFCU/l1ABfgTlyETSilJjYx1JjBePa3vELDLUo+BRYAZEg66P00hQvvaWV0cpxbOR2SXbT/EXpi01HA5MdIHYQRzp98xDaY96DZ5ga7RAmZhrty3TxVKdSRx2FKHUQBsKyZss6FWE/8AIYfmD97KxWaUrJSTLr/XKb/6SleULc04VBQycKHAgu3Qg+kUJasFWboZkLYpxZKdCuDhwf8AsB6w53RdotFkMsliks+qFpYoUDmxTnxTCrMszic1WAWP+7EeS/rQ29kLR+U5qDf1YfCoHnQjQniI5fzP41fQ+r05TLScgCS5oA+Tk+Qirjq8HbjKguYAGCkEYqjZeuEnN6imYgfb7t7pShUp0P8AeOhGa5OLJuH68kYlrxAt1EagxWSovSn31iVMwwX4zVYWDO3D70jA3k0+5REFF41JjVWY7DZanPsN0aPWMiPAQ3BLehLs7ZBMnISaggk8QHP9ocrTOlyQCQWJADJxfIA84W+ykoBSllQpsAOHY1JrpSGxM4FJBAINGId+YjmfIn/6Z/wuoS4i3bL7WpboKkJZgka1qSz1y10iraJpWVKVVW8AB6NklqvrDCm4pOe2Buxlh8t1i5IuOQ/+2DzKjp/VBL5EI+I1wb+xSsM0B0uHz5/SIlnDi3Prlvjodhu2SJaWQgOHolGRq3hdmbWMjszZSP8AZHN1A9CDSES+TFvwNLFhz5S0gLIDOghjqSB+9YrWezlg45P09aR0uV2HshbEiYeBnLb0gpZey1kTlZ0dStXueUeXy4xXR5w5HNSkzJC0/pSVD/1rK2rlsLmeULZLunqP7e3lHdL27MS5yB3aUy1pCsLJACsSSkpUBveh0jha0ELwjPEB1Jw+eQi74tytTwnvWYOnYqQJuAKDgoVLWN4Yj2Yxas0vuJhkqORxy1OxINUrSd7bJ4wB7G3oqVPwgFSZlFAZoWkHaAPDMajiBDRfkpM1KS9XdC05pc58Q+Yz3DSOf8hOFrjL+WNr7hqOefjRhSK0o+XHIxdlTkzUgKzFOGesA0j70iaSog56Ui1wQEZYbW+78Phq+jO1H8UVRLIzBiVSNY2RJEPUuKFOPJkfdnIA/faPfhlE6DqIt93TTy4xJKISDShqYF2v6DVK+yj+CWCWSSBrn7Zxv+DX+nzpFs2jprkI8Zj5iN/LLDPxRC/Zu802Z3S5IrlVjr0ghaLzlKIMt0lTlSWoOXM6UhZx5sBE1mmmkSzri5cvsojJqPH6GCVb9GBpw9iImVb04S4DnZFBV6aDjAiTMB03RLMXVPn8D1MLcE2brQzSr/3/ANouSL9Gvm8J+M0IA8zGyVKNdOf7QqVKM0f5N9I1PrBGReSCzKHnHN0TyP8AP7RZRaFCnsYQ6gkzqEi1pzBEJF+f6cJVNmzJQxCYsqwY0IwYnxNiIBGIkgvR2bWKEm8VpyV5xZRf85ORy4wVbnW9iecd9A6rv/DzhNmJUhQUoEkUJKMCjxqkKpqF0qmM3xeASP4aw4cqOIsX/pIIJoNnMtDHZu2KwFJUhJYvvzbQhs4XL4sctSu8SgApFRTdpQgto44O2Vkbeb42IxxxdH/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6922" name="AutoShape 10" descr="data:image/jpeg;base64,/9j/4AAQSkZJRgABAQAAAQABAAD/2wCEAAkGBhAPDw4QEA8PDg8QDw8NFQ8PEQ8PEBAPFBAXFBQQFRIYHSYeFxkjGRISHy8gIycpLCwsFR4xNTAqNSYrLCkBCQoKDgwOGA8PGikaFRgpKTU1KSkpKSkpKSkpKSwpKSkpKSksKSkpKSkpLCwpKSkpKSwsKSwpLCopKSkpKSkpLP/AABEIAMIBAwMBIgACEQEDEQH/xAAcAAEAAQUBAQAAAAAAAAAAAAAAAQIDBAYHBQj/xABEEAACAgEBBQQECAsIAwAAAAAAAQIDEQQFBhIhMRNBUWEHInGBFEJykaGxssIyM1Jic4KDkrPB8CQ0ZHTR0uHxI0RT/8QAFwEBAQEBAAAAAAAAAAAAAAAAAAECA//EABoRAQEBAQEBAQAAAAAAAAAAAAABEQIhMRL/2gAMAwEAAhEDEQA/AOIgAAAAAAAAAAAAAAAAAAAAAAAAAAAAAAAAAAAAAAAAAAAAAAAAAAAAAAAAAAAAAAAAHR9B6LqnSpWXWTscFJuqVca4yay4Rym5Y6ZyuaA5wDK2poXRdZU3xcEnHPTK9ncYoAAAAAAAAAAAAAAAAAAAAAAAAAAAAAAAAAAAAAAAAA6JuT2l2nqi77oxlddW1CSXqwrjJYysp+s+Zzs6N6PPxFH+Z1P8GAHO7bXOTlJtyfNtlIAAAAAAAAAAAAAAAAAAAAAAAAAAAAAAAAAAAAAAAASzyXN9DZdLuW5VuVl8arP/AJRg7OHynLKSfkuLzwBrR0b0efiKP8zqf4MDWFull4+FUr2wu/lFm2bvbPnpKoR7Wuzhsst9WN6zxwUcc4fmgc0BsL3QaeHqqY+2F/8AtK5bnpRb+EqTxy4aZuOfN5TS9iYGtgyNdoLKJ8FkcNpST6xlF9JRfejHAAAAAAAAAAAAAAAAAAAAAAAAAAAAAAAAAAACYyaaaeGuaa5NPxNi0e+HZ1y4tPG299LJTkq898pVJetL9ZLxRrgA9WrbGqvurj2005zjBRhiEFl45QilH6DtOwtnQrqbtpssnj1VBxjXPw4uWYefD18EcT3bX9t0n6ev7R9J6WCVMH5L6gOH+kG3VafUwxbKuM4OShU+zhGSlhrC68nHrl+Zj7B39VEZrUaOvWPHqyU3p5KX5/AsTXuT8zO9K2p47qX4dr900QDP21tq3WW9rbwxwlCFda4a6q10hCPcvblvq22YAAAAAAAAAAAAAAAAAAAAAAAAAAAAAACcAQMAlMCCUyVHIlBruAhxIL2ntS6rKZTdHD8uqfc14gZ27X990n6er7R9G6izh0ja/J/kfOe7T/tuk/T1faPonW/3J/JQHEfSC8yo/a/dNRNu3/66f9r901HIAAAASiAAAAAAAAAAAAAAAAAAAAAAAAAAQAAEjACMsFx3t9ef0lrJGQLjr710LlL4lwPr8V+D8PeWITafIy/g/Fziufel/IDI3bTWt0i/xFf2j6K1cc6N/JRwjYOz5PVaS1ppdtVn5fEvr6/Od41Uc6RpdcIDiHpBi1LT55fjfumoJHSd89LTN0Rtk4SSsXEllfF5PB5Wzd26uNSjNWY8E8fSTRqM9NKKTawn0b5Fv3cv67za98uFRrjFJcLa5ePV/WalkQVqP0lGSYy5kZKAAAAAAAAAAAAAAAAAAAAAAAAAAAZJyUshLIFT5lUKcl2mvODP0+kT8fcBiVaU9XSaJ5Ul45PR2ZsaVjxCPaeUU3L5upuGxtzbG1xU2xT/ACotfWkTRlbt7LjZGqSjh8UG/an/ANnQ9RpnDTNL8LGM+Bb2Bu6qoxXDjHkbM9CnHDXIQcO3i3cndKtJdOPn3Lpz+gxatmvS1NdG/jS9Xl7zter2HFp4STOf7y7uWNvEJP3MUci2xHjljrht5585PHTy5I8ezSY8vab5rt3Lln/xT9yPB1uyJw/CrnH5UZR+seDWp1FlrB69+lMG2oox0ySlrBKAkAAAAAAAAAAAAAAAAAAAAAAAFLLtUS0ZNKAzNPUbrutsFSxZOpWOX4EJcXDhPDtkk1lZ5JdG855JZ8zcvdmzXXcMYSlXXiU+Hk3l+rWn3OT7+5JvuO37G3XjRzttqhLl6sPWwkscOOiikopLnhI59dSeLIwdk7HtjHhUnCP5MEqo4+TBJHvafZC5csP2Iz679PD4zkVraNPcn/XvM7yuVlaKpRSX/BmKR59Wsg+ki89Ql1OksRkzkeLtTZ8be7/UzpapYzlJeLMSzaVa6yz7CWwa/duvB/Fj7MI8zW7q4T4cr5OU/o6+83BbVp8H8xV8K08+sseTyY3lcrjO9m6sPgcr4QUbtNZi7hSjx0WNKFmFyzGfJ4XSaz0Oa6ms+oNRsCuyU3GcbIWRlVZU8evVPKnHiXfh5XLql7T553r2JLQ6q7T2PilXNpPpxQ6wn74tM3x1qVqtsSiUGnh9S9eY6NoqAAAAAAAAAAAAAAAAAAAAACGSAKe8v1SLDKoSA33dzfx6DTqqmmMptylKyyT4eJvqoR5vkorm+4uaj0g6+3/2OyXhTCEMfrNN/SaLC0vx1Bn8z6u1s8ttXT/D1Opn8q+36ky9RtBrmrLk/FXW5+0astWVx1vmaR0HZu92opaavnNfkWvtE/e+a+c2Kz0lxcUuG3PLOFGUfc8nIY7QfiXFtJ+Jm8yrrpm0/SLbYuGlOpd9lqTl7IwTwvazW9XtmyfOeovn7bZRX7scI1aW0X4lqWv8yySGtgnrcdJ2p+KttT+0V1byair8XqtQvKVjmvmlk1h63zKXqy4jetJ6T9bU/XdV6/PhwS/eg0voPL343tq2k6beylTfXDspZkpxnDLccSwnlNvquj8jVJagsWWmZzJdXVNsiyiZSIRpFQAAAAAAAAAAAAAAAAAAAAAAAIIwVAClNk8bJADjY7RgASrie3KMDAFbuI7VlOBgCe0Y42ABHGyMlRAEYJJAAAAAAAAAAAAAAAAAAAAAAAAAAAAAAAAAAAAAAAAAAAAAAAAAAAAAAAAAAAAAAAAAAAAAAAAAAAAAAAAAAAAAAAAAAAAAAAAAAAAAAAAAH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6923" name="AutoShape 12" descr="data:image/jpeg;base64,/9j/4AAQSkZJRgABAQAAAQABAAD/2wCEAAkGBhAPDw4QEA8PDg8QDw8NFQ8PEQ8PEBAPFBAXFBQQFRIYHSYeFxkjGRISHy8gIycpLCwsFR4xNTAqNSYrLCkBCQoKDgwOGA8PGikaFRgpKTU1KSkpKSkpKSkpKSwpKSkpKSksKSkpKSkpLCwpKSkpKSwsKSwpLCopKSkpKSkpLP/AABEIAMIBAwMBIgACEQEDEQH/xAAcAAEAAQUBAQAAAAAAAAAAAAAAAQIDBAYHBQj/xABEEAACAgEBBQQECAsIAwAAAAAAAQIDEQQFBhIhMRNBUWEHInGBFEJykaGxssIyM1Jic4KDkrPB8CQ0ZHTR0uHxI0RT/8QAFwEBAQEBAAAAAAAAAAAAAAAAAAECA//EABoRAQEBAQEBAQAAAAAAAAAAAAABEQIhMRL/2gAMAwEAAhEDEQA/AOIgAAAAAAAAAAAAAAAAAAAAAAAAAAAAAAAAAAAAAAAAAAAAAAAAAAAAAAAAAAAAAAAAHR9B6LqnSpWXWTscFJuqVca4yay4Rym5Y6ZyuaA5wDK2poXRdZU3xcEnHPTK9ncYoAAAAAAAAAAAAAAAAAAAAAAAAAAAAAAAAAAAAAAAAA6JuT2l2nqi77oxlddW1CSXqwrjJYysp+s+Zzs6N6PPxFH+Z1P8GAHO7bXOTlJtyfNtlIAAAAAAAAAAAAAAAAAAAAAAAAAAAAAAAAAAAAAAAASzyXN9DZdLuW5VuVl8arP/AJRg7OHynLKSfkuLzwBrR0b0efiKP8zqf4MDWFull4+FUr2wu/lFm2bvbPnpKoR7Wuzhsst9WN6zxwUcc4fmgc0BsL3QaeHqqY+2F/8AtK5bnpRb+EqTxy4aZuOfN5TS9iYGtgyNdoLKJ8FkcNpST6xlF9JRfejHAAAAAAAAAAAAAAAAAAAAAAAAAAAAAAAAAAACYyaaaeGuaa5NPxNi0e+HZ1y4tPG299LJTkq898pVJetL9ZLxRrgA9WrbGqvurj2005zjBRhiEFl45QilH6DtOwtnQrqbtpssnj1VBxjXPw4uWYefD18EcT3bX9t0n6ev7R9J6WCVMH5L6gOH+kG3VafUwxbKuM4OShU+zhGSlhrC68nHrl+Zj7B39VEZrUaOvWPHqyU3p5KX5/AsTXuT8zO9K2p47qX4dr900QDP21tq3WW9rbwxwlCFda4a6q10hCPcvblvq22YAAAAAAAAAAAAAAAAAAAAAAAAAAAAAACcAQMAlMCCUyVHIlBruAhxIL2ntS6rKZTdHD8uqfc14gZ27X990n6er7R9G6izh0ja/J/kfOe7T/tuk/T1faPonW/3J/JQHEfSC8yo/a/dNRNu3/66f9r901HIAAAASiAAAAAAAAAAAAAAAAAAAAAAAAAAQAAEjACMsFx3t9ef0lrJGQLjr710LlL4lwPr8V+D8PeWITafIy/g/Fziufel/IDI3bTWt0i/xFf2j6K1cc6N/JRwjYOz5PVaS1ppdtVn5fEvr6/Od41Uc6RpdcIDiHpBi1LT55fjfumoJHSd89LTN0Rtk4SSsXEllfF5PB5Wzd26uNSjNWY8E8fSTRqM9NKKTawn0b5Fv3cv67za98uFRrjFJcLa5ePV/WalkQVqP0lGSYy5kZKAAAAAAAAAAAAAAAAAAAAAAAAAAAZJyUshLIFT5lUKcl2mvODP0+kT8fcBiVaU9XSaJ5Ul45PR2ZsaVjxCPaeUU3L5upuGxtzbG1xU2xT/ACotfWkTRlbt7LjZGqSjh8UG/an/ANnQ9RpnDTNL8LGM+Bb2Bu6qoxXDjHkbM9CnHDXIQcO3i3cndKtJdOPn3Lpz+gxatmvS1NdG/jS9Xl7zter2HFp4STOf7y7uWNvEJP3MUci2xHjljrht5585PHTy5I8ezSY8vab5rt3Lln/xT9yPB1uyJw/CrnH5UZR+seDWp1FlrB69+lMG2oox0ySlrBKAkAAAAAAAAAAAAAAAAAAAAAAAFLLtUS0ZNKAzNPUbrutsFSxZOpWOX4EJcXDhPDtkk1lZ5JdG855JZ8zcvdmzXXcMYSlXXiU+Hk3l+rWn3OT7+5JvuO37G3XjRzttqhLl6sPWwkscOOiikopLnhI59dSeLIwdk7HtjHhUnCP5MEqo4+TBJHvafZC5csP2Iz679PD4zkVraNPcn/XvM7yuVlaKpRSX/BmKR59Wsg+ki89Ql1OksRkzkeLtTZ8be7/UzpapYzlJeLMSzaVa6yz7CWwa/duvB/Fj7MI8zW7q4T4cr5OU/o6+83BbVp8H8xV8K08+sseTyY3lcrjO9m6sPgcr4QUbtNZi7hSjx0WNKFmFyzGfJ4XSaz0Oa6ms+oNRsCuyU3GcbIWRlVZU8evVPKnHiXfh5XLql7T553r2JLQ6q7T2PilXNpPpxQ6wn74tM3x1qVqtsSiUGnh9S9eY6NoqAAAAAAAAAAAAAAAAAAAAACGSAKe8v1SLDKoSA33dzfx6DTqqmmMptylKyyT4eJvqoR5vkorm+4uaj0g6+3/2OyXhTCEMfrNN/SaLC0vx1Bn8z6u1s8ttXT/D1Opn8q+36ky9RtBrmrLk/FXW5+0astWVx1vmaR0HZu92opaavnNfkWvtE/e+a+c2Kz0lxcUuG3PLOFGUfc8nIY7QfiXFtJ+Jm8yrrpm0/SLbYuGlOpd9lqTl7IwTwvazW9XtmyfOeovn7bZRX7scI1aW0X4lqWv8yySGtgnrcdJ2p+KttT+0V1byair8XqtQvKVjmvmlk1h63zKXqy4jetJ6T9bU/XdV6/PhwS/eg0voPL343tq2k6beylTfXDspZkpxnDLccSwnlNvquj8jVJagsWWmZzJdXVNsiyiZSIRpFQAAAAAAAAAAAAAAAAAAAAAAAIIwVAClNk8bJADjY7RgASrie3KMDAFbuI7VlOBgCe0Y42ABHGyMlRAEYJJAAAAAAAAAAAAAAAAAAAAAAAAAAAAAAAAAAAAAAAAAAAAAAAAAAAAAAAAAAAAAAAAAAAAAAAAAAAAAAAAAAAAAAAAAAAAAAAAAAAAAAAAAH//Z"/>
          <p:cNvSpPr>
            <a:spLocks noChangeAspect="1" noChangeArrowheads="1"/>
          </p:cNvSpPr>
          <p:nvPr/>
        </p:nvSpPr>
        <p:spPr bwMode="auto">
          <a:xfrm>
            <a:off x="6096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adventismoemfoco.files.wordpress.com/2009/12/ceu-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287" y="1340768"/>
            <a:ext cx="3356545" cy="40324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827088" y="1196975"/>
            <a:ext cx="3146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827584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720648" y="614636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390922" y="2274428"/>
            <a:ext cx="8573566" cy="36748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lvl="2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DEUS VIVE NA SUA MORADA </a:t>
            </a:r>
            <a:r>
              <a:rPr kumimoji="0" lang="pt-PT" sz="24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SANTA,</a:t>
            </a:r>
            <a:endParaRPr kumimoji="0" lang="pt-PT" sz="24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ELE PREPARA UMA CASA PARA O </a:t>
            </a:r>
            <a:r>
              <a:rPr kumimoji="0" lang="pt-PT" sz="24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POBRE:</a:t>
            </a:r>
            <a:endParaRPr kumimoji="0" lang="pt-PT" sz="24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É </a:t>
            </a: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FORÇA E O VIGOR DO SEU POVO.</a:t>
            </a: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É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FORÇA E O VIGOR DO SEU POVO.</a:t>
            </a: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i="1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Cantai a Deus, entoai um cântico ao seu nome;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abri caminho Àquele que avança sobre as nuvens: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o seu nome é Senhor, e exultai na sua presença!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Cantai a Deus, entoai um cântico novo!</a:t>
            </a:r>
            <a:endParaRPr kumimoji="0" lang="pt-PT" sz="2400" i="1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010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611560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100356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67916" y="1700808"/>
            <a:ext cx="8296572" cy="3336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“Filho, em todas as tuas obras procede com humildade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serás mais estimado do que o homem generoso.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Quanto mais importante fores, mais deves humilhar-te,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encontrarás graça diante do Senhor.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Porque é grande o poder do Senhor,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os humildes cantam a sua glória.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 desgraça do soberbo não tem cura,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porque a árvore da maldade criou nele raízes.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 coração do sábio compreende as máximas do sábio,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o ouvido atento alegra-se com 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sabedoria”.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	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						    (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Sr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3)</a:t>
            </a:r>
            <a:endParaRPr lang="pt-PT" sz="22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2055813" y="1052736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3062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ângulo 7"/>
          <p:cNvSpPr/>
          <p:nvPr/>
        </p:nvSpPr>
        <p:spPr>
          <a:xfrm>
            <a:off x="2288329" y="5086489"/>
            <a:ext cx="6388127" cy="1438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  <a:spcAft>
                <a:spcPts val="0"/>
              </a:spcAft>
              <a:defRPr/>
            </a:pPr>
            <a:r>
              <a:rPr lang="pt-PT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Na vossa bondade, Senhor,</a:t>
            </a:r>
          </a:p>
          <a:p>
            <a:pPr>
              <a:lnSpc>
                <a:spcPts val="3500"/>
              </a:lnSpc>
              <a:spcAft>
                <a:spcPts val="0"/>
              </a:spcAft>
              <a:defRPr/>
            </a:pPr>
            <a:r>
              <a:rPr lang="pt-PT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preparastes uma casa </a:t>
            </a:r>
            <a:endParaRPr lang="pt-PT" cap="all" spc="100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>
              <a:lnSpc>
                <a:spcPts val="3500"/>
              </a:lnSpc>
              <a:spcAft>
                <a:spcPts val="0"/>
              </a:spcAft>
              <a:defRPr/>
            </a:pPr>
            <a:r>
              <a:rPr lang="pt-PT" cap="all" spc="1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para </a:t>
            </a:r>
            <a:r>
              <a:rPr lang="pt-PT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 </a:t>
            </a:r>
            <a:r>
              <a:rPr lang="pt-PT" cap="all" spc="1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pobre !</a:t>
            </a:r>
            <a:endParaRPr lang="pt-PT" cap="all" spc="1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 rot="20166839">
            <a:off x="667035" y="5579284"/>
            <a:ext cx="1457577" cy="30393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74083" name="Seta para baixo 10"/>
          <p:cNvSpPr>
            <a:spLocks noChangeArrowheads="1"/>
          </p:cNvSpPr>
          <p:nvPr/>
        </p:nvSpPr>
        <p:spPr bwMode="auto">
          <a:xfrm rot="-1879668">
            <a:off x="7317761" y="6127750"/>
            <a:ext cx="215900" cy="301625"/>
          </a:xfrm>
          <a:prstGeom prst="downArrow">
            <a:avLst>
              <a:gd name="adj1" fmla="val 50000"/>
              <a:gd name="adj2" fmla="val 50139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734119" y="1431925"/>
            <a:ext cx="8230369" cy="4516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“Irmãos: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Vós não vos aproximastes de uma realidade sensível,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como os Israelitas no monte Sinai: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 fogo ardente, a nuvem escura,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as trevas densas ou a tempestade,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 som da trombeta e aquela voz tão retumbante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que os ouvintes suplicaram que não lhes falasse mais.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Vós aproximastes-vos do monte Sião,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da cidade do Deus vivo, a Jerusalém celeste,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de muitos milhares de Anjos em reunião festiva,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de uma assembleia de primogénitos inscritos no Céu,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de Deus, juiz do universo,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dos espíritos dos justos que atingiram a perfeição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de Jesus, mediador da nova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aliança”.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	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						  (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Hb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12)       </a:t>
            </a:r>
            <a:endParaRPr lang="pt-PT" sz="22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691878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4139952" y="6021288"/>
            <a:ext cx="3060055" cy="2586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4088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28182</TotalTime>
  <Words>1748</Words>
  <Application>Microsoft Office PowerPoint</Application>
  <PresentationFormat>Apresentação no Ecrã (4:3)</PresentationFormat>
  <Paragraphs>290</Paragraphs>
  <Slides>27</Slides>
  <Notes>5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14</vt:i4>
      </vt:variant>
      <vt:variant>
        <vt:lpstr>Títulos dos diapositivos</vt:lpstr>
      </vt:variant>
      <vt:variant>
        <vt:i4>27</vt:i4>
      </vt:variant>
    </vt:vector>
  </HeadingPairs>
  <TitlesOfParts>
    <vt:vector size="48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8_Modelo de apresentação predefinido</vt:lpstr>
      <vt:lpstr>9_Modelo de apresentação predefinido</vt:lpstr>
      <vt:lpstr>7_Modelo de apresentação predefinido</vt:lpstr>
      <vt:lpstr>12_Modelo de apresentação predefinido</vt:lpstr>
      <vt:lpstr>13_Modelo de apresentação predefinido</vt:lpstr>
      <vt:lpstr>14_Modelo de apresentação predefinido</vt:lpstr>
      <vt:lpstr>15_Modelo de apresentação predefinido</vt:lpstr>
      <vt:lpstr>16_Modelo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  (1ª) S- Mistério da fé!        P- Anunciamos, Senhor, a Vossa morte,              proclamamos a Vossa Ressurreição.               Vinde, Senhor Jesus!               (2ª)  S- Mistério admirável da nossa fé!           P- Quando comemos deste pão                e bebemos deste cálice,                  anunciamos, Senhor, a Vossa morte,                   esperando a Vossa vinda gloriosa.                 (3ª) S- Mistério da fé para a salvação do mundo!                     P- Glória a Vós que morrestes na cruz                 e agora viveis para sempre.                 Salvador do mundo, salvai-nos!      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1927</cp:revision>
  <dcterms:created xsi:type="dcterms:W3CDTF">2006-05-02T09:35:59Z</dcterms:created>
  <dcterms:modified xsi:type="dcterms:W3CDTF">2015-02-06T09:47:41Z</dcterms:modified>
</cp:coreProperties>
</file>