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3"/>
  </p:notesMasterIdLst>
  <p:sldIdLst>
    <p:sldId id="391" r:id="rId15"/>
    <p:sldId id="425" r:id="rId16"/>
    <p:sldId id="439" r:id="rId17"/>
    <p:sldId id="353" r:id="rId18"/>
    <p:sldId id="386" r:id="rId19"/>
    <p:sldId id="393" r:id="rId20"/>
    <p:sldId id="426" r:id="rId21"/>
    <p:sldId id="453" r:id="rId22"/>
    <p:sldId id="451" r:id="rId23"/>
    <p:sldId id="456" r:id="rId24"/>
    <p:sldId id="452" r:id="rId25"/>
    <p:sldId id="459" r:id="rId26"/>
    <p:sldId id="307" r:id="rId27"/>
    <p:sldId id="437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42" r:id="rId39"/>
    <p:sldId id="457" r:id="rId40"/>
    <p:sldId id="458" r:id="rId41"/>
    <p:sldId id="461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759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486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027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26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86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B014922-C48F-4873-9302-A446BEC822C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73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53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8.png"/><Relationship Id="rId4" Type="http://schemas.openxmlformats.org/officeDocument/2006/relationships/image" Target="../media/image21.jpeg"/><Relationship Id="rId9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vidacrista.org.br/wp-content/uploads/2012/07/conformacao-com-o-senhor-jesus-213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64787"/>
            <a:ext cx="2343225" cy="3300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noticiascatolicas.com.br/wp-content/uploads/2013/06/papa_francesco-lapresse-258x2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38102"/>
            <a:ext cx="2343225" cy="2343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348880"/>
            <a:ext cx="6408812" cy="3528392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sou o caminho, </a:t>
            </a:r>
            <a:endParaRPr lang="pt-PT" sz="4200" b="1" i="1" spc="100" dirty="0" smtClean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</a:t>
            </a: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verdade e a vida, </a:t>
            </a:r>
            <a:endParaRPr lang="pt-PT" sz="4200" b="1" i="1" spc="100" dirty="0" smtClean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– diz </a:t>
            </a: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200" b="1" i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–</a:t>
            </a:r>
            <a:endParaRPr lang="pt-PT" sz="4200" b="1" i="1" spc="100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ninguém vai ao </a:t>
            </a:r>
            <a:r>
              <a:rPr lang="pt-PT" sz="4200" b="1" i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Pai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i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 </a:t>
            </a:r>
            <a:r>
              <a:rPr lang="pt-PT" sz="4200" b="1" i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senão por Mim.</a:t>
            </a:r>
            <a:endParaRPr lang="pt-PT" sz="4200" b="1" i="1" spc="100" dirty="0" smtClean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1925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24744"/>
            <a:ext cx="3744912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560" y="1878548"/>
            <a:ext cx="8352928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Jesus dirigia-Se para Jerusalém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ensinava nas cidades e aldeias por onde passava.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Alguém Lhe perguntou: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«Senhor, são poucos os que se salvam?».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respondeu: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«Esforçai-vos por entrar pela porta estreita,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Eu vos digo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muitos tentarão entrar sem o conseguir.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Uma vez que o dono da casa se levante e feche a porta,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ficareis fora e batereis à porta, dizendo: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‘Abre-nos,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senhor!’; mas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responder-vos-á: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‘Não sei donde sois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’.     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119675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928" y="5733256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338188" y="1490826"/>
            <a:ext cx="7338268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começareis a dizer: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‘Comemos e bebemos contigo,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tu ensinaste nas nossas praças’.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ele responderá: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‘Repito que não sei donde sois.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Afastai-vos de mim,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que praticais a iniquidade’.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Aí haverá choro e ranger de dentes,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quando virdes no reino de Deus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Abraão, Isaac e Jacob e todos os Profetas,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vós a serdes postos fora.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vir do Oriente e do Ocidente,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Norte e do Sul,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sentar-se-ão à mesa no reino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Há últimos que serão dos primeiros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primeiros que serão dos últimos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»”.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Lc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13)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79712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3769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0977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323528" y="1844824"/>
            <a:ext cx="8640960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628650" lvl="4" indent="9525" defTabSz="8096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Oramos... ao Pai, que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abre, para todos, a porta do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Seu Reino,</a:t>
            </a:r>
          </a:p>
          <a:p>
            <a:pPr marL="628650" lvl="4" indent="9525" defTabSz="8096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pelo seu Filho, Jesus,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único Caminho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para a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Vida Eterna.  </a:t>
            </a:r>
          </a:p>
          <a:p>
            <a:pPr marL="628650" lvl="4" indent="9525" defTabSz="809625">
              <a:spcAft>
                <a:spcPts val="600"/>
              </a:spcAft>
            </a:pP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        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E para que seja mais fácil o caminho da cruz, peçamos:</a:t>
            </a:r>
            <a:endParaRPr lang="pt-PT" sz="2000" i="1" baseline="0" dirty="0">
              <a:solidFill>
                <a:srgbClr val="F8F8F8"/>
              </a:solidFill>
              <a:latin typeface="Arial" charset="0"/>
            </a:endParaRPr>
          </a:p>
          <a:p>
            <a:pPr marL="1000125" lvl="4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que envie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a Luz do Espírito Santo aos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que vivem afastados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d'Ele…</a:t>
            </a: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que abram os olhos à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Luz da Verdade os que vivem iludidos…</a:t>
            </a: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que encontrem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a sabedoria do Espírito os que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erram no caminho…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marL="0" lvl="2" indent="9525">
              <a:spcAft>
                <a:spcPts val="6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que as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nossas comunidades não adormeçam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no 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tédio e fastio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…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2439789" y="5170488"/>
            <a:ext cx="494052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PAI, VENHA A NÓS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TEU REINO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allysou.com/wp-content/uploads/2012/04/sinal-divino-no-c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88" y="1657945"/>
            <a:ext cx="5392070" cy="4219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492125" y="1319213"/>
            <a:ext cx="2759075" cy="6111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16717" y="2564904"/>
            <a:ext cx="7908490" cy="2618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IDE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POR TODO O MUNDO, </a:t>
            </a:r>
            <a:endParaRPr kumimoji="0" lang="pt-PT" sz="2200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ANUNCIAI </a:t>
            </a: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BOA </a:t>
            </a:r>
            <a:r>
              <a:rPr kumimoji="0" lang="pt-PT" sz="22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NOVA!</a:t>
            </a: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i="1" kern="0" spc="100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809625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Os céus proclamam a glória de Deus</a:t>
            </a: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firmamento anuncia a obra das suas mãos.</a:t>
            </a: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dia transmite ao outro esta mensagem</a:t>
            </a: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</a:t>
            </a: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noite a dá a conhecer à outra noite.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892874">
            <a:off x="338377" y="1124897"/>
            <a:ext cx="2867510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21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95537" y="3213100"/>
            <a:ext cx="633670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Um </a:t>
            </a:r>
            <a:r>
              <a:rPr lang="pt-PT" sz="2400" i="1" baseline="0" dirty="0">
                <a:latin typeface="Arial" charset="0"/>
              </a:rPr>
              <a:t>“esforço firme</a:t>
            </a:r>
            <a:r>
              <a:rPr lang="pt-PT" sz="2400" i="1" baseline="0" dirty="0" smtClean="0">
                <a:latin typeface="Arial" charset="0"/>
              </a:rPr>
              <a:t>” </a:t>
            </a:r>
            <a:r>
              <a:rPr lang="pt-PT" sz="2400" baseline="0" dirty="0" smtClean="0">
                <a:latin typeface="Arial" charset="0"/>
              </a:rPr>
              <a:t>é preciso para entrar no Reino de Deus!... </a:t>
            </a:r>
            <a:r>
              <a:rPr lang="pt-PT" sz="2000" b="0" i="1" baseline="0" dirty="0" smtClean="0">
                <a:latin typeface="Arial" charset="0"/>
              </a:rPr>
              <a:t>[ 3 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./  Evang. 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</a:t>
            </a:r>
            <a:r>
              <a:rPr lang="pt-PT" sz="2000" baseline="0" dirty="0" smtClean="0">
                <a:latin typeface="Arial" charset="0"/>
              </a:rPr>
              <a:t>13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E entrarão, no Reino de Deus, gentes de todas as nações… </a:t>
            </a:r>
            <a:r>
              <a:rPr lang="pt-PT" sz="2000" b="0" i="1" baseline="0" dirty="0" smtClean="0">
                <a:latin typeface="Arial" charset="0"/>
              </a:rPr>
              <a:t>[ 1ª Leit. / </a:t>
            </a:r>
            <a:r>
              <a:rPr lang="pt-PT" sz="2000" baseline="0" dirty="0" smtClean="0">
                <a:latin typeface="Arial" charset="0"/>
              </a:rPr>
              <a:t>Is 66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Deus repreende e corrige a quem ama… como </a:t>
            </a:r>
            <a:r>
              <a:rPr lang="pt-PT" sz="2400" i="1" baseline="0" dirty="0" smtClean="0">
                <a:latin typeface="Arial" charset="0"/>
              </a:rPr>
              <a:t>um pai ao seu filho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[ 2ª Leit. /  </a:t>
            </a:r>
            <a:r>
              <a:rPr lang="pt-PT" sz="2000" baseline="0" dirty="0" smtClean="0">
                <a:latin typeface="Arial" charset="0"/>
              </a:rPr>
              <a:t>Hb 12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radioomegaonline.com/usuario/img/A-mao-de-Deus_1440x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049" y="1700808"/>
            <a:ext cx="6162739" cy="3851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9101" y="2330341"/>
            <a:ext cx="8329364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VÓS SOIS O CAMINHO,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VERDADE E A VIDA DO MUNDO.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“Eu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Caminho,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Ninguém vai ao Pai senão por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Mim”.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“Em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verdade, em verdade vos digo: </a:t>
            </a:r>
            <a:endParaRPr lang="pt-PT" sz="22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sou 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porta. Quem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entrar por Mim será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salvo”.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“Eu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sou a luz do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mundo. Quem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 segue não caminha nas trevas / mas tem a luz da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vida”.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55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250825" y="2166243"/>
            <a:ext cx="8713663" cy="2846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819150" lvl="4" indent="-1588">
              <a:lnSpc>
                <a:spcPts val="2638"/>
              </a:lnSpc>
              <a:spcAft>
                <a:spcPts val="1800"/>
              </a:spcAft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Uma vez que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«há últimos que serão primeiros e primeiros que serão últimos»,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não vamos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sair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agora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a correr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) “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os primeiros”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a nossa vida!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  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Porque</a:t>
            </a:r>
            <a:r>
              <a:rPr lang="pt-PT" sz="2000" i="1" baseline="0" dirty="0" smtClean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spcAft>
                <a:spcPts val="600"/>
              </a:spcAft>
            </a:pP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~  Deus escolhe para o Seu Reino os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fracos, pequenos </a:t>
            </a: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e débeis...</a:t>
            </a:r>
          </a:p>
          <a:p>
            <a:pPr marL="85725" lvl="2" indent="-1588">
              <a:spcAft>
                <a:spcPts val="600"/>
              </a:spcAft>
            </a:pP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~  Deus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prefere </a:t>
            </a: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os simples e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humildes, não os sábios altivos…</a:t>
            </a:r>
            <a:endParaRPr lang="pt-PT" sz="21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spcAft>
                <a:spcPts val="600"/>
              </a:spcAft>
            </a:pP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~  os primeiros no Reino são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sempre os pobres e os esquecidos…</a:t>
            </a:r>
            <a:endParaRPr lang="pt-PT" sz="21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spcAft>
                <a:spcPts val="600"/>
              </a:spcAft>
            </a:pP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só os que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agora abraçam </a:t>
            </a: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a Cruz de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Jesus estão </a:t>
            </a:r>
            <a:r>
              <a:rPr lang="pt-PT" sz="2100" baseline="0" dirty="0">
                <a:solidFill>
                  <a:srgbClr val="F8F8F8"/>
                </a:solidFill>
                <a:latin typeface="Arial" charset="0"/>
              </a:rPr>
              <a:t>no </a:t>
            </a:r>
            <a:r>
              <a:rPr lang="pt-PT" sz="2100" baseline="0" dirty="0" smtClean="0">
                <a:solidFill>
                  <a:srgbClr val="F8F8F8"/>
                </a:solidFill>
                <a:latin typeface="Arial" charset="0"/>
              </a:rPr>
              <a:t>Seu Reino…</a:t>
            </a:r>
            <a:endParaRPr lang="pt-PT" sz="2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431067" y="5445224"/>
            <a:ext cx="8353178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últimos serão os primeiros!</a:t>
            </a:r>
            <a:endParaRPr lang="pt-PT" sz="32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1.bp.blogspot.com/_blNfx-LzoKM/TUB8HDKTspI/AAAAAAAAABE/OP_FZcvP8Fw/s1600/jesus_abraco_ce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495" y="2274865"/>
            <a:ext cx="4128850" cy="3686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0468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3781" name="Rectângulo 1"/>
          <p:cNvSpPr>
            <a:spLocks noChangeArrowheads="1"/>
          </p:cNvSpPr>
          <p:nvPr/>
        </p:nvSpPr>
        <p:spPr bwMode="auto">
          <a:xfrm>
            <a:off x="466849" y="1778908"/>
            <a:ext cx="6337399" cy="41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457325" lvl="5" indent="-1588">
              <a:spcAft>
                <a:spcPts val="600"/>
              </a:spcAft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Te encontro descanso,</a:t>
            </a:r>
          </a:p>
          <a:p>
            <a:pPr marL="1457325" lvl="5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Tu reconfortas minha alma.</a:t>
            </a:r>
          </a:p>
          <a:p>
            <a:pPr marL="1457325" lvl="5" indent="-1588">
              <a:spcAft>
                <a:spcPts val="600"/>
              </a:spcAft>
              <a:defRPr/>
            </a:pPr>
            <a:endParaRPr lang="pt-PT" sz="22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CRISTO, SENHOR, </a:t>
            </a: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ÉS O GUIA,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 BOM PASTOR QUE ME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CONDUZ:</a:t>
            </a:r>
            <a:endParaRPr lang="pt-PT" sz="22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MINHA VIDA E MINHA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LUZ!</a:t>
            </a:r>
            <a:endParaRPr lang="pt-PT" sz="22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MINHA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VIDA E MINHA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LUZ!</a:t>
            </a:r>
            <a:endParaRPr lang="pt-PT" sz="22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457325" lvl="5" indent="-1588">
              <a:spcAft>
                <a:spcPts val="600"/>
              </a:spcAft>
              <a:defRPr/>
            </a:pPr>
            <a:endParaRPr lang="pt-PT" sz="22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marL="1457325" lvl="5" indent="-1588">
              <a:spcAft>
                <a:spcPts val="600"/>
              </a:spcAft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Por Teus caminhos me guia,</a:t>
            </a:r>
          </a:p>
          <a:p>
            <a:pPr marL="1457325" lvl="5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para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louvou do Teu Nome.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9047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ol2611.files.wordpress.com/2013/02/jesus-bom-pastor-b.jpg?w=5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556651"/>
            <a:ext cx="5184576" cy="3437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11188" y="1628800"/>
            <a:ext cx="6697116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 TEU SOMOS, Ó SENHOR,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POIS TU NOS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LIBERTASTE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PELA PALAVRA E PELO AMOR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COM QUE NOS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RESGATASTE!</a:t>
            </a: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Tu vens, Senhor,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p’ra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reunir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os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homens num só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povo,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vão contigo construir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novos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céus: mundo novo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!</a:t>
            </a: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231.photobucket.com/albums/ee51/anelisezp/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26" y="769938"/>
            <a:ext cx="8100898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0.gstatic.com/images?q=tbn:ANd9GcS0V1bCccdazT0y0Kb1OdOnzxPel2s9_ov8IdDDbFrf6WEIqI9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31" y="431304"/>
            <a:ext cx="4424031" cy="2654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lanodedeus.org/images/caminhoestrei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118" y="3156060"/>
            <a:ext cx="5368270" cy="2982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ossawebmidia.com.br/img/mensagens/04c28c0d340a63507efac66114de573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913" y="312738"/>
            <a:ext cx="3610744" cy="3272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97859" y="1462860"/>
            <a:ext cx="8759419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Reino de Deus está sempre aberto para todos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Jesus avisa que não é fácil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caminho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a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porta é estreita,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pois o Amor exige sacrifício… e Deus (como o melhor dos pais) deve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corrigir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os Seus filhos!...</a:t>
            </a:r>
            <a:endParaRPr lang="pt-PT" sz="34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4998631" y="5429823"/>
            <a:ext cx="3676528" cy="9075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795720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231.photobucket.com/albums/ee51/anelisezp/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26" y="769938"/>
            <a:ext cx="8100898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0.gstatic.com/images?q=tbn:ANd9GcS0V1bCccdazT0y0Kb1OdOnzxPel2s9_ov8IdDDbFrf6WEIqI9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31" y="431304"/>
            <a:ext cx="4424031" cy="2654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planodedeus.org/images/caminhoestrei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118" y="3156060"/>
            <a:ext cx="5368270" cy="2982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ossawebmidia.com.br/img/mensagens/04c28c0d340a63507efac66114de573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913" y="312738"/>
            <a:ext cx="3610744" cy="3272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97859" y="1462860"/>
            <a:ext cx="8759419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Reino de Deus está sempre aberto para todos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Jesus avisa que não é fácil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caminho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a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porta é estreita,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pois o Amor exige sacrifício… e Deus (como o melhor dos pais) deve </a:t>
            </a:r>
            <a:r>
              <a:rPr lang="pt-PT" sz="34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corrigir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os Seus filhos!...</a:t>
            </a:r>
            <a:endParaRPr lang="pt-PT" sz="34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dventismoemfoco.files.wordpress.com/2009/12/ceu-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504" y="2923971"/>
            <a:ext cx="2791808" cy="3353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lh4.googleusercontent.com/-vWJhvKPuA3Y/TYNcqGuUO6I/AAAAAAAAAdk/PUkdAVO8SsQ/s640/rumo+ao+c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75960"/>
            <a:ext cx="3638804" cy="2729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95536" y="1770372"/>
            <a:ext cx="8385937" cy="3674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VÊM COM ALEGRIA, SENHOR,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CANTANDO VÊM COM ALEGRIA, SENHOR,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OS QUE CAMINHAM PELA VIDA, SENHOR,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SEMEANDO A TUA PAZ E AMOR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 </a:t>
            </a:r>
            <a:r>
              <a:rPr kumimoji="0" lang="pt-PT" sz="2000" b="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(2)</a:t>
            </a:r>
            <a:endParaRPr kumimoji="0" lang="pt-PT" sz="2000" b="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Vêm trazendo a esperança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um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mundo coberto de ansiedade;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um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mundo que procura e não encontra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caminhos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amor e de amizade.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23528" y="1196752"/>
            <a:ext cx="8640960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“Eis o que diz o Senhor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Eu virei reunir todas as nações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todas 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línguas,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venham contemplar a minha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glória. 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lhes darei um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sinal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entre eles enviarei sobreviventes às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nações: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Társis, a Fut, a Lud, a Mosoc,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Rós, a Tubal 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Javã, às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ilhas remotas que não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ouviram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falar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Mim nem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contemplaram ainda a minha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glória,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anunciem a minha glória entre as nações.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todas as nações, como oferenda ao Senhor,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reconduzir todos os vossos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irmãos,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cavalos, em carros, em liteiras,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mulas e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dromedários, até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 meu santo monte, em Jerusalém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– diz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– como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filhos de Israel trazem a sua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oblação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vaso puro ao templo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Senhor. Também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escolherei alguns deles para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sacerdotes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levitas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»”.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						  (Is 66)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055813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051720" y="5463321"/>
            <a:ext cx="5727601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Ide por todo o mundo,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anunciai a boa 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nova!</a:t>
            </a:r>
            <a:endParaRPr lang="pt-PT" sz="32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538668" y="5799317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317761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431925"/>
            <a:ext cx="8496944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Irmãos: Já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esquecestes a exortação que vos é dirigida,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a filhos que sois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Meu filho, não desprezes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correção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Senhor, nem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desanimes quando Ele 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repreende;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Senhor corrige aquele que ama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castiga aquele que reconhece como filho».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para vossa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correção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sofreis. Deus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trata-vos como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filhos. Qual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o filho a quem o pai não corrige?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Nenhuma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correção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quando se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recebe, 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considerada como motivo de alegria, mas de tristeza.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Mais tarde,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porém, dá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àqueles que assim foram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exercitados 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fruto de paz e de justiça.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 isso, levantai as vossas mãos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fatigadas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os vossos joelhos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vacilantes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dirigi os vossos passos por caminhos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direitos,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o coxo não se extravie,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antes seja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curado”.                                  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12)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21288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27857</TotalTime>
  <Words>1856</Words>
  <Application>Microsoft Office PowerPoint</Application>
  <PresentationFormat>Apresentação no Ecrã (4:3)</PresentationFormat>
  <Paragraphs>293</Paragraphs>
  <Slides>28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28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1901</cp:revision>
  <dcterms:created xsi:type="dcterms:W3CDTF">2006-05-02T09:35:59Z</dcterms:created>
  <dcterms:modified xsi:type="dcterms:W3CDTF">2015-02-06T09:01:28Z</dcterms:modified>
</cp:coreProperties>
</file>