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14" r:id="rId10"/>
    <p:sldMasterId id="2147497563" r:id="rId11"/>
    <p:sldMasterId id="2147504748" r:id="rId12"/>
    <p:sldMasterId id="2147504761" r:id="rId13"/>
    <p:sldMasterId id="2147504774" r:id="rId14"/>
  </p:sldMasterIdLst>
  <p:notesMasterIdLst>
    <p:notesMasterId r:id="rId42"/>
  </p:notesMasterIdLst>
  <p:sldIdLst>
    <p:sldId id="391" r:id="rId15"/>
    <p:sldId id="425" r:id="rId16"/>
    <p:sldId id="472" r:id="rId17"/>
    <p:sldId id="353" r:id="rId18"/>
    <p:sldId id="386" r:id="rId19"/>
    <p:sldId id="393" r:id="rId20"/>
    <p:sldId id="426" r:id="rId21"/>
    <p:sldId id="465" r:id="rId22"/>
    <p:sldId id="451" r:id="rId23"/>
    <p:sldId id="456" r:id="rId24"/>
    <p:sldId id="452" r:id="rId25"/>
    <p:sldId id="467" r:id="rId26"/>
    <p:sldId id="307" r:id="rId27"/>
    <p:sldId id="437" r:id="rId28"/>
    <p:sldId id="427" r:id="rId29"/>
    <p:sldId id="342" r:id="rId30"/>
    <p:sldId id="387" r:id="rId31"/>
    <p:sldId id="388" r:id="rId32"/>
    <p:sldId id="398" r:id="rId33"/>
    <p:sldId id="301" r:id="rId34"/>
    <p:sldId id="395" r:id="rId35"/>
    <p:sldId id="389" r:id="rId36"/>
    <p:sldId id="390" r:id="rId37"/>
    <p:sldId id="400" r:id="rId38"/>
    <p:sldId id="442" r:id="rId39"/>
    <p:sldId id="458" r:id="rId40"/>
    <p:sldId id="473" r:id="rId41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43" autoAdjust="0"/>
    <p:restoredTop sz="94628" autoAdjust="0"/>
  </p:normalViewPr>
  <p:slideViewPr>
    <p:cSldViewPr>
      <p:cViewPr varScale="1">
        <p:scale>
          <a:sx n="96" d="100"/>
          <a:sy n="96" d="100"/>
        </p:scale>
        <p:origin x="78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DE638AB-B1DE-405E-BD3E-D8DF94009BE0}" type="datetimeFigureOut">
              <a:rPr lang="pt-PT"/>
              <a:pPr>
                <a:defRPr/>
              </a:pPr>
              <a:t>06/02/2015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FF7FA65-8703-4C3E-9B0C-01C0109B74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0624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D4CF7B-D6A4-49DD-BFF6-19D84E491C8F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6756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55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F19AC829-5601-4FFD-9955-0C35535DE242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714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6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DE53880-8CBF-4032-80C9-D5BC35E38C0D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491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7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dirty="0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27CBE69F-66D1-408A-9437-F99BC0805CE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3049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96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4E14648-99F2-4695-A54B-107A52C22972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426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9CC6-2511-4659-BD61-31E7426B4C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79617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C34F6-A4A4-4B29-A0A0-0E8CB186A8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581551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C413D7-E08B-41A1-9F17-959402B82C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1335840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BB13D4-D3FC-4B08-84CA-2929D85CE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033843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1C2619-A3BE-4FA9-8BD8-76F2AC9C3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46178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8EE9FF-A69A-451C-B043-0D77A6E67A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780113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DBF58D-0045-4FDC-8333-1FCD2EA5A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147570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4F8476-4732-4934-A5D6-AD9F6DDA2B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21761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39F8AE-0F23-456C-9033-6E87815C28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733225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CAA34F-B423-425C-8D67-E4DE8733F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579358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A29701-C7D7-48F5-9B61-1F0884BFF2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63485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A94FB1-59BA-4DE9-AE4C-3D7F4685F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9449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BC475-5D2E-4D76-BBD2-FA2CD9AF2A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5150456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4A1D38-C34A-4DF6-9CC0-E719184734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726186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99436B-36E6-4EDA-B2D8-0E831C67AE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21318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512FF-A7C4-4F97-B263-55D2A70B7C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330313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957076-A6A2-415E-86BF-FD5CF9317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91143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ABCC80-2E83-4F46-A74E-042FE7B4F4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475370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2F459E-1BE8-4806-9A30-1037114BA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892174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E38F3D-E38F-4F7B-A3F6-7C62BE7D0B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167975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38B508-59C4-4C53-B5F4-B22F896B6E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38089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4B3701-D3CF-4A85-956A-07C6C96A4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863309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394A63-5084-4386-A542-777F7E10AC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44568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0802E-522A-4802-9DB3-DA6DC6F6B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797834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9271F8-9537-47C4-9AC1-E08359D7B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4383531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2B201-7A85-4B00-8D7E-413DF672FC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1675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F0526-0B17-45EF-B684-429F5C85E9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7002212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14F3D-2F53-4423-BDF2-02F29486F0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776664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1553E-FA82-4C82-A12E-4D13409149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3944382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8FE26-76CA-4067-9C45-6652FD709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841207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27BAE-DC16-4F10-BB7C-65DA905833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6824016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808D5-031F-4129-8B38-B92AAECA7D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31658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EE0F5-FBF1-416D-AEA0-37C4DED6F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4161970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7B1F8-9F32-440F-BF17-CA2D3FF01D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137030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799017-6CE7-467B-BD2D-68EB869D2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8193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5E28D-BA12-4168-8EC2-9EDBEE4377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614221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4DA4A-E077-48D1-9558-07329EA4D6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469544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9CF5B-2AEF-4717-9FBF-1EAEE8EEFC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9585813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EF65E9-9FAD-4019-94E6-56831D4FEC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8119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1E5259-A5FB-40DE-91F8-F031F1DC38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43508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E53D27-594E-4D5B-A647-6987466E8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1474714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69350B-93EB-488C-95AB-BBD11A48AB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9586994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B961C8-1B4D-4FA0-80F5-EF5238E4D1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94068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77903C-9E68-4095-9BB0-1D25C042FB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7127353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E5A4E-228A-4373-B02C-40027EC013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916603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CCAB82-89CF-4547-9C0B-50FA0E21F8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413736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460704-03B6-4B58-A3F3-316B94C339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026409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196E23-3874-45C8-B6AC-4121380685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1053784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D03799-5F4D-46DD-8833-D2F400A06E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3068573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C5012B-CFDE-4FE4-AAC9-C21DB86AF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0483985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AD6488-B6E0-42DE-879E-597D0E4F6B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8522939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A8718A-C271-4EF2-BE47-41A1AFA81B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57189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12C0F6-47CE-4D33-A29D-837735C22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117296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B791A5-6433-4140-A43B-C3E871E283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8340666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7C71DF-6202-48F7-B4CA-6E9BE162C7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0821532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B49534-D07A-4C4F-8790-77992A775D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125894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30D063-5B30-4226-A254-88732944F0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4724967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EA9C7E-6BF9-48C9-982E-5EB1B53FCA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3398978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121A53-9E5D-4D5D-A93E-A3C52774F7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00091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387CC3-5834-4E21-8513-74D47E8CFB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9951571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D1766D-98D1-4778-9F00-537E22DB5F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1166627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B850E-6912-499F-A2A5-4C535BDC4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2066824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4E7699-FC7C-4B6C-9AF1-A2F3FBF07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617765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354D75-7D7A-49AB-B8DE-6F2FAB99FD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2162558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C89D08-C959-4136-BE02-09D5A818C7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692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37B5EA-9A26-46BB-A94F-EA49166532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046608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AB1EED-F5DD-4298-AD2D-92F243AFA9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66230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0C3320-A8D8-444A-BC3B-92AABCE0A6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9499542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5EEA93-FAA7-4942-9D9C-CA9A0ACD6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3465503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F05DFA-E336-4661-9B44-BE6FABD330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7037525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27878F-ED37-4941-A53A-8D1343B1E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2742603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1CD0D1-94DC-4EA6-8587-0E0D4D9934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7850889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B9B2B5-ABA2-467F-8C63-CD6ED121CD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5499508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7CA290-14D4-4BF9-BE79-BA207AD70F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2642115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7DBD4C-EFB8-4A9D-BB69-22624CF8CF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954489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636FA2-5146-446D-969E-962C1B75C1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312444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578854-EEFC-4AC5-A727-D1B67D2B15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628259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06B9F-F80D-41CD-90C3-3A813C0137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629636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34DDB6-A7BB-4079-8101-871A5A146E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604007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36870-9CE8-4D78-BFA3-C84AE40697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101177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AB425-08BB-4F70-9A2E-878DCF2E3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214262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02F07E-A92F-469A-8B03-269942F287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342783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B09605-B21F-4A85-B511-B83608129D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997481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22E23E-07D0-40B7-A503-50161E62E1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508942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2CE661-77ED-433A-975C-ED12219186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183736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E8AFC8-479C-47C8-92E5-2C99118C14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60786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E18D91-09C8-4913-B1BD-9AB1B28907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271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B4B3F9-0F1F-4DBC-9F65-E7D4203141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783786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01240E-2A8D-47C3-9AC0-EF73AB0244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490813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82EBE6-9472-470D-AAE3-86D252857C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546440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6B91F7-4930-42E3-B8A0-6501DEE34F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299639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48C63-E831-4531-B3ED-149A422DC8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985664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E913A1-E344-4FDB-B852-EEC141683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480856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3FEECC-FF5F-4793-BA4A-887AD62317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769906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DCB1E0-6662-40A7-A2FE-82ECAEB3F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534992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E50CDC-156F-424F-A3CA-3F38728046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992468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55B198-1245-49E7-AB1D-3C5A33E6D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61050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4D3D65-7D05-4807-B6E3-42ECE52A06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434491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D19CA6-37E4-440B-BA74-11DDCC897A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471443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77CD14-CAA1-4146-ABBB-C0C2D0E54B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429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65CEB2-F96F-4EF5-BCDB-5D933CDCF4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579065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918C46-0F1D-4A05-8F30-0CD4595614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174902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B19EC-9F0F-4DC5-85E5-8B5C34A9B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55888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4DD09C-8DF3-4E1C-94E2-97E3E5AA3F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61772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6EDB67-4656-49FD-A328-9C614D277A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88290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31B1D0-5900-4374-8639-32D64BD97B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237828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3354CE-0FEB-440F-8C8E-085D067DEB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373408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BCE7C2-28D1-42DE-8685-F1B4301F7C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723304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586185-AFDD-4537-B830-EA5128E70A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972294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5F8BF7-3F6B-4CE5-9B4D-B43BFCBCB6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855861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438632-D291-4421-BC5A-1D67550B1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288442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7AF2F7-BB56-41ED-AD14-EFA0DDD17A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227347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84D0FB-B271-48A2-9895-889BDAE537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33897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176C4-D28E-4A28-B1D8-B234F2AE3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035880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B525A9-E6A5-4023-ABFB-2BE70F7724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68445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37AADA-EC4F-478E-B1AA-B292AD671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20817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B9D602-87BC-4F10-A1D5-EF1D498399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89077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C019B0-C0CD-4492-B500-C7B683F12D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525704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7BE2FD-60A5-4790-AACE-FCECE30C7C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231837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E1AD2-180E-49D2-A838-4DBAD83405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578933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E753A1-405C-41D1-BC0D-DB8146BA25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54037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44EB8-9B11-44BD-ABD9-1729049261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097237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8827FF-4053-43BC-A642-2A0746A043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94280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C59FA8-5B1C-4F34-AE2B-A6005DCC7F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80887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2BC43-54B8-41D3-82C3-AE6D6DD36D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34277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52C8A3-F1E3-4579-9C04-91E552E820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41670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876D5D-0113-4BA4-A7D8-CC069FAAC2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732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1E3C15-E359-4E5B-A055-F78A654B59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449496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D1D373-5407-446B-9647-9B541EF0C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50941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748F97-439A-42E5-A7CC-6C80866E59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992845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501B60-29D0-4E42-9CF3-E8899FD4D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180253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7817CC-019B-4613-B9AF-864EE3C14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563708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98C576-53B6-4465-8BFF-1FD9048BCC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500928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4E3A3B-0ABF-447D-93DF-7DA1BDED0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320603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8C91D2-D414-419B-9432-28A9BB9F77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035404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5905B-1573-467D-AED0-97FC30F67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376739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BEFE2D-A58B-4A8C-8FFE-2672BD3BEF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892182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96D8CD-645F-41E1-B5B6-6E4E884066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08923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DBCA4F-6F03-412F-BC9A-EB26C5B085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339173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7A6A1C-8E60-4F50-A5B3-540324D99C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74740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3CCFF3-F734-4AF9-BA6F-D9EFE66270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946836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772A92-068C-42A0-88C9-284C02F35B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388169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0CCD2-92CD-48D9-98F2-B5919808C1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44513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A6F9AE-1832-4004-8DB1-ACFCD515F0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51271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9340BF-BF84-41B6-927C-37176C7014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049273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2196F2-08B8-43E9-90A4-85B9343E18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055675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6130F-855C-4869-B5DB-6C66B2D693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773467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02ABF4-0DEC-4C57-9650-1E606E945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413996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F7052E-5E73-40BB-8496-75F5C7CE24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712550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C3D047-B6FD-41D3-A9ED-C68DAEF992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548160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AC0D4F-A838-470B-9C22-61D370D630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924759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B88F5D-FB00-4BE7-ACBC-5FB2760E9F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256078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9385B9-2190-46CE-AD51-E5004064DD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56448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48CD24-70F6-4822-9AC6-42A13273AE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157432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6B4285-87F4-4F92-A7DC-9B15B331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018264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463892-63F5-4C65-BDF2-2D03FA86F4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266877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A89122-83BE-4B4A-89B3-C7B486167F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62563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984F4-F43D-4323-A2C5-EC7213D3FF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6641974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6F4C5D-A131-4B28-8A2D-E8CC9BE382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357949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FE057B-62CE-46AA-8608-A81E03174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32824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2B0C84-9548-4B4A-9939-51E05D727B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293176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141914-F8EF-4ED8-AD4E-B4F1D67603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271808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3E253A-62D3-472E-83B6-69592E7E5F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940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166B43-7EEB-4188-B6B6-F5C9A593E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57331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22157B-3066-4081-A52F-273A9BA05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509873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BE6727-6F8C-409B-87D2-49A4C45BB6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1127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50E71B-1088-4AAA-8828-8F7A6BD62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655687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8B70BD-BF2C-4E44-AD77-7AD46C6597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92966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53BAA6-5557-4BD9-97B5-D882A9C9F5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7" r:id="rId1"/>
    <p:sldLayoutId id="2147523185" r:id="rId2"/>
    <p:sldLayoutId id="2147523186" r:id="rId3"/>
    <p:sldLayoutId id="2147523187" r:id="rId4"/>
    <p:sldLayoutId id="2147523188" r:id="rId5"/>
    <p:sldLayoutId id="2147523189" r:id="rId6"/>
    <p:sldLayoutId id="2147523190" r:id="rId7"/>
    <p:sldLayoutId id="2147523191" r:id="rId8"/>
    <p:sldLayoutId id="2147523192" r:id="rId9"/>
    <p:sldLayoutId id="2147523193" r:id="rId10"/>
    <p:sldLayoutId id="2147523194" r:id="rId11"/>
    <p:sldLayoutId id="21475231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17704E-1008-4C7F-A032-8F54821CDB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04" r:id="rId1"/>
    <p:sldLayoutId id="2147523305" r:id="rId2"/>
    <p:sldLayoutId id="2147523306" r:id="rId3"/>
    <p:sldLayoutId id="2147523307" r:id="rId4"/>
    <p:sldLayoutId id="2147523308" r:id="rId5"/>
    <p:sldLayoutId id="2147523309" r:id="rId6"/>
    <p:sldLayoutId id="2147523310" r:id="rId7"/>
    <p:sldLayoutId id="2147523311" r:id="rId8"/>
    <p:sldLayoutId id="2147523312" r:id="rId9"/>
    <p:sldLayoutId id="2147523313" r:id="rId10"/>
    <p:sldLayoutId id="2147523314" r:id="rId11"/>
    <p:sldLayoutId id="21475233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AF654C-9F84-4649-8B94-AF9E5CEAAF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6" r:id="rId1"/>
    <p:sldLayoutId id="2147523196" r:id="rId2"/>
    <p:sldLayoutId id="2147523197" r:id="rId3"/>
    <p:sldLayoutId id="2147523198" r:id="rId4"/>
    <p:sldLayoutId id="2147523199" r:id="rId5"/>
    <p:sldLayoutId id="2147523200" r:id="rId6"/>
    <p:sldLayoutId id="2147523201" r:id="rId7"/>
    <p:sldLayoutId id="2147523202" r:id="rId8"/>
    <p:sldLayoutId id="2147523203" r:id="rId9"/>
    <p:sldLayoutId id="2147523204" r:id="rId10"/>
    <p:sldLayoutId id="2147523205" r:id="rId11"/>
    <p:sldLayoutId id="21475232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12EC90-220D-4D46-A37C-DF9FC175BB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7" r:id="rId1"/>
    <p:sldLayoutId id="2147523318" r:id="rId2"/>
    <p:sldLayoutId id="2147523319" r:id="rId3"/>
    <p:sldLayoutId id="2147523320" r:id="rId4"/>
    <p:sldLayoutId id="2147523321" r:id="rId5"/>
    <p:sldLayoutId id="2147523322" r:id="rId6"/>
    <p:sldLayoutId id="2147523323" r:id="rId7"/>
    <p:sldLayoutId id="2147523324" r:id="rId8"/>
    <p:sldLayoutId id="2147523325" r:id="rId9"/>
    <p:sldLayoutId id="2147523326" r:id="rId10"/>
    <p:sldLayoutId id="2147523327" r:id="rId11"/>
    <p:sldLayoutId id="21475233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041100-3689-4E90-9DD7-AC063FB336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29" r:id="rId1"/>
    <p:sldLayoutId id="2147523330" r:id="rId2"/>
    <p:sldLayoutId id="2147523331" r:id="rId3"/>
    <p:sldLayoutId id="2147523332" r:id="rId4"/>
    <p:sldLayoutId id="2147523333" r:id="rId5"/>
    <p:sldLayoutId id="2147523334" r:id="rId6"/>
    <p:sldLayoutId id="2147523335" r:id="rId7"/>
    <p:sldLayoutId id="2147523336" r:id="rId8"/>
    <p:sldLayoutId id="2147523337" r:id="rId9"/>
    <p:sldLayoutId id="2147523338" r:id="rId10"/>
    <p:sldLayoutId id="2147523339" r:id="rId11"/>
    <p:sldLayoutId id="21475233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BF514A-AC5F-4396-A5A9-5DE56A2C52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41" r:id="rId1"/>
    <p:sldLayoutId id="2147523342" r:id="rId2"/>
    <p:sldLayoutId id="2147523343" r:id="rId3"/>
    <p:sldLayoutId id="2147523344" r:id="rId4"/>
    <p:sldLayoutId id="2147523345" r:id="rId5"/>
    <p:sldLayoutId id="2147523346" r:id="rId6"/>
    <p:sldLayoutId id="2147523347" r:id="rId7"/>
    <p:sldLayoutId id="2147523348" r:id="rId8"/>
    <p:sldLayoutId id="2147523349" r:id="rId9"/>
    <p:sldLayoutId id="2147523350" r:id="rId10"/>
    <p:sldLayoutId id="2147523351" r:id="rId11"/>
    <p:sldLayoutId id="21475233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256EA6-A3FE-419D-803C-D86211CAA5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8" r:id="rId1"/>
    <p:sldLayoutId id="2147523209" r:id="rId2"/>
    <p:sldLayoutId id="2147523210" r:id="rId3"/>
    <p:sldLayoutId id="2147523211" r:id="rId4"/>
    <p:sldLayoutId id="2147523212" r:id="rId5"/>
    <p:sldLayoutId id="2147523213" r:id="rId6"/>
    <p:sldLayoutId id="2147523214" r:id="rId7"/>
    <p:sldLayoutId id="2147523215" r:id="rId8"/>
    <p:sldLayoutId id="2147523216" r:id="rId9"/>
    <p:sldLayoutId id="2147523217" r:id="rId10"/>
    <p:sldLayoutId id="2147523218" r:id="rId11"/>
    <p:sldLayoutId id="21475232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2AA811-B5D4-4F70-ADC4-8266348330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20" r:id="rId1"/>
    <p:sldLayoutId id="2147523221" r:id="rId2"/>
    <p:sldLayoutId id="2147523222" r:id="rId3"/>
    <p:sldLayoutId id="2147523223" r:id="rId4"/>
    <p:sldLayoutId id="2147523224" r:id="rId5"/>
    <p:sldLayoutId id="2147523225" r:id="rId6"/>
    <p:sldLayoutId id="2147523226" r:id="rId7"/>
    <p:sldLayoutId id="2147523227" r:id="rId8"/>
    <p:sldLayoutId id="2147523228" r:id="rId9"/>
    <p:sldLayoutId id="2147523229" r:id="rId10"/>
    <p:sldLayoutId id="2147523230" r:id="rId11"/>
    <p:sldLayoutId id="21475232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5CE0CF-F2AC-46D9-923A-5B894D003A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32" r:id="rId1"/>
    <p:sldLayoutId id="2147523233" r:id="rId2"/>
    <p:sldLayoutId id="2147523234" r:id="rId3"/>
    <p:sldLayoutId id="2147523235" r:id="rId4"/>
    <p:sldLayoutId id="2147523236" r:id="rId5"/>
    <p:sldLayoutId id="2147523237" r:id="rId6"/>
    <p:sldLayoutId id="2147523238" r:id="rId7"/>
    <p:sldLayoutId id="2147523239" r:id="rId8"/>
    <p:sldLayoutId id="2147523240" r:id="rId9"/>
    <p:sldLayoutId id="2147523241" r:id="rId10"/>
    <p:sldLayoutId id="2147523242" r:id="rId11"/>
    <p:sldLayoutId id="21475232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9E5EBB-DF73-44BB-823B-242329015F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44" r:id="rId1"/>
    <p:sldLayoutId id="2147523245" r:id="rId2"/>
    <p:sldLayoutId id="2147523246" r:id="rId3"/>
    <p:sldLayoutId id="2147523247" r:id="rId4"/>
    <p:sldLayoutId id="2147523248" r:id="rId5"/>
    <p:sldLayoutId id="2147523249" r:id="rId6"/>
    <p:sldLayoutId id="2147523250" r:id="rId7"/>
    <p:sldLayoutId id="2147523251" r:id="rId8"/>
    <p:sldLayoutId id="2147523252" r:id="rId9"/>
    <p:sldLayoutId id="2147523253" r:id="rId10"/>
    <p:sldLayoutId id="2147523254" r:id="rId11"/>
    <p:sldLayoutId id="21475232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33288-4B00-4ED6-B2F3-5F528220DB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56" r:id="rId1"/>
    <p:sldLayoutId id="2147523257" r:id="rId2"/>
    <p:sldLayoutId id="2147523258" r:id="rId3"/>
    <p:sldLayoutId id="2147523259" r:id="rId4"/>
    <p:sldLayoutId id="2147523260" r:id="rId5"/>
    <p:sldLayoutId id="2147523261" r:id="rId6"/>
    <p:sldLayoutId id="2147523262" r:id="rId7"/>
    <p:sldLayoutId id="2147523263" r:id="rId8"/>
    <p:sldLayoutId id="2147523264" r:id="rId9"/>
    <p:sldLayoutId id="2147523265" r:id="rId10"/>
    <p:sldLayoutId id="2147523266" r:id="rId11"/>
    <p:sldLayoutId id="21475232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97A11E-8960-4175-9C7D-D232A75EDD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68" r:id="rId1"/>
    <p:sldLayoutId id="2147523269" r:id="rId2"/>
    <p:sldLayoutId id="2147523270" r:id="rId3"/>
    <p:sldLayoutId id="2147523271" r:id="rId4"/>
    <p:sldLayoutId id="2147523272" r:id="rId5"/>
    <p:sldLayoutId id="2147523273" r:id="rId6"/>
    <p:sldLayoutId id="2147523274" r:id="rId7"/>
    <p:sldLayoutId id="2147523275" r:id="rId8"/>
    <p:sldLayoutId id="2147523276" r:id="rId9"/>
    <p:sldLayoutId id="2147523277" r:id="rId10"/>
    <p:sldLayoutId id="2147523278" r:id="rId11"/>
    <p:sldLayoutId id="21475232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4B9427-D5EA-432E-BA0A-BC9EBE8EF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80" r:id="rId1"/>
    <p:sldLayoutId id="2147523281" r:id="rId2"/>
    <p:sldLayoutId id="2147523282" r:id="rId3"/>
    <p:sldLayoutId id="2147523283" r:id="rId4"/>
    <p:sldLayoutId id="2147523284" r:id="rId5"/>
    <p:sldLayoutId id="2147523285" r:id="rId6"/>
    <p:sldLayoutId id="2147523286" r:id="rId7"/>
    <p:sldLayoutId id="2147523287" r:id="rId8"/>
    <p:sldLayoutId id="2147523288" r:id="rId9"/>
    <p:sldLayoutId id="2147523289" r:id="rId10"/>
    <p:sldLayoutId id="2147523290" r:id="rId11"/>
    <p:sldLayoutId id="21475232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3B7C94-B586-4B94-84A6-12F987872C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92" r:id="rId1"/>
    <p:sldLayoutId id="2147523293" r:id="rId2"/>
    <p:sldLayoutId id="2147523294" r:id="rId3"/>
    <p:sldLayoutId id="2147523295" r:id="rId4"/>
    <p:sldLayoutId id="2147523296" r:id="rId5"/>
    <p:sldLayoutId id="2147523297" r:id="rId6"/>
    <p:sldLayoutId id="2147523298" r:id="rId7"/>
    <p:sldLayoutId id="2147523299" r:id="rId8"/>
    <p:sldLayoutId id="2147523300" r:id="rId9"/>
    <p:sldLayoutId id="2147523301" r:id="rId10"/>
    <p:sldLayoutId id="2147523302" r:id="rId11"/>
    <p:sldLayoutId id="21475233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6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wmf"/><Relationship Id="rId5" Type="http://schemas.openxmlformats.org/officeDocument/2006/relationships/image" Target="../media/image10.png"/><Relationship Id="rId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5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0.xml"/><Relationship Id="rId5" Type="http://schemas.openxmlformats.org/officeDocument/2006/relationships/image" Target="../media/image15.wmf"/><Relationship Id="rId4" Type="http://schemas.openxmlformats.org/officeDocument/2006/relationships/image" Target="../media/image16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10.png"/><Relationship Id="rId4" Type="http://schemas.openxmlformats.org/officeDocument/2006/relationships/image" Target="../media/image23.jpeg"/><Relationship Id="rId9" Type="http://schemas.openxmlformats.org/officeDocument/2006/relationships/image" Target="../media/image15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5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wmf"/><Relationship Id="rId4" Type="http://schemas.openxmlformats.org/officeDocument/2006/relationships/image" Target="../media/image1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6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64868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6486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843808" y="3573016"/>
            <a:ext cx="5904656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3.bp.blogspot.com/__W2EwyMH5lI/RzdI83auFUI/AAAAAAAAAwo/VkJPJhcskak/s400/bom+past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0138" y="2060848"/>
            <a:ext cx="3833568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348880"/>
            <a:ext cx="6953794" cy="2880320"/>
          </a:xfrm>
          <a:extLst/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Jesus Cristo, sendo rico, fez-Se pobre,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nos enriquecer </a:t>
            </a:r>
            <a:endParaRPr lang="pt-PT" sz="4200" b="1" i="1" spc="100" dirty="0" smtClean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</a:t>
            </a: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sua </a:t>
            </a:r>
            <a:r>
              <a:rPr lang="pt-PT" sz="42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pobreza</a:t>
            </a: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!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75109" name="Line 5"/>
          <p:cNvSpPr>
            <a:spLocks noChangeShapeType="1"/>
          </p:cNvSpPr>
          <p:nvPr/>
        </p:nvSpPr>
        <p:spPr bwMode="auto">
          <a:xfrm>
            <a:off x="1116013" y="1628800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6013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5112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7544" y="1268760"/>
            <a:ext cx="842493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“Disse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Jesus aos seus discípulos: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«Um homem rico tinha um administrador,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foi denunciado por andar a desperdiçar os seus bens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. 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Mandou chamá-lo e disse-lhe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é isto que ouço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dizer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ti? Presta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contas da tua administração,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porque já não podes continuar a administrar’.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administrador disse consigo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hei de fazer, agora 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meu senhor me vai tirar a administração?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cavar não tenho força, de mendigar tenho vergonha.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Já sei o que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vou fazer,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que, ao ser despedido da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administração, alguém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me receba em sua casa’.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Mandou chamar um por um os devedores do seu senhor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disse ao primeiro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Quanto deves ao meu senhor?’.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Ele respondeu: ‘Cem talhas de azeite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’.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administrador disse-lhe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Toma a tua conta: senta-te depressa e escreve cinquenta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’. 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seguir disse a outro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tu quanto deves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?’.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Ele respondeu: ‘Cem medidas de trigo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’. Disse-lhe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administrador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Toma a tua conta e escreve oitenta’.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5656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038" y="6027762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80019" y="1420802"/>
            <a:ext cx="8212461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E o senhor elogiou o administrador desonesto,</a:t>
            </a: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por ter procedido com esperteza.</a:t>
            </a: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De facto, os filhos deste mundo </a:t>
            </a:r>
            <a:r>
              <a:rPr lang="pt-PT" sz="2050" spc="100" baseline="0" dirty="0" smtClean="0">
                <a:solidFill>
                  <a:srgbClr val="F8F8F8"/>
                </a:solidFill>
                <a:latin typeface="Arial" charset="0"/>
              </a:rPr>
              <a:t>são </a:t>
            </a: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mais espertos do </a:t>
            </a:r>
            <a:endParaRPr lang="pt-PT" sz="205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 smtClean="0">
                <a:solidFill>
                  <a:srgbClr val="F8F8F8"/>
                </a:solidFill>
                <a:latin typeface="Arial" charset="0"/>
              </a:rPr>
              <a:t>que </a:t>
            </a: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os filhos da </a:t>
            </a:r>
            <a:r>
              <a:rPr lang="pt-PT" sz="2050" spc="100" baseline="0" dirty="0" smtClean="0">
                <a:solidFill>
                  <a:srgbClr val="F8F8F8"/>
                </a:solidFill>
                <a:latin typeface="Arial" charset="0"/>
              </a:rPr>
              <a:t>luz, no </a:t>
            </a: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trato com os seus semelhantes.</a:t>
            </a: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Ora Eu </a:t>
            </a:r>
            <a:r>
              <a:rPr lang="pt-PT" sz="2050" spc="100" baseline="0" dirty="0" smtClean="0">
                <a:solidFill>
                  <a:srgbClr val="F8F8F8"/>
                </a:solidFill>
                <a:latin typeface="Arial" charset="0"/>
              </a:rPr>
              <a:t>digo-vos: Arranjai </a:t>
            </a: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amigos com o vil dinheiro,</a:t>
            </a: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para que, quando este vier a </a:t>
            </a:r>
            <a:r>
              <a:rPr lang="pt-PT" sz="2050" spc="100" baseline="0" dirty="0" smtClean="0">
                <a:solidFill>
                  <a:srgbClr val="F8F8F8"/>
                </a:solidFill>
                <a:latin typeface="Arial" charset="0"/>
              </a:rPr>
              <a:t>faltar, eles </a:t>
            </a: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vos recebam nas moradas </a:t>
            </a:r>
            <a:r>
              <a:rPr lang="pt-PT" sz="2050" spc="100" baseline="0" dirty="0" smtClean="0">
                <a:solidFill>
                  <a:srgbClr val="F8F8F8"/>
                </a:solidFill>
                <a:latin typeface="Arial" charset="0"/>
              </a:rPr>
              <a:t>eternas. Quem </a:t>
            </a: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é fiel nas coisas pequenas</a:t>
            </a: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também é fiel nas </a:t>
            </a:r>
            <a:r>
              <a:rPr lang="pt-PT" sz="2050" spc="100" baseline="0" dirty="0" smtClean="0">
                <a:solidFill>
                  <a:srgbClr val="F8F8F8"/>
                </a:solidFill>
                <a:latin typeface="Arial" charset="0"/>
              </a:rPr>
              <a:t>grandes; e </a:t>
            </a: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quem é injusto nas coisas </a:t>
            </a:r>
            <a:r>
              <a:rPr lang="pt-PT" sz="2050" spc="100" baseline="0" dirty="0" smtClean="0">
                <a:solidFill>
                  <a:srgbClr val="F8F8F8"/>
                </a:solidFill>
                <a:latin typeface="Arial" charset="0"/>
              </a:rPr>
              <a:t>pequenas também </a:t>
            </a: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é injusto nas grandes.</a:t>
            </a: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Se não fostes fiéis no que se refere ao vil dinheiro,</a:t>
            </a: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quem vos confiará o verdadeiro bem</a:t>
            </a:r>
            <a:r>
              <a:rPr lang="pt-PT" sz="2050" spc="100" baseline="0" dirty="0" smtClean="0">
                <a:solidFill>
                  <a:srgbClr val="F8F8F8"/>
                </a:solidFill>
                <a:latin typeface="Arial" charset="0"/>
              </a:rPr>
              <a:t>? </a:t>
            </a:r>
            <a:endParaRPr lang="pt-PT" sz="205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E se não fostes fiéis no bem alheio,</a:t>
            </a: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quem vos entregará o que é vosso?</a:t>
            </a: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Nenhum servo pode servir a dois senhores,</a:t>
            </a: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porque, ou não gosta de um deles e estima o outro,</a:t>
            </a: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ou se dedica a um e despreza o outro.</a:t>
            </a: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Não podeis servir a Deus e ao dinheiro</a:t>
            </a:r>
            <a:r>
              <a:rPr lang="pt-PT" sz="2050" spc="100" baseline="0" dirty="0" smtClean="0">
                <a:solidFill>
                  <a:srgbClr val="F8F8F8"/>
                </a:solidFill>
                <a:latin typeface="Arial" charset="0"/>
              </a:rPr>
              <a:t>»”.        (Lc 16)</a:t>
            </a:r>
            <a:endParaRPr lang="pt-PT" sz="205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672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808" y="92166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96185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7715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79" name="Line 12"/>
          <p:cNvSpPr>
            <a:spLocks noChangeShapeType="1"/>
          </p:cNvSpPr>
          <p:nvPr/>
        </p:nvSpPr>
        <p:spPr bwMode="auto">
          <a:xfrm>
            <a:off x="2916238" y="1557338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80" name="Rectângulo 1"/>
          <p:cNvSpPr>
            <a:spLocks noChangeArrowheads="1"/>
          </p:cNvSpPr>
          <p:nvPr/>
        </p:nvSpPr>
        <p:spPr bwMode="auto">
          <a:xfrm>
            <a:off x="395536" y="1700222"/>
            <a:ext cx="8496944" cy="3524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343025" lvl="6" indent="9525" defTabSz="809625">
              <a:spcAft>
                <a:spcPts val="6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Oramos... ao Deus de Jesus, Pai e amigo dos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pobres, e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a Quem nós sempre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preferimos, por cima do dinheiro e de todo o mais.</a:t>
            </a:r>
          </a:p>
          <a:p>
            <a:pPr marL="1343025" lvl="6" indent="9525" defTabSz="809625">
              <a:spcAft>
                <a:spcPts val="12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	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Para nos libertar-nos do egoísmo peçamos-Lhe:</a:t>
            </a:r>
            <a:endParaRPr lang="pt-PT" sz="2200" i="1" baseline="0" dirty="0">
              <a:solidFill>
                <a:srgbClr val="F8F8F8"/>
              </a:solidFill>
              <a:latin typeface="Arial" charset="0"/>
            </a:endParaRPr>
          </a:p>
          <a:p>
            <a:pPr marL="628650" lvl="4" indent="9525" defTabSz="809625">
              <a:spcAft>
                <a:spcPts val="0"/>
              </a:spcAft>
            </a:pP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 ~  que a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nossa Igreja seja generosa com os pobres…</a:t>
            </a:r>
          </a:p>
          <a:p>
            <a:pPr marL="628650" lvl="4" indent="9525" defTabSz="809625">
              <a:spcAft>
                <a:spcPts val="6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~  que nem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os pobres nem os ricos sejam egoístas…</a:t>
            </a:r>
          </a:p>
          <a:p>
            <a:pPr marL="628650" lvl="4" indent="9525" defTabSz="809625">
              <a:spcAft>
                <a:spcPts val="6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~  que saibamos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usar e cuidar os bens da Natureza…</a:t>
            </a:r>
          </a:p>
          <a:p>
            <a:pPr marL="628650" lvl="4" indent="9525" defTabSz="809625">
              <a:spcAft>
                <a:spcPts val="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~  que a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nossa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Comunidade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, família de irmãos, não se</a:t>
            </a:r>
          </a:p>
          <a:p>
            <a:pPr marL="628650" lvl="4" indent="9525" defTabSz="809625">
              <a:spcAft>
                <a:spcPts val="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               deixe dominar pelo dinheiro…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907704" y="5229200"/>
            <a:ext cx="6120680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LIVRA-NOS, SENHOR,</a:t>
            </a:r>
          </a:p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DO EGOÍSMO AMBICIOSO 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76501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4" name="Picture 24" descr="http://2.bp.blogspot.com/_p53AeyeSC_Q/Sk4ILYtwS3I/AAAAAAAAAGI/JFw6UwFvLEU/s400/abra%C3%A7o+Jes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485757"/>
            <a:ext cx="2878383" cy="267954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encrypted-tbn1.gstatic.com/images?q=tbn:ANd9GcTrgZgKVMRywQZMXs58elT6L44BBlE4Cjy8avOZ4ZW4x9o9U78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826" y="1916832"/>
            <a:ext cx="2412637" cy="18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0228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29" name="Line 6"/>
          <p:cNvSpPr>
            <a:spLocks noChangeShapeType="1"/>
          </p:cNvSpPr>
          <p:nvPr/>
        </p:nvSpPr>
        <p:spPr bwMode="auto">
          <a:xfrm flipH="1">
            <a:off x="755576" y="1196752"/>
            <a:ext cx="1582978" cy="163847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467544" y="1196752"/>
            <a:ext cx="8280920" cy="5275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71700" lvl="4" indent="-4572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Ti, meu Deus, elevo o meu </a:t>
            </a: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coração,</a:t>
            </a:r>
            <a:endParaRPr kumimoji="0" lang="pt-PT" sz="20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2171700" lvl="4" indent="-4572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elevo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as minhas mãos, meu olhar, minha voz.</a:t>
            </a:r>
          </a:p>
          <a:p>
            <a:pPr marL="2171700" lvl="4" indent="-4572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 Ti, meu Deus, eu quero oferecer</a:t>
            </a:r>
          </a:p>
          <a:p>
            <a:pPr marL="2171700" lvl="4" indent="-4572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meus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passos e meu viver,</a:t>
            </a:r>
          </a:p>
          <a:p>
            <a:pPr marL="2171700" lvl="4" indent="-4572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meus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caminhos, meu sofrer.</a:t>
            </a:r>
          </a:p>
          <a:p>
            <a:pPr marL="342900" indent="-4572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1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  <a:endParaRPr kumimoji="0" lang="pt-PT" sz="12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4572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TUA TERNURA, SENHOR, VEM ABRAÇAR-ME</a:t>
            </a:r>
          </a:p>
          <a:p>
            <a:pPr marL="342900" indent="-4572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A TUA BONDADE INFINITA VEM PERDOAR-ME.</a:t>
            </a:r>
          </a:p>
          <a:p>
            <a:pPr marL="342900" indent="-4572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VOU SER O TEU SEGUIDOR E DAR-TE O MEU </a:t>
            </a:r>
            <a:r>
              <a:rPr kumimoji="0" lang="pt-PT" sz="20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CORAÇÃO:</a:t>
            </a:r>
            <a:endParaRPr kumimoji="0" lang="pt-PT" sz="20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4572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EU QUERO SENTIR O CALOR DAS TUAS MÃOS.</a:t>
            </a:r>
          </a:p>
          <a:p>
            <a:pPr marL="342900" indent="-4572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1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</a:t>
            </a:r>
            <a:endParaRPr kumimoji="0" lang="pt-PT" sz="12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4572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Ti, meu </a:t>
            </a: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Deus –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que és </a:t>
            </a: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bom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que tens </a:t>
            </a: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amor</a:t>
            </a:r>
          </a:p>
          <a:p>
            <a:pPr marL="800100" lvl="1" indent="-4572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ao pobre e ao sofredor – vou servir e esperar.</a:t>
            </a:r>
          </a:p>
          <a:p>
            <a:pPr marL="800100" lvl="1" indent="-4572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Ti, Senhor, humildes se alegrarão</a:t>
            </a:r>
          </a:p>
          <a:p>
            <a:pPr marL="800100" lvl="1" indent="-4572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0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cantando </a:t>
            </a: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nova canção de esperança e de paz.</a:t>
            </a:r>
          </a:p>
        </p:txBody>
      </p:sp>
      <p:sp>
        <p:nvSpPr>
          <p:cNvPr id="180231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8849081">
            <a:off x="111935" y="1572452"/>
            <a:ext cx="2438212" cy="4413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80233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4292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0235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125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1259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228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8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0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8330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65891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5" y="620688"/>
            <a:ext cx="8208912" cy="22322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25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 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876925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65895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428596" y="3140968"/>
            <a:ext cx="6303644" cy="24560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A nossa opção deve ser clara e sincera: </a:t>
            </a:r>
            <a:r>
              <a:rPr lang="pt-PT" sz="2400" i="1" baseline="0" dirty="0" smtClean="0">
                <a:latin typeface="Arial" charset="0"/>
              </a:rPr>
              <a:t>Deus</a:t>
            </a:r>
            <a:r>
              <a:rPr lang="pt-PT" sz="2400" baseline="0" dirty="0" smtClean="0">
                <a:latin typeface="Arial" charset="0"/>
              </a:rPr>
              <a:t> e não </a:t>
            </a:r>
            <a:r>
              <a:rPr lang="pt-PT" sz="2400" i="1" baseline="0" dirty="0" smtClean="0">
                <a:latin typeface="Arial" charset="0"/>
              </a:rPr>
              <a:t>o dinheiro!</a:t>
            </a:r>
            <a:r>
              <a:rPr lang="pt-PT" sz="2400" baseline="0" dirty="0" smtClean="0">
                <a:latin typeface="Arial" charset="0"/>
              </a:rPr>
              <a:t>... </a:t>
            </a:r>
            <a:r>
              <a:rPr lang="pt-PT" sz="2000" b="0" i="1" baseline="0" dirty="0" smtClean="0">
                <a:latin typeface="Arial" charset="0"/>
              </a:rPr>
              <a:t>[3ª </a:t>
            </a:r>
            <a:r>
              <a:rPr lang="pt-PT" sz="2000" b="0" i="1" baseline="0" dirty="0">
                <a:latin typeface="Arial" charset="0"/>
              </a:rPr>
              <a:t>L</a:t>
            </a:r>
            <a:r>
              <a:rPr lang="pt-PT" sz="2000" b="0" i="1" baseline="0" dirty="0" smtClean="0">
                <a:latin typeface="Arial" charset="0"/>
              </a:rPr>
              <a:t>. / Evang.</a:t>
            </a:r>
            <a:r>
              <a:rPr lang="pt-PT" sz="2000" b="0" baseline="0" dirty="0" smtClean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Lc 16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i="1" baseline="0" dirty="0" smtClean="0">
                <a:latin typeface="Arial" charset="0"/>
              </a:rPr>
              <a:t> </a:t>
            </a:r>
            <a:endParaRPr lang="pt-PT" sz="2400" i="1" baseline="0" dirty="0"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Deus não pode suportar </a:t>
            </a:r>
            <a:r>
              <a:rPr lang="pt-PT" sz="2400" i="1" baseline="0" dirty="0" smtClean="0">
                <a:latin typeface="Arial" charset="0"/>
              </a:rPr>
              <a:t>a exploração do homem pelo homem!</a:t>
            </a:r>
            <a:r>
              <a:rPr lang="pt-PT" sz="2400" baseline="0" dirty="0" smtClean="0">
                <a:latin typeface="Arial" charset="0"/>
              </a:rPr>
              <a:t>... </a:t>
            </a:r>
            <a:r>
              <a:rPr lang="pt-PT" sz="2000" b="0" i="1" baseline="0" dirty="0" smtClean="0">
                <a:latin typeface="Arial" charset="0"/>
              </a:rPr>
              <a:t>[ 1ª Leit. /  </a:t>
            </a:r>
            <a:r>
              <a:rPr lang="pt-PT" sz="2000" baseline="0" dirty="0" smtClean="0">
                <a:latin typeface="Arial" charset="0"/>
              </a:rPr>
              <a:t>Am 8</a:t>
            </a:r>
            <a:r>
              <a:rPr lang="pt-PT" sz="2000" i="1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Pedir a Deus </a:t>
            </a:r>
            <a:r>
              <a:rPr lang="pt-PT" sz="2400" i="1" baseline="0" dirty="0" smtClean="0">
                <a:latin typeface="Arial" charset="0"/>
              </a:rPr>
              <a:t>por todos</a:t>
            </a:r>
            <a:r>
              <a:rPr lang="pt-PT" sz="2400" baseline="0" dirty="0" smtClean="0">
                <a:latin typeface="Arial" charset="0"/>
              </a:rPr>
              <a:t>, através do único </a:t>
            </a:r>
            <a:r>
              <a:rPr lang="pt-PT" sz="2400" i="1" baseline="0" dirty="0" smtClean="0">
                <a:latin typeface="Arial" charset="0"/>
              </a:rPr>
              <a:t>Mediador,</a:t>
            </a:r>
            <a:r>
              <a:rPr lang="pt-PT" sz="2400" baseline="0" dirty="0" smtClean="0">
                <a:latin typeface="Arial" charset="0"/>
              </a:rPr>
              <a:t> Cristo Jesus… </a:t>
            </a:r>
            <a:r>
              <a:rPr lang="pt-PT" sz="2000" b="0" i="1" baseline="0" dirty="0" smtClean="0">
                <a:latin typeface="Arial" charset="0"/>
              </a:rPr>
              <a:t>[ 2ª Leit. / </a:t>
            </a:r>
            <a:r>
              <a:rPr lang="pt-PT" sz="2000" baseline="0" dirty="0" smtClean="0">
                <a:latin typeface="Arial" charset="0"/>
              </a:rPr>
              <a:t>1 Tm 2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8432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84330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31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85347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348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49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0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020102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1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352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5355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6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5360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61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637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7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8739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7398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8740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402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2.bp.blogspot.com/_vLyWmkcGMnc/StxGdOGnU8I/AAAAAAAAEvE/8xjTt1n7alA/s320/Jesus_crianca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035" y="3413409"/>
            <a:ext cx="3341437" cy="28959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8420" name="Line 4"/>
          <p:cNvSpPr>
            <a:spLocks noChangeShapeType="1"/>
          </p:cNvSpPr>
          <p:nvPr/>
        </p:nvSpPr>
        <p:spPr bwMode="auto">
          <a:xfrm flipH="1" flipV="1">
            <a:off x="900113" y="1341438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8421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71647" y="1377344"/>
            <a:ext cx="7628745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FELIZES OS QUE AMAM O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FELIZES OS QUE SEGUEM SEUS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CAMINHOS;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FELIZES SÃO OS PÉS DAQUELES</a:t>
            </a:r>
          </a:p>
          <a:p>
            <a:pPr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VIVEM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ANUNCIAM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VERDADE.</a:t>
            </a:r>
          </a:p>
          <a:p>
            <a:pPr lvl="1">
              <a:spcAft>
                <a:spcPts val="0"/>
              </a:spcAft>
              <a:defRPr/>
            </a:pPr>
            <a:r>
              <a:rPr lang="pt-PT" sz="8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endParaRPr lang="pt-PT" sz="8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Felizes aqueles cuja vida é pura</a:t>
            </a:r>
          </a:p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caminham na vontade do Senhor.</a:t>
            </a:r>
          </a:p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Felizes os que observam Seus preceitos</a:t>
            </a:r>
          </a:p>
          <a:p>
            <a:pPr lvl="1">
              <a:lnSpc>
                <a:spcPts val="2200"/>
              </a:lnSpc>
              <a:spcAft>
                <a:spcPts val="120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procuram de todo o coração.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Promulgastes, Senhor, os Vossos mandamentos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serem observados fielmente.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Oxalá se firmem os meus passos</a:t>
            </a:r>
          </a:p>
          <a:p>
            <a:pPr>
              <a:lnSpc>
                <a:spcPts val="2200"/>
              </a:lnSpc>
              <a:spcAft>
                <a:spcPts val="120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observância da Vossa Lei.</a:t>
            </a:r>
          </a:p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Mostra-me, Senhor, o Vosso caminho</a:t>
            </a:r>
          </a:p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o siga na fidelidade.</a:t>
            </a:r>
          </a:p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Ajudai-me a obedecer à Vossa Lei</a:t>
            </a:r>
          </a:p>
          <a:p>
            <a:pPr lvl="1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guardá-la de todo o coração.</a:t>
            </a:r>
          </a:p>
        </p:txBody>
      </p:sp>
      <p:sp>
        <p:nvSpPr>
          <p:cNvPr id="18842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842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558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8842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944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70080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89445" name="Rectângulo 1"/>
          <p:cNvSpPr>
            <a:spLocks noChangeArrowheads="1"/>
          </p:cNvSpPr>
          <p:nvPr/>
        </p:nvSpPr>
        <p:spPr bwMode="auto">
          <a:xfrm>
            <a:off x="395536" y="2132856"/>
            <a:ext cx="8640960" cy="2623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-200025">
              <a:lnSpc>
                <a:spcPts val="2500"/>
              </a:lnSpc>
              <a:spcAft>
                <a:spcPts val="120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vencermos as forças do mal, neste “campo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”                 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– </a:t>
            </a:r>
            <a:r>
              <a:rPr lang="pt-PT" sz="22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onde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devemos ser </a:t>
            </a:r>
            <a:r>
              <a:rPr lang="pt-PT" sz="22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bom trigo no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meio de </a:t>
            </a:r>
            <a:r>
              <a:rPr lang="pt-PT" sz="22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ervas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daninhas –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precisamos da luz e da fortaleza do Espírito Santo para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</a:p>
          <a:p>
            <a:pPr marL="257175" lvl="1"/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usarmos os bens materiais para o bem comum…</a:t>
            </a:r>
          </a:p>
          <a:p>
            <a:pPr marL="257175" lvl="1"/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defendermos o nosso corpo contra as tentações…</a:t>
            </a:r>
          </a:p>
          <a:p>
            <a:pPr marL="257175" lvl="1"/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evitarmos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que é nefasto nos </a:t>
            </a:r>
            <a:r>
              <a:rPr lang="pt-PT" sz="23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meios de 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comunicação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… </a:t>
            </a:r>
            <a:endParaRPr lang="pt-PT" sz="23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57175" lvl="1"/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distinguirmos o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Amor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aos outros do amor egoísta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23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96901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8944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907704" y="5013176"/>
            <a:ext cx="5184576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COM A LUZ E A FORÇA</a:t>
            </a:r>
          </a:p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DO </a:t>
            </a:r>
            <a:r>
              <a:rPr lang="pt-PT" sz="30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ESPÍRITO !</a:t>
            </a:r>
            <a:endParaRPr lang="pt-PT" sz="30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www.comunidadeboasemente.com/system/imagems/1468/ticker/ora_o_de_Jesus.png?13499001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00" y="2777533"/>
            <a:ext cx="5005784" cy="34270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 flipV="1">
            <a:off x="611188" y="981075"/>
            <a:ext cx="2411412" cy="86360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66FF33"/>
                </a:solidFill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02011">
            <a:off x="417387" y="853410"/>
            <a:ext cx="2596997" cy="4907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043608" y="1772816"/>
            <a:ext cx="7776864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VÓS SOIS O CAMINHO, JESUS MEU </a:t>
            </a:r>
            <a:r>
              <a:rPr kumimoji="0" lang="pt-PT" sz="26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SENHOR,</a:t>
            </a:r>
            <a:endParaRPr kumimoji="0" lang="pt-PT" sz="26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GUIAI NOSSOS PASSOS NA PAZ E NO </a:t>
            </a:r>
            <a:r>
              <a:rPr kumimoji="0" lang="pt-PT" sz="26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AMOR.</a:t>
            </a:r>
            <a:endParaRPr kumimoji="0" lang="pt-PT" sz="26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6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GUIAI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NOSSOS PASSOS NA PAZ E NO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AMOR!</a:t>
            </a:r>
            <a:endParaRPr kumimoji="0" lang="pt-PT" sz="26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endParaRPr kumimoji="0" lang="pt-PT" sz="26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Vivamos em paz,</a:t>
            </a: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e o Deus do amor e da paz </a:t>
            </a:r>
            <a:endParaRPr kumimoji="0" lang="pt-PT" sz="2600" i="1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estará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connosco.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encrypted-tbn2.gstatic.com/images?q=tbn:ANd9GcTD9YdDyvAQK5dhjhgpKexE6bsTuTyNul17FIVRDrJ1ciKGLRcq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8" y="448022"/>
            <a:ext cx="4538567" cy="45385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encrypted-tbn2.gstatic.com/images?q=tbn:ANd9GcRcl16hDjv1Q87QnM2uju5QUSb9W2paF9Yih7FodoOk5edaohBGP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758200"/>
            <a:ext cx="2954512" cy="17504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encrypted-tbn0.gstatic.com/images?q=tbn:ANd9GcQYRN-hZtgYjtlFcs4k8Lb_Kmcq0mnc031YkH5w0FoWGo75bE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343" y="2717305"/>
            <a:ext cx="2690401" cy="21423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https://encrypted-tbn3.gstatic.com/images?q=tbn:ANd9GcR4Yf0QdkkD6Q3qjfAgQik5mm-_gj7ldx5xpeVsMrjC5HBb9p3if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34" y="3988367"/>
            <a:ext cx="2520280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encrypted-tbn1.gstatic.com/images?q=tbn:ANd9GcQXgfduIEnbKy6MPJ4-WnvwpDeQXCF9xg20YoWTMpCs0BqfqJHQI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252" y="4149443"/>
            <a:ext cx="2191647" cy="23592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8" descr="https://encrypted-tbn2.gstatic.com/images?q=tbn:ANd9GcSEFylJAmVJyCNRJYNXvUpMwdyaXEvxVOmDJiGMYInVZBRFc4ZH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160" y="438488"/>
            <a:ext cx="3864368" cy="25709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1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342349" y="1534093"/>
            <a:ext cx="8722826" cy="3807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ou o dinheiro!... Preferir Deus, optar pelo seu Projeto de Amor, significa estar da parte dos pobres e oprimidos, para os libertar… Preferir o dinheiro </a:t>
            </a:r>
            <a:r>
              <a:rPr lang="pt-PT" sz="33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escraviza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 próprio indivíduo… e </a:t>
            </a:r>
            <a:r>
              <a:rPr lang="pt-PT" sz="33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tiraniza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os outros…</a:t>
            </a:r>
            <a:endParaRPr lang="pt-PT" sz="3300" b="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6923" name="AutoShape 12" descr="data:image/jpeg;base64,/9j/4AAQSkZJRgABAQAAAQABAAD/2wCEAAkGBhAPDw4QEA8PDg8QDw8NFQ8PEQ8PEBAPFBAXFBQQFRIYHSYeFxkjGRISHy8gIycpLCwsFR4xNTAqNSYrLCkBCQoKDgwOGA8PGikaFRgpKTU1KSkpKSkpKSkpKSwpKSkpKSksKSkpKSkpLCwpKSkpKSwsKSwpLCopKSkpKSkpLP/AABEIAMIBAwMBIgACEQEDEQH/xAAcAAEAAQUBAQAAAAAAAAAAAAAAAQIDBAYHBQj/xABEEAACAgEBBQQECAsIAwAAAAAAAQIDEQQFBhIhMRNBUWEHInGBFEJykaGxssIyM1Jic4KDkrPB8CQ0ZHTR0uHxI0RT/8QAFwEBAQEBAAAAAAAAAAAAAAAAAAECA//EABoRAQEBAQEBAQAAAAAAAAAAAAABEQIhMRL/2gAMAwEAAhEDEQA/AOIgAAAAAAAAAAAAAAAAAAAAAAAAAAAAAAAAAAAAAAAAAAAAAAAAAAAAAAAAAAAAAAAAHR9B6LqnSpWXWTscFJuqVca4yay4Rym5Y6ZyuaA5wDK2poXRdZU3xcEnHPTK9ncYoAAAAAAAAAAAAAAAAAAAAAAAAAAAAAAAAAAAAAAAAA6JuT2l2nqi77oxlddW1CSXqwrjJYysp+s+Zzs6N6PPxFH+Z1P8GAHO7bXOTlJtyfNtlIAAAAAAAAAAAAAAAAAAAAAAAAAAAAAAAAAAAAAAAASzyXN9DZdLuW5VuVl8arP/AJRg7OHynLKSfkuLzwBrR0b0efiKP8zqf4MDWFull4+FUr2wu/lFm2bvbPnpKoR7Wuzhsst9WN6zxwUcc4fmgc0BsL3QaeHqqY+2F/8AtK5bnpRb+EqTxy4aZuOfN5TS9iYGtgyNdoLKJ8FkcNpST6xlF9JRfejHAAAAAAAAAAAAAAAAAAAAAAAAAAAAAAAAAAACYyaaaeGuaa5NPxNi0e+HZ1y4tPG299LJTkq898pVJetL9ZLxRrgA9WrbGqvurj2005zjBRhiEFl45QilH6DtOwtnQrqbtpssnj1VBxjXPw4uWYefD18EcT3bX9t0n6ev7R9J6WCVMH5L6gOH+kG3VafUwxbKuM4OShU+zhGSlhrC68nHrl+Zj7B39VEZrUaOvWPHqyU3p5KX5/AsTXuT8zO9K2p47qX4dr900QDP21tq3WW9rbwxwlCFda4a6q10hCPcvblvq22YAAAAAAAAAAAAAAAAAAAAAAAAAAAAAACcAQMAlMCCUyVHIlBruAhxIL2ntS6rKZTdHD8uqfc14gZ27X990n6er7R9G6izh0ja/J/kfOe7T/tuk/T1faPonW/3J/JQHEfSC8yo/a/dNRNu3/66f9r901HIAAAASiAAAAAAAAAAAAAAAAAAAAAAAAAAQAAEjACMsFx3t9ef0lrJGQLjr710LlL4lwPr8V+D8PeWITafIy/g/Fziufel/IDI3bTWt0i/xFf2j6K1cc6N/JRwjYOz5PVaS1ppdtVn5fEvr6/Od41Uc6RpdcIDiHpBi1LT55fjfumoJHSd89LTN0Rtk4SSsXEllfF5PB5Wzd26uNSjNWY8E8fSTRqM9NKKTawn0b5Fv3cv67za98uFRrjFJcLa5ePV/WalkQVqP0lGSYy5kZKAAAAAAAAAAAAAAAAAAAAAAAAAAAZJyUshLIFT5lUKcl2mvODP0+kT8fcBiVaU9XSaJ5Ul45PR2ZsaVjxCPaeUU3L5upuGxtzbG1xU2xT/ACotfWkTRlbt7LjZGqSjh8UG/an/ANnQ9RpnDTNL8LGM+Bb2Bu6qoxXDjHkbM9CnHDXIQcO3i3cndKtJdOPn3Lpz+gxatmvS1NdG/jS9Xl7zter2HFp4STOf7y7uWNvEJP3MUci2xHjljrht5585PHTy5I8ezSY8vab5rt3Lln/xT9yPB1uyJw/CrnH5UZR+seDWp1FlrB69+lMG2oox0ySlrBKAkAAAAAAAAAAAAAAAAAAAAAAAFLLtUS0ZNKAzNPUbrutsFSxZOpWOX4EJcXDhPDtkk1lZ5JdG855JZ8zcvdmzXXcMYSlXXiU+Hk3l+rWn3OT7+5JvuO37G3XjRzttqhLl6sPWwkscOOiikopLnhI59dSeLIwdk7HtjHhUnCP5MEqo4+TBJHvafZC5csP2Iz679PD4zkVraNPcn/XvM7yuVlaKpRSX/BmKR59Wsg+ki89Ql1OksRkzkeLtTZ8be7/UzpapYzlJeLMSzaVa6yz7CWwa/duvB/Fj7MI8zW7q4T4cr5OU/o6+83BbVp8H8xV8K08+sseTyY3lcrjO9m6sPgcr4QUbtNZi7hSjx0WNKFmFyzGfJ4XSaz0Oa6ms+oNRsCuyU3GcbIWRlVZU8evVPKnHiXfh5XLql7T553r2JLQ6q7T2PilXNpPpxQ6wn74tM3x1qVqtsSiUGnh9S9eY6NoqAAAAAAAAAAAAAAAAAAAAACGSAKe8v1SLDKoSA33dzfx6DTqqmmMptylKyyT4eJvqoR5vkorm+4uaj0g6+3/2OyXhTCEMfrNN/SaLC0vx1Bn8z6u1s8ttXT/D1Opn8q+36ky9RtBrmrLk/FXW5+0astWVx1vmaR0HZu92opaavnNfkWvtE/e+a+c2Kz0lxcUuG3PLOFGUfc8nIY7QfiXFtJ+Jm8yrrpm0/SLbYuGlOpd9lqTl7IwTwvazW9XtmyfOeovn7bZRX7scI1aW0X4lqWv8yySGtgnrcdJ2p+KttT+0V1byair8XqtQvKVjmvmlk1h63zKXqy4jetJ6T9bU/XdV6/PhwS/eg0voPL343tq2k6beylTfXDspZkpxnDLccSwnlNvquj8jVJagsWWmZzJdXVNsiyiZSIRpFQAAAAAAAAAAAAAAAAAAAAAAAIIwVAClNk8bJADjY7RgASrie3KMDAFbuI7VlOBgCe0Y42ABHGyMlRAEYJJ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" name="AutoShape 2" descr="data:image/jpeg;base64,/9j/4AAQSkZJRgABAQAAAQABAAD/2wCEAAkGBhQSERUUExQVFBUVGBwaGBgYGBgaFxocGBoVGBoZFxgbHCgeGhojHRgdHy8gIycpLCwsHB4xNTAqNSYrLCkBCQoKDgwOGg8PGi8kHyQsLCwvLC8sKiosLCwpLCwsLCwsKiwsLCwsLCwsLCwsLCwsLCksLCwsLCwsLCwsLCwsLP/AABEIAMUBAAMBIgACEQEDEQH/xAAcAAACAgMBAQAAAAAAAAAAAAAEBQMGAQIHAAj/xABCEAABAwIEBAQDBgUCBQMFAAABAgMRACEEBRIxBkFRYRMicYEykaEUQrHB0fAHI1Ji4RXxM1NyktKissIWFyRDY//EABoBAAMBAQEBAAAAAAAAAAAAAAIDBAUBAAb/xAAxEQACAgEEAQMBBgUFAAAAAAABAgARAwQSITFBEyJRkRQyQmGx8AVxgaHRI1LB4fH/2gAMAwEAAhEDEQA/AL07lWhrXIGojUlO3MjUdyaTsIOkkc95n0vVzwmDDrBQT/jmD86R4rIHEGR7z8Pqk8x2NxXM+98e0ckE8fMv0OTHjc3xYgmVqOoIJOgkTOxi1yPU1KypIdBNkBQmdtPmufaanweF8PzKEqBASm0Qqyhbmd+th1rK0JbMOtrSSoFA8ypUqQEyBbtMdbRNDoxkx3kyWAAYz+I6jG6lFPdf25m7eOIdCSApDiiAlPxJgm57WmeW1FeEAswQoAQD1ibEesfWjU5eppOr41FQ1QJ0pJEhA6D9a3ay8SolMSdSZ/MflSczuQGPf6flMMKA9D6/0/SBNM/y9cSYje0jc+vt06Us+3oQSFW/e09elWrDwpF+kHkPUcornGYYYvYjQ2lS2gvStwEaECSCNRsspN4GwJkirNHQBL8S3HiPQHMvmXuthpKlCJvq5X2g+lR5rjEtaCW1rbeOlZSLI1QApUXAvvyobBPqDaUrIUlKYjrpGn27CpWUupIIUSidiqY7XpTsch9hqVDEF5MpvECMZhVFKHHIBgLm3hrICFAxKTPkUAdwg/eFO8BmOOODUpxwKJhCFJahwlZCdQvpMb/De21W3H5eh5OlY9ORuCD8wSPelr+CKWCko1aYSlIkixOk2uRBvVpzFwAQLmZ6dNd8RGzgCEp1uKJVdKlOWJSSCopVe40+Tf4gTaneMwZdRrWA0QBJKhHMkz0Nq9l+WT5lJ0X+BMbQmAoCIA0iB25TQGPyPGLdCy6CNYhCSUoS3bUFIMhajESTO0RXi5J5aV4MaE9gD85FhgpDgLZ1QeXMc7dIrXMcrClFxSUqSlWqCbXm3WnPiNgJSgEnnpFh1v60JmagoAyLWjnPUjpyqfKrZKl2LKpPHniVzEZcXFWhKSbJEC3KDYd5pY5lCdWopFgQkdDzUrqe1WZxsgA6TYi/IXHOtTxAlCjCkXJNwDuZ3NZWtxjIoUtUtVADarcqruRpKQE6QSf9ye3apMqyZLSVhSErC+ahMRsY9z9KuzjrbxSsACEwQIEkmRB6VunCtqMKSlI6g3/zSMWjwqK3XC+012v9JSc0yFIbKVJSgmDqgi29uZkDlVWfyQAykpN7AAmbTYEAn0rpeYstyUmSU2ntFo9opa9gm4uLfv8Ac0JGC6DQfcRdCUfLuEFPq/liRuTeBPUxRWM4S8MkHcfu1WdWC0KHhmB8j8qmcd8RJ8QlShABgk7defr6V9DotGqoObmPqydxoShDIAegofFcPxyq+/6QtagoJ02jzH6xE17H5KpCDJ+ST+Jq5sKVIzc5W/lUGKgOWpG5A9bfjXQmMkBJBBPbne+wpQzlAd8QhAQlCimAYVKepPO5sPrSPSAEMY7lRdy9MWUn5ih/9MB2UknoCKsDnD06NKAAokDzGxGwWTy5cq2wOVGQDHPVaYV2UFXEWvXPSnjhAErycqNYOUGrJmGGKFJ6GR+lJsVnQbcKFJI2IO4IPOhZAIjZPp3J8GUC/OmUVAjFidPOplHpUrcGzHyF1IUQkRIIJjlFxNSrUAJNaoZAvuTuedQONLKbG941TEySkWiwt1tSzu2k+Zzi5Npkzf8AcfpWFI9f3yqBrBqCbuKJHOYGw7G25rLja/uqPzT/AOPpSzib8jO99ys4hjMHntKkNs4UJMJQsKUq4sswIBE2G3fej0SfIprwwkQkCNPtFTvYJ0K1ArVPxXiIiwAVEWPzrxQl4wCqb7m1utUHCz0SRXmpTiyhRtgqypJFiRzHammXpUoglJSkbBUSb2MChsM840dK06h1povEXSL3E/hRZNmEWeB8zuTcOPmZxToSkk36DvyqF3EqS1JA1kWHf9KQY7irSorUiGkpUUkkSSmZJE7CKhyriQYl0KkJSpIKOY0m4PvzpOLU4XO0H9/E5k0uREupph8aUOFp0lJNw4JC085PUUxw2avNnS+pBB+EgGT0UI3HtbmacYnCAkLA8wtIG4of7LMam5Cdp0mJ3itFsyOOR+/ymemB75aRv4pTyYaKY2KiFb8tNonnOwoXHZdpTNyo3Ue/PblRq8yQmRqCYsB+9qExuIJbV0KeRrMy60JwgmhiwsDzOeZvnrhTpKjpUokCdgfhG4nbVHeleVtkq80pMC94PMqJP3pHX8a2OasuphRPlOgAiJixO8gbGbbxT7hzK0ocCSNIsTyVIvFtwOvrXyufexN9k/8AM+kOT0lCjiWxGWjQE8gB2rRWXhIOpR0pE+w3pmMQn0jl+dqHxWJbKFCRcEX7g9aJsBXzMoZnJlFzND6/56Xk6Y1hsap0gWAVNyeZjtRXDucnEoIUgtnSDJiSDG+/5VBiM0QlpUadY8qYk6YEGbWv0mq3l2VBKV4pcvDTpDbchQIV5iubW36QaPS5Al7hLciAr8ToCkJQhUEqVfSbEbb+lF5ZlwBEkBMC8g8heqCzmJQ+0nDFWhwEOIMKAgDUUKk2GpM/Qmr3hcQhSQvxBpjoTEbiw3t+NbuP+I7QMaccTOz6fyxuWbD5c3yvUWbZclaYSPMCDHp7i/SlrfEmHbQAorXa5I3PoTaewrLXFCCmW2wOxIBt2itBMjuA0gOIg9Qc5MAJUrTH7Mdp6jrSwcDuBa3MO4EBwlSkuplKiRZSSIUg+8dqE4r4pxuj/wDHDQUf7VE79dYFYyfEYvwQX8UhJ3OlKR+X504M3yBGqxQcD+0NxLTDCSXcMouAElQ0qHqnl9OVc2xH8Q3BKEtWBspY0mPSb0342zgDU0pbjsi5LigB0sDcdq5m+BNoFA2VgeDJsri6qW054l5JLmkLvef82pFmOFQ4UqA1FNt7R3telScZp+Hvfp60ywDpWL7zyoGzEmD4n01g2NUOfTnTIq0iTc1Fg2CkbEdpB/CsYrDBfxCRy+YP5UnVZiq2o/lCUc8wVeYrn/hLIkCQodQJAMWG59K8xmJLgCkOpCrAkJ0/fuYJI+Hc/wBSetYGD5FFrXC+hPoec0Xh8GEqkKUexUSPW/7vWLg+0M3LRzbZviniICRKlWFjpFiZVGwt72FCYp1xlKnFL1iRI0AADncGQO5mKGz7MmkONJcaU5fXIbWoI0/e8qTJB5b86LXljbmHLSZDaxIhShYnVYm4B6dDFfRBdoBPRku6yQPEKbeC2wobFM/Sl+ToF1c4qbC5eGGVIBUR5jffzbAemwoXCYnS2uTeD17xvzoXfYhI6jFBJqSDPkpP8zyoJs59z0WfuH1tRDrqgZgLSbgJ3/GDSpeGITpBBBTEkC1vvDmPQj0qgYThV5pf8zHYhTRJJaQ64hu52TpVqSL7WFfNav8AiuncnHdEc/P9K6+svx6bd92WDi3iV5LiEN4d4IIIVZASZmAVE26+wHOkLan1lBdW0lDd0oC0pTvzvcem1MMNkB+6G0D+r4lc91ualTtTJnAstpCiNar3PwiIkAq+ExcCwtUJ1l+7z9JpYyqqFC/v9/MtPD+O1tDzpWR/TsO1H4qSkxVSyvNVocKY0txMaVEpNoGrYzM/7VZ/Ht5iBWnh14bHsPcy9ThOPJfgyncU5KhAS6pRTMJBkyFG4JPT1tVQxPEj7D4Z1JcBEymSmI5jr6V1nG4dDydKgFJ+lVXH8CJklERy3kfKs0MwcheR/OW6fMjCsplKw2HwrywTLKtUkKMtqukwVG8eQQDa0TVsSG02WdJPqd9/QfShMXw4ylrTpUhYF1CTMz8/SlLaXmLH+YzzAumP7Rug/T1qgAsOY3IQ7UDLenCqWB4TqSBaNVwDB3NxQmY8HPOFPhnSDZStR273vS3B5qy55WnPMPunyrg/dBNjt1miVLcbCSFqQQYIkix6xua7wexEe9D8RmOBgEhASAkCBcyep3qvYfgJ9DroKCWXFk6QvTHliQZkTsRzpv8A/VLwEJPuvYn0i1HI4ldEB1Dd5MpVp23I1G4/SmrpkN8kXF/bMgNGiInwvCyWXVO6CgkR5lWTJBMcgDANZxedIw7ZCfOonvp9+o9KnzXO0uswlta1pUPKkBYIkTdM8vyqv5gXFgkYeLH/AIqkpA9QJM32pmDDixuSxsxjg5QGiDMuKHiokAD97Dp6U64fzRbh82mdPlBtcdtv9q59xHliitJWUwNkpkwOsKiT39LVHlOMQHkpQVE72lKUjaTpgkiZifetf1qX2SRVtvcZ0/PWHRCrkDoZHW42+VIzmDgWNXPl+XStXMwTchbg0xq3hJ6GFSesd6TZvEFagqU89RSTMEqSPwHephqWY8ipQ+nA6MxxQiVTN6qzlMM4J0lerUBFjuR1nrSZ/EgEdDtVasSJkZlozYuCZtaiMLiClUgnpE2+VLA6SbUWyujAHmIsifXrGHIF/N7mt1qIFkz70M1jORJnuRf5CpFPk2ilsL+9LtpkCs0AMKSR7/4ohrMknbfpb9aX4jLCfhRpP/VQaELbXCpHpVGPBj/CeYp7EnzLOVBQBJZBSSFABRkETIUIgc/UbRNGN8QtAJlWomASNpO9xb5ExUWMZDgTqB8pnofwpRmehhEi6uRMGPW/405ziRLyGotQzGl5lhzHGp8NQBF6qOa4p1TP8kpKVHSVE3F4Miky8wxDk+GttV4MhYF+UwRRXDqHWUut4rSkLVqb0km5EKEEDoD7msrVavCcVYmuW4sbo+4iEOvrAKEqUbzcyTz2/ojkK0GFUU6zte/ODvbr0vRK3m1+VKk97m0f285qJT4jSSIG4JGmFbDrab18sMaCzt5murkjibYBwJVBO5umw7i28QL+op27igj4xpSu0AGIG8wNzsKU5Q1MKI8oO8yCRaRzgjkTTTFMrWtJbJjYzOmDMkcpv9KUy7j7YvJW6mirNXWcQhxyYbZBiNQ1KTyIESATETQmUZ0cfhyXEpbcSspSQbdUyDfSQefrTJfDSfBThyQpDaysi4SQqbLCfjgmb846UfgMPhlujQNKi2LgQkhJKYjqI2jam6VAzUvJv6Qc2XHsKC6B4PwP+5TcPxE5hVQmXATBBBIF7kgHkB7/ACq/M50AypbkJUlOpSeYnaRuknobib0O/wAMoU+lcSlPm6yoWAJn4Rv6jtdXn2A1+KgmAsW0ztM37WgwO5NamZAjgVR+ZlrZlUzfNFYh1Sw4UAA2BG3qbAj5m1RZNnYVq1zKElWqDsmxC+/MT1tUWNyi6ydaSR5UJEJAAgEq5+2/OnOF4cK2kibqCZHpsPc3pjbdtCU4VJcRdwzkvjurcUAEE6ymOvwjaKccYZE99nWQJUI0pS5CikKBKZI8pIkfSatmQ5MlpISIgXJ6n9/lQWb8QMB9LS1EJV5dceXVPw6uXrtymiw4mPuAjdTqFd68SsZbkgAZbLagtbalLSpSVBKgAQREKAJVp8w+72vnHcKuAFSNIi8TIISLgDken1qwZngktqOIQ+tKjAiQpEf0pSRaT0O9C4nHvfZ1KCkrUQRqCYEq8oggxPOIpvpmt0RuU+2Z4VxekOtrRHhpSsLCYSrUJICuZ1Tbp7UJ4UNFcyTvPvWicUEMlJWAlIi6uwEmq/nnGeGaaSlT2oquQkKIj2EGh280BHYlrsypZrLqyojmY/P60pGDUl1LiYKgI07T6HkaNx/HWGKiUtuEegHp96gRnzr3/Bwqo6yY9yEgD51aoKr7uoh3DNaxizjUSS5LZPxA/evzOx/zWMbmzC0lJII+7Gok7cppG64/fVpT2EqP1MVElS95UT1sPwE0Vp4iGynoyHFL1kgCE9hc/wCKGxLMpiI6VO6ki6lHuJMfjUCVSdqZv8iTNfYgYBG01Ph8Ta9TKQaiOH5ivbwe4Ng9z7Ibwg6RUoQOVL2M1EQuZogYgbggDvvQMpB5ldE9zfEKUNr/ACn60vebIE+EonuQr8KMOKj7wPvWqcfyJB9JolybfE6AYBiPFQgEIKif6TsO4O/zpcziVFzwgEuHza1EadAER5bnnMzeaswgi0+8/nSPMkpZcU5OkrAk907R+nOvmv4vkdn3OTXxH4P9oHMDZw32crAhZEwFEAkKI2EHbv3oB3MgtM6Dq1b6RYcwIOlXrTheC8RoqIM6JiLmbgRvBi/WaGeydQmBpQDA32sehi3XnWWmTKoAUf8AkeNrMd5mHXFOISShFiRKdzERCReSLxSTijCa0tlIukyYgKtEwYM9/erXgcOGigiBINpgXvYRfYSd96IGFDitUybEm299hWmQzJ7e/iDiy7GsjiUfh/KXw0pLbpgySFAwLFMhRg6jIVB8p0iwmTY+FsC6HVqUolI+4qxBJkQBaALWJkjlVoYagVKEgbQPSq8Oibtz5/KKzaneTQkDmEm/Mfsj0oNlpLayQk3IuPrPQDn6U0S6CKDxbIWCkKgn533+dXNiRBeMydWvgwTD4htsOvXSlRn7x1RupKZ3PYXoHCZ7h8UsjStKjsVoUkGdoO09rGlPF+FcKm1tqKUMGNutibewpI3jmmlhaPECiZUkEpAM7IB5H6TFGNO+TFz3FPm2vxwJdsZkClpSArTHMbk9u1D4DLlseIt1Q0hPxEgAfkLfWl/DvE761OOPBKG9cIQL26lSogDrNzIAtRnGOZOKw5ThlfzBCyNIUFoEyEyCCeftFJ+y0Oe5SurYrtE1b4qb0LC1JCYIKkrBibAxY0tccbxzdi2FJWRBKUkDSDI1bgncWnsa53jeKcRMkNKPIllv9KcZEH8aRqDVufgoH4CqVHprxFk7zyIWrCDD6hiXU4hpEeG00sKVuTpVEEISb3PvWpzLFOhQHhJYJI0luFggiNJCuw9I3MVbWeGnkJhIZV28NI/AUqzjKcaEkNpbEEEBIAnqIMQe/wCPKPPq9xtjH4sHIAMQ5vl61SCFR2iPlVJzThcLxLSFFQQdKVERIKjym25q34nK8wUSQy9POFJI9heBSjM8FiECXWXQTzDavnYVImofcKImuunUgi7mMBwYhDwbQxKgTdxOqInzLJsAYnypFiLk2qbiJ5SD4aAByOnaY+7P3Zn5V03Il/a8Gy8n4inzSIhSfKsR6g1Xs34a1KNvmCY+e0/pUwz78v8Aq+P1iuCpXGKM5X9iWoyZNv8Aes/6cY/Sr+vh0pFwmwmI1dLEcveomOFnFm0EDnqkXg2tIG1qrOrTwZMdGaszmuIy+eXbva9Au4QgSNudq6HmXBTpciJJT5SNp6H627ULhOBVuMpkabeaQSqR0GwHeq01agDmJGkPmVLC4XWARtTBvIjEgfs2q3MZC1hhpWoDoCbj5VG7xAygQ2jWRzNh+tLOfcfb1PDSKDO3OtqNwJHtSbO8YWlNaiUha9IHtPzp+nGJUg6FCYPOKq3Hx/m4Ef8A9T8wmqSzKLBhab35AhH7qEY/NmWHEBbhClJCo8x3FpCdvel2AxXiOiVEzE3hIHebAUHxSrDqeR4bgU+QltaBO4A0wYjVyInpVfxyVKZs6lSWnIU1q8ySfLrKeQkab8zUD5XGQgdSlEUrz3OofZOi7exrz7S9BAWmeVvxqqcDcTtIZUl1ZB1eVME2i5EU1ziVJ1MkgLG4Eg+nSmZP9ZeZOUZGoj+0NTm60xrQAQIMGZ9uVH4YqUAT1vbl03rnvgLA1KW6ozBCSRHTnT/hPFDwF61uFWtcFS1SAAIG9SvpeiDAegOBLQ83JGkR1/fKgM0WpoICFad53vdPQHrWzeK0pMqI0kGSonykK68wRReFxiFp1BUgybiIHQ9I7006dweOz8RC5AO4Dg8e64fKZAI1G1rdCkfsUfi8QpAuZ9q9pO4dSAb3A27EETyvUeZgqblJCh1BkR2IowuRVO6EGUtBWM/SPu3PMX/Q1svOU8oJ6bH5b1W3kFKt7W272ot1qeU+tA2SuJQMSxx/qCVylUEHcUtzbAsrQdKEgjYix70AWb9Kgxbagm0/WvJqWVuDGNp0YdR+tlP2ZOiUlpPkCIm8W2MHuL79aruY5wMOkOOhw+HGhDTatccyoX0I28yyJr2Aw2IiykthQkFSoMdhuPWlWK4BbSVOujc/EFqJWTzMnb1q77ap4MhGlo3GuCyDCY1xKgNJWdSkJIgfeI9zHzq9ZfkrLSYbQlI7D896qPCnDaTqcBUkDypG4gwZB9quGGY0c5qc6hb55EPIgU8HmFqRAtStby9RiSNxpCSY9yPzo9eIigX0o8x0wSCJAvfvUOryI7D0zX5QcYI7Ey+jUlWm6huBH4xUbWHQkSuAe5HTvzmlbGcKbRpsVkmVd5jYbiKge8ZxOkmQZ36RMAeg3qKh96rMrGJxwTQjXGNJSRdcG8JPK0n60uxDY1QlRIMbm/LnA59aGbCkkBMCOe4Fr29OVOGWQpJS4m6AIAIkzYbWmREbVOrMx4FRpvCRZuVrNFqaUUoIV5SqCpIMwrYzMGIoZGaOoSmGZSpRBI5DWEgwkeXykrOoiwMEmrG1lqPEOsGQIso2i/I7333o13KW1DTJ6Xg29x3pjBf9sN89UIk4Uz37QVNqZLUATIMzEwSfvDmORjeQaznGXG4TNbhXgKKEfCJvEbkk7W3NGrxwU3CYKqNVCmx+tzoDKdw6M5fmDSEKOrf6+5pS4tCj16T+dt6a4/CqLp1AzJkQTeSDyv8ApFAqwUmQflcW9t61wQvEXt3czsT2Qo8QqCl32CRcWAjVyTzAtuTW2aYFOkEtalpIKCbrB/qn9yJrXAZ8lGFSVStafJpEFSinYwP7YUapuG4txb7/AIjaQpJ0ygnypBKpUCATbT6gyCDM131iT8xePT5cl81XmTHhZJd8R3UlsK1L0gKEqMkJMhUTzgxQeM4NwzRX4eJ1LWIbQpJQkhREoU58OrpMXAmrBiM2Q6tLTqVNlRGlREJc56ErBsomLGCRI517EtJgBMqk6fKZNvukEcuihtyqlcaZFJQQN+XE1M0rOSZS0ku+KVIcRZKAq5MweRBA+dXTK811hLQRaIF9v1pGMIll5K1t6k9QClOxnWkiAR2N+lOsEtkjWyUzGxsfad/ap1xkcGNy5NxskmFOZIpZssp9In1rdvKG206VuEm++/0qqZpxS8hRSmx7T9IqoZpnTuoqUVajvM86auBiauIZz5M6LnSVhopYcUmQbiEnt55lImBbkT6iHJ8lSUhPiBTTjakqT5iAtX/7FpJ+ICBG299q57huIFJEkgzyN6w3xO4j4TE9LCrMQdOJPkVW5nT1cO4XD4INeK2kILalOuAG7akSpKZ8pkQALAmos14jw6Vp+yrTMw4ED+WtKhPLy6k76uW3OK5ivil94FKpWD3I+oojC5mBbTEbwL+5504sPxRIT4lvZzIrtCYun5GRv6U8BlAqkNPqjyghW+xplluOfmFGRt3rI1KA8gzSwk+RLCEmjGcvXo1oAKjZM7Acz3NQZUypaoJiRTtSgkJaTM9frWYx4jMrke0RBmuTr8ILUZINwL0lyrK14t2CSG0/Ib7CuhLaQEwbA2361QOIOM3MM6ptlCEgGJgGe9qNAxO0RYyllMvrOFCEBCbAUuzXGuIMInbpNypABHMwNRj0qn5fxU9iwU6/DWmTKTpChaR0Ch6x8qkddfEFTqjOxOkzHQxepcuBt/wZ3Fhs7mMct493UmReRuDcFSh6JhIBPrR+JxkiNqrjWNVzM/KtvFUTPKuDA3zKii3cYHDALClEx7R+tMDiUpgyLG0c/l8qVeMYmRbuKT4zMSP0qooVEE055loeztHwhNxe23uKHPFBBNv0qpnMp3G/0rLeYCTAJA7/AFqdla41cGLzLFjeJUTBSQrebUvfzN3dJtSPE4jUbiPTpWf9RUhOm29ieVUY1UD3Cc280kdHFakK1koJG+0d6Jypl3RIeQrvpBjtOqqicUqdzWWsQQdQJnqLH5ilMm77pjHVgOY0z/DaD4niEuKMEBICSDHTaYE9aU4xS9RJkSdogDlAINSPYor+Lzet/rULq55R72qhGNAGTbSDx1OhYDLJbCW0QBEkWn35nf33pPmepsEpbhSzECBJvsE9QOfcnvfsAzCEySYHOgM54fDwMfe+JMkarjc9Im2xo8mlZVDJz8iJx6r3+6UPDv8Aiam16VoIMpkXAknQDc6dwvtblVp4XxSBHiK1LR5ELUYK0rA0k8lOeXQTv5e9VrMMOGdUBI1ESL65TE6E7X2i3vU2SZQt95CnLkCyZIQgBUi1iFDSJ53jtS9NmKEFD34/P4/zL9RjTLjsmdLKQRe4NVnOeHmdRVZu3xC2/I8iLVY0DSIqh8bZiVPBANhAHyk+5n6VvFQ45mChINCUviTMCFKSCN4JE3FrCeRInrVeL2rc/WmGeMDUYvPOkSFwaNKriMYEcGOcsyhTyglCZJ/AXo/GcPJQ4UpcSsdU7dx0kdq3wPGoaw/goZa1FJSpZBlQPUfuaFwvFjqbHStHNtSRouDyAGnr5YqG87MT4jB6YHMaZfk6UyDemuDytCdo3pNgM0Q45A8gVskkQLbajuelugqwKb8JsuFJASOc1Hm9QGieZWmyuIYWIItv2pVmeclo+RExueXzrGTfxA3+0EpEQhKUymI3JJn/AHrK8Q3iElLTiVqJkJIg9fKkgUtUdGtxxPb7FCE5PxavxISgauhNr1fsA+lwa4AVsfWuWIyt1ooUtFpiRv2q+ZTiyBbnv0pecKD7RAdC635kvF+YqaaBQkKJPMTFt965NmmtRKlzPOfpXTc/zlEhCwbgk9I71z7irOW3AnTa2wG/vzArumLb7qcCBcfMUZa8tKvKY7z+dWRrOylPhr81yQYuD3/fKq5w04l7GtNJkFAU4okjSQkDyxzMx9acLYU68UtpBlRiBz6jnH+ao1X36PxcZgrbcbNYuUBUb0PjlKKZJPztRr2DLaUoTBsPebAj1iagxLUNqN7bARbvFQBr6ligAxIpwpIvv+963xOYQBq6wTzE9fQxW+OSCLbDn6xQTyAoJCrgxI67SPfamobIJj2QERi2rnP761ltIJIBi37H+a0+xKaVpSFFAMTMqA99/flR2HYQZIcSk9FIUn8JFdNeIkow7EhSzYSdrVF4ZUTawG/KfWmf+jqAUpeooSJ8oAnte43pbnDYSrRABHxAGUpPQdxzmbk0IN8TqLbSBSbQPmN/nWyNorTDp6kydufzHSpNBPvXqNx2QjbzIlGtFVMrCK6VD4CqOjM8mp1ThniZt5oSoBQ3BNT5zxWzh0761T8KSJrguGzVSfhJFEKzRSt1TWjbAcTOCJuszoeJxCHVHEuE+KDKEIPlTA7C6jzP40ywGPaKIdb8MG+oGVCTMyLzXMsLmekg9NqYP8TLUmJsNhXMSIlsRZjMjsxq+PidVYDpAU04nEN8vMAodp2PvVa4laV4niLb0iyT5hIOwVCeX6VUss4ucYMoVHX/AG51tm3GTmIjXFulVDIo6ETtaxzJM7wifDUtOuRzMbbAkVR3bT9KfZjmqiyRqIHO/L9Kqz2Imgwbmtj1O5mE2U+a8H6Gmsaqsku4w9GJPKrU3xit7Dlh5ZULaSYt6kCTVLacqRTahBvSsiI/3oxXI6jHHuKSYIiNuXvU2Q5mpt5Ck7g2/Slb+JUoAHkKzhcV4awrmm9eI3Jtnd9Nc+i1ZjhdAU4UiAFG8waGVxlhUnShCldITY/O8VwzE8SOOXUo+mw9YojJM5VMKX5Re5sPSo/s7hTdfSODoTyT9Y84mzVzxlKNiqdjMDp8qr/jhSTaTyM8vSt8zz0LVa8WFK2cRFPxY6UAiDkyW1Axnwnh1t40rGnztLRM3GrTJ26SK6TlKm8Mk/eWoXPP0/tE2N5Nct+1aTKTTTKc2WXBJmal1enbIdwPiPwZFVdp+ZenH9StW9ySPaBA7VticH5PEjynmefX2A+tSs5K6psLQPEkzpTy/wCokj5Cl2Z4p9I8JSVoTyB3i8CeQEHYdKyzhcDqaeNgxG0iLXEqXIFkgyek8pPXn6TWrWD806SQlNuxjymN52VbaBO9S6TpgkJHbe8THTbe5rdDYAAE7f1WPtG9dV1TvmWlS0avZw0tGptF1DrIHUeszQLOYKSRpAn0FB6CCSkkH0se/Y96cM5WtbGsKbTaSYETJGmAApRttPMV1VDdRWRhiHuM2xedLUwpv+q3eNzfpYAVXigix3PX86OU622IOpaj8RKyEmOVpuOiPcmozitUgNNgA8woqjbcqnlXSKi1zL+FYKwqDtv2o5GZwLISO8XoV5/T90D0n6TtQC8crrT0WxJs2WzGi8y/sHzNRpzGD8KfelCsaaiOMp4Bkm7mVpLtSJdNDJVUgNWGQwlOI71MnEUImpAk0PEPmEl6tS9UISal8O0nyjvNcBE7MPlRRaTNvzpW4CCQRcU+YaKb7pPypBjMQVLUTzNNwtZIisooXNS51rUGoiqva6qqTkwph/SQYBg86f4N8OSSkAgTb9KrLZptgMyUghKYv1H51PlSxYjsbfMfM5aDKlARFo3FV7G5eqSYMTvBq+5RhvERKU6hzIuP8Uxb4TdWmzZUkT0gfWs8ana1Sw4gRzORAHasrtTziDKgglaBCSSB7b1XlE1oY3DixInXYam5JrZDpocqryVU2Lh7KiT1pzgcOR5qQYZUc7107hHhB3ENpWYQhQkKIseVhPWaj1GX0xcrwgHuC5TxA8zASoxTfF5gvFOp0iVaR/kk8hTdr+HaEGXcQkDsAPxNHM5Lg2pKXFE+v6CoMmYuu2pXidUfcIrRljTYlwlw8/NoR89z9KwV4ZQjw0D/AKXVT9SaEzTDhaiQoqHe0AdBMUvcbNtSQkEGDB80dYN+5o00y1zHnUOTdn6mH47CoQJQSof0mNQ+VlD5UAcwOgoG06kxYgqAB9oFu5prhMxaZb1LbSYuZk78hWmG4wwqzCWWwonYp6VP6LKfaIbaksu1ooYblQOkCx6wOn6UUhmEgwYgARHyv67Ci8Zmgd8qUJSOwNDOOJjyq83MkH/0jYGgNwl6uAZjhHDsCr0HT0pevKMR/wAlz/tP6Vc8kxHn5xAAIIFh1vb3prj82aEDxVCbWM/Oa8MrrwBFOgJnLlZO/wA2lg9xH40Zg+DcU6JCBHcgVe8SiYKU+MmP6gFD0i/tUYxKSLMrkW0qn8lUa6k/yg+gOxOLow56UWzli1bIUfar8xxBghEpYmYsn6zppxg+M8Kj7zYA6b+wKd6LJrcvjGYv7Mo83OdtcK4n/kOX/tV+lMcPwPiyJ8FXuIroqf4lYMD/AIqh6JmsO/xXwSRILiyeQT+pilrnzv8AhqK+74lGTwFjBuwr2g/hSbPOFcUgFamVpQiJJBG9dEe/jThx8LDivUpH60vx38TsPiAUrwupJ31LuPS0VTeVDuAucBLcETlP+oOINiekGlzqutH5o4FLUUgBM2ApYV3rXx9XUifubA1gGtFLFah2mxEn11I2q4oYOUZgW9Su1C3Ahr3Oyfw946aSx4KlIb0j4S38RtcuBUfNI9afYrjwBtfnaQQJ2JJtMACbnvXD2kGZSqI5wIqDMcUoqJK5J3IgfhUGxiaVuJXYAsiP+J+LXMQyG1K8qVSEgJHXeAKqDj1eWuedYRhSraqsaBBEZH3HiRlyvJXUi8uUOlb4fAnnTdyiL2tJcJE7Tarjkj6ko0pvefQc6qjThbJg725USzm7iDKFqSdpBIP0qTKpfqVY2CcGdXyxh9TaVaFEHYgQKkXh3RMoUPUGPnXLneLMSoAKfcIGwK1EfI1C7nrqx5lrVHVRNR/Z8vyI8ZlE6oFBR8qgDt5tJ+hovAZayJU4tCj3I/Ca4+1m6xsT86n/ANXVzrhwZet3Ea2fGw6nW80+yrQQS2m2/T2Fc6fQ006ktmTNzy35dbUhfzVR5mhlYpR50eLSspJLRTZ1qgJ0/CYdLo/lrRf7qrfI7xW7eUOKNvCTc3LgAEetcyZzJY5mvLzJz+s/Og+yNfcYdVx1LVxLiSy4EoeCjz0benf1pQ9m61H4j7UhL5mSZJrRtcG9WJhCiTHMx7lva4ghAClEkf2x03IINEYXiFIMkkemv8lVTfHG9YTiTSm0yt3DGoImAa2DlMTwriv+Q7/2moXsleR8TS0+qTTvUxnph9YJxuPEH11nXWfsauYI9jReEyNxwwko91JT+JFeLKOSZ5cbHoQIEmiFDSDBuRRWKyNxkXKCT/S4hX4G1KHGDtN/WvKVfozxVl8QV9dCKVRbmDUTyqNWXrqxSo8yR0b4gs17VR2HyJ5wwhtaz/akn8K3xHDb7YlxtaB1UlQ/EUXqJ1cD02i4Kpjl2ICZ70P9gjnW4wkHnQuVIq51VZTcZPZkIiDS1SpNShIrKT0pSgL1GtbdzyoiNPvWMNINq3UTzrE12+J6qhiXBFzXnHhQd68VGlbIZab1gmsprQrgxRwKmwVW6k2qMKFZLlcqdEkRa5rLaxeoFLmtZivVc9dSZSwOVazNRlVe10VTlyZbtRqVWuqvE16p65oTFaqerY1qUUYrzBni9XvHrGgVrFFQg8zurWMWhQlSlhVrxb5CisbjimxAVIJv25V6vV8L6al+RPra4ifAcWhQOrDtmDHL801I7xY2oEfZGrWm3/jXq9Vp02PceP7n/MnZRwYhc4jwwVKsC2ozv4io+UVHjOKsPIIy9ke/6JFYr1aCYE47+p/zJX+9JsP/ABOS2PLgcOD7f+M/WosZ/FLELjS1h2/RsH/3TXq9VA0uIdD9ZM/zBf8A7o45IIS4hM/0tNj8qHe/ibmChBfkdChs/wDwr1ep64cY/CIgmI8y4iedSErUNKSSAEISJ62Fz60vxGLUs6lEqPU9q9XqpCgDiKLE9yKayk16vUUGbldYBtXq9Qzs1W6ayKxXqKoN8z01he1er1enpGFVJqr1erpnBNga0cMVmvVwCFNDWCa9XqOoE3m1akb16vV6p0CeItWter1egmYrxFj2/WK9XqKp2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" name="AutoShape 4" descr="data:image/jpeg;base64,/9j/4AAQSkZJRgABAQAAAQABAAD/2wCEAAkGBhQSERUUExQVFBUVGBwaGBgYGBgaFxocGBoVGBoZFxgbHCgeGhojHRgdHy8gIycpLCwsHB4xNTAqNSYrLCkBCQoKDgwOGg8PGi8kHyQsLCwvLC8sKiosLCwpLCwsLCwsKiwsLCwsLCwsLCwsLCwsLCksLCwsLCwsLCwsLCwsLP/AABEIAMUBAAMBIgACEQEDEQH/xAAcAAACAgMBAQAAAAAAAAAAAAAEBQMGAQIHAAj/xABCEAABAwIEBAQDBgUCBQMFAAABAgMRACEEBRIxBkFRYRMicYEykaEUQrHB0fAHI1Ji4RXxM1NyktKissIWFyRDY//EABoBAAMBAQEBAAAAAAAAAAAAAAIDBAUBAAb/xAAxEQACAgEEAQMBBgUFAAAAAAABAgARAwQSITFBEyJRkRQyQmGx8AVxgaHRI1LB4fH/2gAMAwEAAhEDEQA/AL07lWhrXIGojUlO3MjUdyaTsIOkkc95n0vVzwmDDrBQT/jmD86R4rIHEGR7z8Pqk8x2NxXM+98e0ckE8fMv0OTHjc3xYgmVqOoIJOgkTOxi1yPU1KypIdBNkBQmdtPmufaanweF8PzKEqBASm0Qqyhbmd+th1rK0JbMOtrSSoFA8ypUqQEyBbtMdbRNDoxkx3kyWAAYz+I6jG6lFPdf25m7eOIdCSApDiiAlPxJgm57WmeW1FeEAswQoAQD1ibEesfWjU5eppOr41FQ1QJ0pJEhA6D9a3ay8SolMSdSZ/MflSczuQGPf6flMMKA9D6/0/SBNM/y9cSYje0jc+vt06Us+3oQSFW/e09elWrDwpF+kHkPUcornGYYYvYjQ2lS2gvStwEaECSCNRsspN4GwJkirNHQBL8S3HiPQHMvmXuthpKlCJvq5X2g+lR5rjEtaCW1rbeOlZSLI1QApUXAvvyobBPqDaUrIUlKYjrpGn27CpWUupIIUSidiqY7XpTsch9hqVDEF5MpvECMZhVFKHHIBgLm3hrICFAxKTPkUAdwg/eFO8BmOOODUpxwKJhCFJahwlZCdQvpMb/De21W3H5eh5OlY9ORuCD8wSPelr+CKWCko1aYSlIkixOk2uRBvVpzFwAQLmZ6dNd8RGzgCEp1uKJVdKlOWJSSCopVe40+Tf4gTaneMwZdRrWA0QBJKhHMkz0Nq9l+WT5lJ0X+BMbQmAoCIA0iB25TQGPyPGLdCy6CNYhCSUoS3bUFIMhajESTO0RXi5J5aV4MaE9gD85FhgpDgLZ1QeXMc7dIrXMcrClFxSUqSlWqCbXm3WnPiNgJSgEnnpFh1v60JmagoAyLWjnPUjpyqfKrZKl2LKpPHniVzEZcXFWhKSbJEC3KDYd5pY5lCdWopFgQkdDzUrqe1WZxsgA6TYi/IXHOtTxAlCjCkXJNwDuZ3NZWtxjIoUtUtVADarcqruRpKQE6QSf9ye3apMqyZLSVhSErC+ahMRsY9z9KuzjrbxSsACEwQIEkmRB6VunCtqMKSlI6g3/zSMWjwqK3XC+012v9JSc0yFIbKVJSgmDqgi29uZkDlVWfyQAykpN7AAmbTYEAn0rpeYstyUmSU2ntFo9opa9gm4uLfv8Ac0JGC6DQfcRdCUfLuEFPq/liRuTeBPUxRWM4S8MkHcfu1WdWC0KHhmB8j8qmcd8RJ8QlShABgk7defr6V9DotGqoObmPqydxoShDIAegofFcPxyq+/6QtagoJ02jzH6xE17H5KpCDJ+ST+Jq5sKVIzc5W/lUGKgOWpG5A9bfjXQmMkBJBBPbne+wpQzlAd8QhAQlCimAYVKepPO5sPrSPSAEMY7lRdy9MWUn5ih/9MB2UknoCKsDnD06NKAAokDzGxGwWTy5cq2wOVGQDHPVaYV2UFXEWvXPSnjhAErycqNYOUGrJmGGKFJ6GR+lJsVnQbcKFJI2IO4IPOhZAIjZPp3J8GUC/OmUVAjFidPOplHpUrcGzHyF1IUQkRIIJjlFxNSrUAJNaoZAvuTuedQONLKbG941TEySkWiwt1tSzu2k+Zzi5Npkzf8AcfpWFI9f3yqBrBqCbuKJHOYGw7G25rLja/uqPzT/AOPpSzib8jO99ys4hjMHntKkNs4UJMJQsKUq4sswIBE2G3fej0SfIprwwkQkCNPtFTvYJ0K1ArVPxXiIiwAVEWPzrxQl4wCqb7m1utUHCz0SRXmpTiyhRtgqypJFiRzHammXpUoglJSkbBUSb2MChsM840dK06h1povEXSL3E/hRZNmEWeB8zuTcOPmZxToSkk36DvyqF3EqS1JA1kWHf9KQY7irSorUiGkpUUkkSSmZJE7CKhyriQYl0KkJSpIKOY0m4PvzpOLU4XO0H9/E5k0uREupph8aUOFp0lJNw4JC085PUUxw2avNnS+pBB+EgGT0UI3HtbmacYnCAkLA8wtIG4of7LMam5Cdp0mJ3itFsyOOR+/ymemB75aRv4pTyYaKY2KiFb8tNonnOwoXHZdpTNyo3Ue/PblRq8yQmRqCYsB+9qExuIJbV0KeRrMy60JwgmhiwsDzOeZvnrhTpKjpUokCdgfhG4nbVHeleVtkq80pMC94PMqJP3pHX8a2OasuphRPlOgAiJixO8gbGbbxT7hzK0ocCSNIsTyVIvFtwOvrXyufexN9k/8AM+kOT0lCjiWxGWjQE8gB2rRWXhIOpR0pE+w3pmMQn0jl+dqHxWJbKFCRcEX7g9aJsBXzMoZnJlFzND6/56Xk6Y1hsap0gWAVNyeZjtRXDucnEoIUgtnSDJiSDG+/5VBiM0QlpUadY8qYk6YEGbWv0mq3l2VBKV4pcvDTpDbchQIV5iubW36QaPS5Al7hLciAr8ToCkJQhUEqVfSbEbb+lF5ZlwBEkBMC8g8heqCzmJQ+0nDFWhwEOIMKAgDUUKk2GpM/Qmr3hcQhSQvxBpjoTEbiw3t+NbuP+I7QMaccTOz6fyxuWbD5c3yvUWbZclaYSPMCDHp7i/SlrfEmHbQAorXa5I3PoTaewrLXFCCmW2wOxIBt2itBMjuA0gOIg9Qc5MAJUrTH7Mdp6jrSwcDuBa3MO4EBwlSkuplKiRZSSIUg+8dqE4r4pxuj/wDHDQUf7VE79dYFYyfEYvwQX8UhJ3OlKR+X504M3yBGqxQcD+0NxLTDCSXcMouAElQ0qHqnl9OVc2xH8Q3BKEtWBspY0mPSb0342zgDU0pbjsi5LigB0sDcdq5m+BNoFA2VgeDJsri6qW054l5JLmkLvef82pFmOFQ4UqA1FNt7R3telScZp+Hvfp60ywDpWL7zyoGzEmD4n01g2NUOfTnTIq0iTc1Fg2CkbEdpB/CsYrDBfxCRy+YP5UnVZiq2o/lCUc8wVeYrn/hLIkCQodQJAMWG59K8xmJLgCkOpCrAkJ0/fuYJI+Hc/wBSetYGD5FFrXC+hPoec0Xh8GEqkKUexUSPW/7vWLg+0M3LRzbZviniICRKlWFjpFiZVGwt72FCYp1xlKnFL1iRI0AADncGQO5mKGz7MmkONJcaU5fXIbWoI0/e8qTJB5b86LXljbmHLSZDaxIhShYnVYm4B6dDFfRBdoBPRku6yQPEKbeC2wobFM/Sl+ToF1c4qbC5eGGVIBUR5jffzbAemwoXCYnS2uTeD17xvzoXfYhI6jFBJqSDPkpP8zyoJs59z0WfuH1tRDrqgZgLSbgJ3/GDSpeGITpBBBTEkC1vvDmPQj0qgYThV5pf8zHYhTRJJaQ64hu52TpVqSL7WFfNav8AiuncnHdEc/P9K6+svx6bd92WDi3iV5LiEN4d4IIIVZASZmAVE26+wHOkLan1lBdW0lDd0oC0pTvzvcem1MMNkB+6G0D+r4lc91ualTtTJnAstpCiNar3PwiIkAq+ExcCwtUJ1l+7z9JpYyqqFC/v9/MtPD+O1tDzpWR/TsO1H4qSkxVSyvNVocKY0txMaVEpNoGrYzM/7VZ/Ht5iBWnh14bHsPcy9ThOPJfgyncU5KhAS6pRTMJBkyFG4JPT1tVQxPEj7D4Z1JcBEymSmI5jr6V1nG4dDydKgFJ+lVXH8CJklERy3kfKs0MwcheR/OW6fMjCsplKw2HwrywTLKtUkKMtqukwVG8eQQDa0TVsSG02WdJPqd9/QfShMXw4ylrTpUhYF1CTMz8/SlLaXmLH+YzzAumP7Rug/T1qgAsOY3IQ7UDLenCqWB4TqSBaNVwDB3NxQmY8HPOFPhnSDZStR273vS3B5qy55WnPMPunyrg/dBNjt1miVLcbCSFqQQYIkix6xua7wexEe9D8RmOBgEhASAkCBcyep3qvYfgJ9DroKCWXFk6QvTHliQZkTsRzpv8A/VLwEJPuvYn0i1HI4ldEB1Dd5MpVp23I1G4/SmrpkN8kXF/bMgNGiInwvCyWXVO6CgkR5lWTJBMcgDANZxedIw7ZCfOonvp9+o9KnzXO0uswlta1pUPKkBYIkTdM8vyqv5gXFgkYeLH/AIqkpA9QJM32pmDDixuSxsxjg5QGiDMuKHiokAD97Dp6U64fzRbh82mdPlBtcdtv9q59xHliitJWUwNkpkwOsKiT39LVHlOMQHkpQVE72lKUjaTpgkiZifetf1qX2SRVtvcZ0/PWHRCrkDoZHW42+VIzmDgWNXPl+XStXMwTchbg0xq3hJ6GFSesd6TZvEFagqU89RSTMEqSPwHephqWY8ipQ+nA6MxxQiVTN6qzlMM4J0lerUBFjuR1nrSZ/EgEdDtVasSJkZlozYuCZtaiMLiClUgnpE2+VLA6SbUWyujAHmIsifXrGHIF/N7mt1qIFkz70M1jORJnuRf5CpFPk2ilsL+9LtpkCs0AMKSR7/4ohrMknbfpb9aX4jLCfhRpP/VQaELbXCpHpVGPBj/CeYp7EnzLOVBQBJZBSSFABRkETIUIgc/UbRNGN8QtAJlWomASNpO9xb5ExUWMZDgTqB8pnofwpRmehhEi6uRMGPW/405ziRLyGotQzGl5lhzHGp8NQBF6qOa4p1TP8kpKVHSVE3F4Miky8wxDk+GttV4MhYF+UwRRXDqHWUut4rSkLVqb0km5EKEEDoD7msrVavCcVYmuW4sbo+4iEOvrAKEqUbzcyTz2/ojkK0GFUU6zte/ODvbr0vRK3m1+VKk97m0f285qJT4jSSIG4JGmFbDrab18sMaCzt5murkjibYBwJVBO5umw7i28QL+op27igj4xpSu0AGIG8wNzsKU5Q1MKI8oO8yCRaRzgjkTTTFMrWtJbJjYzOmDMkcpv9KUy7j7YvJW6mirNXWcQhxyYbZBiNQ1KTyIESATETQmUZ0cfhyXEpbcSspSQbdUyDfSQefrTJfDSfBThyQpDaysi4SQqbLCfjgmb846UfgMPhlujQNKi2LgQkhJKYjqI2jam6VAzUvJv6Qc2XHsKC6B4PwP+5TcPxE5hVQmXATBBBIF7kgHkB7/ACq/M50AypbkJUlOpSeYnaRuknobib0O/wAMoU+lcSlPm6yoWAJn4Rv6jtdXn2A1+KgmAsW0ztM37WgwO5NamZAjgVR+ZlrZlUzfNFYh1Sw4UAA2BG3qbAj5m1RZNnYVq1zKElWqDsmxC+/MT1tUWNyi6ydaSR5UJEJAAgEq5+2/OnOF4cK2kibqCZHpsPc3pjbdtCU4VJcRdwzkvjurcUAEE6ymOvwjaKccYZE99nWQJUI0pS5CikKBKZI8pIkfSatmQ5MlpISIgXJ6n9/lQWb8QMB9LS1EJV5dceXVPw6uXrtymiw4mPuAjdTqFd68SsZbkgAZbLagtbalLSpSVBKgAQREKAJVp8w+72vnHcKuAFSNIi8TIISLgDken1qwZngktqOIQ+tKjAiQpEf0pSRaT0O9C4nHvfZ1KCkrUQRqCYEq8oggxPOIpvpmt0RuU+2Z4VxekOtrRHhpSsLCYSrUJICuZ1Tbp7UJ4UNFcyTvPvWicUEMlJWAlIi6uwEmq/nnGeGaaSlT2oquQkKIj2EGh280BHYlrsypZrLqyojmY/P60pGDUl1LiYKgI07T6HkaNx/HWGKiUtuEegHp96gRnzr3/Bwqo6yY9yEgD51aoKr7uoh3DNaxizjUSS5LZPxA/evzOx/zWMbmzC0lJII+7Gok7cppG64/fVpT2EqP1MVElS95UT1sPwE0Vp4iGynoyHFL1kgCE9hc/wCKGxLMpiI6VO6ki6lHuJMfjUCVSdqZv8iTNfYgYBG01Ph8Ta9TKQaiOH5ivbwe4Ng9z7Ibwg6RUoQOVL2M1EQuZogYgbggDvvQMpB5ldE9zfEKUNr/ACn60vebIE+EonuQr8KMOKj7wPvWqcfyJB9JolybfE6AYBiPFQgEIKif6TsO4O/zpcziVFzwgEuHza1EadAER5bnnMzeaswgi0+8/nSPMkpZcU5OkrAk907R+nOvmv4vkdn3OTXxH4P9oHMDZw32crAhZEwFEAkKI2EHbv3oB3MgtM6Dq1b6RYcwIOlXrTheC8RoqIM6JiLmbgRvBi/WaGeydQmBpQDA32sehi3XnWWmTKoAUf8AkeNrMd5mHXFOISShFiRKdzERCReSLxSTijCa0tlIukyYgKtEwYM9/erXgcOGigiBINpgXvYRfYSd96IGFDitUybEm299hWmQzJ7e/iDiy7GsjiUfh/KXw0pLbpgySFAwLFMhRg6jIVB8p0iwmTY+FsC6HVqUolI+4qxBJkQBaALWJkjlVoYagVKEgbQPSq8Oibtz5/KKzaneTQkDmEm/Mfsj0oNlpLayQk3IuPrPQDn6U0S6CKDxbIWCkKgn533+dXNiRBeMydWvgwTD4htsOvXSlRn7x1RupKZ3PYXoHCZ7h8UsjStKjsVoUkGdoO09rGlPF+FcKm1tqKUMGNutibewpI3jmmlhaPECiZUkEpAM7IB5H6TFGNO+TFz3FPm2vxwJdsZkClpSArTHMbk9u1D4DLlseIt1Q0hPxEgAfkLfWl/DvE761OOPBKG9cIQL26lSogDrNzIAtRnGOZOKw5ThlfzBCyNIUFoEyEyCCeftFJ+y0Oe5SurYrtE1b4qb0LC1JCYIKkrBibAxY0tccbxzdi2FJWRBKUkDSDI1bgncWnsa53jeKcRMkNKPIllv9KcZEH8aRqDVufgoH4CqVHprxFk7zyIWrCDD6hiXU4hpEeG00sKVuTpVEEISb3PvWpzLFOhQHhJYJI0luFggiNJCuw9I3MVbWeGnkJhIZV28NI/AUqzjKcaEkNpbEEEBIAnqIMQe/wCPKPPq9xtjH4sHIAMQ5vl61SCFR2iPlVJzThcLxLSFFQQdKVERIKjym25q34nK8wUSQy9POFJI9heBSjM8FiECXWXQTzDavnYVImofcKImuunUgi7mMBwYhDwbQxKgTdxOqInzLJsAYnypFiLk2qbiJ5SD4aAByOnaY+7P3Zn5V03Il/a8Gy8n4inzSIhSfKsR6g1Xs34a1KNvmCY+e0/pUwz78v8Aq+P1iuCpXGKM5X9iWoyZNv8Aes/6cY/Sr+vh0pFwmwmI1dLEcveomOFnFm0EDnqkXg2tIG1qrOrTwZMdGaszmuIy+eXbva9Au4QgSNudq6HmXBTpciJJT5SNp6H627ULhOBVuMpkabeaQSqR0GwHeq01agDmJGkPmVLC4XWARtTBvIjEgfs2q3MZC1hhpWoDoCbj5VG7xAygQ2jWRzNh+tLOfcfb1PDSKDO3OtqNwJHtSbO8YWlNaiUha9IHtPzp+nGJUg6FCYPOKq3Hx/m4Ef8A9T8wmqSzKLBhab35AhH7qEY/NmWHEBbhClJCo8x3FpCdvel2AxXiOiVEzE3hIHebAUHxSrDqeR4bgU+QltaBO4A0wYjVyInpVfxyVKZs6lSWnIU1q8ySfLrKeQkab8zUD5XGQgdSlEUrz3OofZOi7exrz7S9BAWmeVvxqqcDcTtIZUl1ZB1eVME2i5EU1ziVJ1MkgLG4Eg+nSmZP9ZeZOUZGoj+0NTm60xrQAQIMGZ9uVH4YqUAT1vbl03rnvgLA1KW6ozBCSRHTnT/hPFDwF61uFWtcFS1SAAIG9SvpeiDAegOBLQ83JGkR1/fKgM0WpoICFad53vdPQHrWzeK0pMqI0kGSonykK68wRReFxiFp1BUgybiIHQ9I7006dweOz8RC5AO4Dg8e64fKZAI1G1rdCkfsUfi8QpAuZ9q9pO4dSAb3A27EETyvUeZgqblJCh1BkR2IowuRVO6EGUtBWM/SPu3PMX/Q1svOU8oJ6bH5b1W3kFKt7W272ot1qeU+tA2SuJQMSxx/qCVylUEHcUtzbAsrQdKEgjYix70AWb9Kgxbagm0/WvJqWVuDGNp0YdR+tlP2ZOiUlpPkCIm8W2MHuL79aruY5wMOkOOhw+HGhDTatccyoX0I28yyJr2Aw2IiykthQkFSoMdhuPWlWK4BbSVOujc/EFqJWTzMnb1q77ap4MhGlo3GuCyDCY1xKgNJWdSkJIgfeI9zHzq9ZfkrLSYbQlI7D896qPCnDaTqcBUkDypG4gwZB9quGGY0c5qc6hb55EPIgU8HmFqRAtStby9RiSNxpCSY9yPzo9eIigX0o8x0wSCJAvfvUOryI7D0zX5QcYI7Ey+jUlWm6huBH4xUbWHQkSuAe5HTvzmlbGcKbRpsVkmVd5jYbiKge8ZxOkmQZ36RMAeg3qKh96rMrGJxwTQjXGNJSRdcG8JPK0n60uxDY1QlRIMbm/LnA59aGbCkkBMCOe4Fr29OVOGWQpJS4m6AIAIkzYbWmREbVOrMx4FRpvCRZuVrNFqaUUoIV5SqCpIMwrYzMGIoZGaOoSmGZSpRBI5DWEgwkeXykrOoiwMEmrG1lqPEOsGQIso2i/I7333o13KW1DTJ6Xg29x3pjBf9sN89UIk4Uz37QVNqZLUATIMzEwSfvDmORjeQaznGXG4TNbhXgKKEfCJvEbkk7W3NGrxwU3CYKqNVCmx+tzoDKdw6M5fmDSEKOrf6+5pS4tCj16T+dt6a4/CqLp1AzJkQTeSDyv8ApFAqwUmQflcW9t61wQvEXt3czsT2Qo8QqCl32CRcWAjVyTzAtuTW2aYFOkEtalpIKCbrB/qn9yJrXAZ8lGFSVStafJpEFSinYwP7YUapuG4txb7/AIjaQpJ0ygnypBKpUCATbT6gyCDM131iT8xePT5cl81XmTHhZJd8R3UlsK1L0gKEqMkJMhUTzgxQeM4NwzRX4eJ1LWIbQpJQkhREoU58OrpMXAmrBiM2Q6tLTqVNlRGlREJc56ErBsomLGCRI517EtJgBMqk6fKZNvukEcuihtyqlcaZFJQQN+XE1M0rOSZS0ku+KVIcRZKAq5MweRBA+dXTK811hLQRaIF9v1pGMIll5K1t6k9QClOxnWkiAR2N+lOsEtkjWyUzGxsfad/ap1xkcGNy5NxskmFOZIpZssp9In1rdvKG206VuEm++/0qqZpxS8hRSmx7T9IqoZpnTuoqUVajvM86auBiauIZz5M6LnSVhopYcUmQbiEnt55lImBbkT6iHJ8lSUhPiBTTjakqT5iAtX/7FpJ+ICBG299q57huIFJEkgzyN6w3xO4j4TE9LCrMQdOJPkVW5nT1cO4XD4INeK2kILalOuAG7akSpKZ8pkQALAmos14jw6Vp+yrTMw4ED+WtKhPLy6k76uW3OK5ivil94FKpWD3I+oojC5mBbTEbwL+5504sPxRIT4lvZzIrtCYun5GRv6U8BlAqkNPqjyghW+xplluOfmFGRt3rI1KA8gzSwk+RLCEmjGcvXo1oAKjZM7Acz3NQZUypaoJiRTtSgkJaTM9frWYx4jMrke0RBmuTr8ILUZINwL0lyrK14t2CSG0/Ib7CuhLaQEwbA2361QOIOM3MM6ptlCEgGJgGe9qNAxO0RYyllMvrOFCEBCbAUuzXGuIMInbpNypABHMwNRj0qn5fxU9iwU6/DWmTKTpChaR0Ch6x8qkddfEFTqjOxOkzHQxepcuBt/wZ3Fhs7mMct493UmReRuDcFSh6JhIBPrR+JxkiNqrjWNVzM/KtvFUTPKuDA3zKii3cYHDALClEx7R+tMDiUpgyLG0c/l8qVeMYmRbuKT4zMSP0qooVEE055loeztHwhNxe23uKHPFBBNv0qpnMp3G/0rLeYCTAJA7/AFqdla41cGLzLFjeJUTBSQrebUvfzN3dJtSPE4jUbiPTpWf9RUhOm29ieVUY1UD3Cc280kdHFakK1koJG+0d6Jypl3RIeQrvpBjtOqqicUqdzWWsQQdQJnqLH5ilMm77pjHVgOY0z/DaD4niEuKMEBICSDHTaYE9aU4xS9RJkSdogDlAINSPYor+Lzet/rULq55R72qhGNAGTbSDx1OhYDLJbCW0QBEkWn35nf33pPmepsEpbhSzECBJvsE9QOfcnvfsAzCEySYHOgM54fDwMfe+JMkarjc9Im2xo8mlZVDJz8iJx6r3+6UPDv8Aiam16VoIMpkXAknQDc6dwvtblVp4XxSBHiK1LR5ELUYK0rA0k8lOeXQTv5e9VrMMOGdUBI1ESL65TE6E7X2i3vU2SZQt95CnLkCyZIQgBUi1iFDSJ53jtS9NmKEFD34/P4/zL9RjTLjsmdLKQRe4NVnOeHmdRVZu3xC2/I8iLVY0DSIqh8bZiVPBANhAHyk+5n6VvFQ45mChINCUviTMCFKSCN4JE3FrCeRInrVeL2rc/WmGeMDUYvPOkSFwaNKriMYEcGOcsyhTyglCZJ/AXo/GcPJQ4UpcSsdU7dx0kdq3wPGoaw/goZa1FJSpZBlQPUfuaFwvFjqbHStHNtSRouDyAGnr5YqG87MT4jB6YHMaZfk6UyDemuDytCdo3pNgM0Q45A8gVskkQLbajuelugqwKb8JsuFJASOc1Hm9QGieZWmyuIYWIItv2pVmeclo+RExueXzrGTfxA3+0EpEQhKUymI3JJn/AHrK8Q3iElLTiVqJkJIg9fKkgUtUdGtxxPb7FCE5PxavxISgauhNr1fsA+lwa4AVsfWuWIyt1ooUtFpiRv2q+ZTiyBbnv0pecKD7RAdC635kvF+YqaaBQkKJPMTFt965NmmtRKlzPOfpXTc/zlEhCwbgk9I71z7irOW3AnTa2wG/vzArumLb7qcCBcfMUZa8tKvKY7z+dWRrOylPhr81yQYuD3/fKq5w04l7GtNJkFAU4okjSQkDyxzMx9acLYU68UtpBlRiBz6jnH+ao1X36PxcZgrbcbNYuUBUb0PjlKKZJPztRr2DLaUoTBsPebAj1iagxLUNqN7bARbvFQBr6ligAxIpwpIvv+963xOYQBq6wTzE9fQxW+OSCLbDn6xQTyAoJCrgxI67SPfamobIJj2QERi2rnP761ltIJIBi37H+a0+xKaVpSFFAMTMqA99/flR2HYQZIcSk9FIUn8JFdNeIkow7EhSzYSdrVF4ZUTawG/KfWmf+jqAUpeooSJ8oAnte43pbnDYSrRABHxAGUpPQdxzmbk0IN8TqLbSBSbQPmN/nWyNorTDp6kydufzHSpNBPvXqNx2QjbzIlGtFVMrCK6VD4CqOjM8mp1ThniZt5oSoBQ3BNT5zxWzh0761T8KSJrguGzVSfhJFEKzRSt1TWjbAcTOCJuszoeJxCHVHEuE+KDKEIPlTA7C6jzP40ywGPaKIdb8MG+oGVCTMyLzXMsLmekg9NqYP8TLUmJsNhXMSIlsRZjMjsxq+PidVYDpAU04nEN8vMAodp2PvVa4laV4niLb0iyT5hIOwVCeX6VUss4ucYMoVHX/AG51tm3GTmIjXFulVDIo6ETtaxzJM7wifDUtOuRzMbbAkVR3bT9KfZjmqiyRqIHO/L9Kqz2Imgwbmtj1O5mE2U+a8H6Gmsaqsku4w9GJPKrU3xit7Dlh5ZULaSYt6kCTVLacqRTahBvSsiI/3oxXI6jHHuKSYIiNuXvU2Q5mpt5Ck7g2/Slb+JUoAHkKzhcV4awrmm9eI3Jtnd9Nc+i1ZjhdAU4UiAFG8waGVxlhUnShCldITY/O8VwzE8SOOXUo+mw9YojJM5VMKX5Re5sPSo/s7hTdfSODoTyT9Y84mzVzxlKNiqdjMDp8qr/jhSTaTyM8vSt8zz0LVa8WFK2cRFPxY6UAiDkyW1Axnwnh1t40rGnztLRM3GrTJ26SK6TlKm8Mk/eWoXPP0/tE2N5Nct+1aTKTTTKc2WXBJmal1enbIdwPiPwZFVdp+ZenH9StW9ySPaBA7VticH5PEjynmefX2A+tSs5K6psLQPEkzpTy/wCokj5Cl2Z4p9I8JSVoTyB3i8CeQEHYdKyzhcDqaeNgxG0iLXEqXIFkgyek8pPXn6TWrWD806SQlNuxjymN52VbaBO9S6TpgkJHbe8THTbe5rdDYAAE7f1WPtG9dV1TvmWlS0avZw0tGptF1DrIHUeszQLOYKSRpAn0FB6CCSkkH0se/Y96cM5WtbGsKbTaSYETJGmAApRttPMV1VDdRWRhiHuM2xedLUwpv+q3eNzfpYAVXigix3PX86OU622IOpaj8RKyEmOVpuOiPcmozitUgNNgA8woqjbcqnlXSKi1zL+FYKwqDtv2o5GZwLISO8XoV5/T90D0n6TtQC8crrT0WxJs2WzGi8y/sHzNRpzGD8KfelCsaaiOMp4Bkm7mVpLtSJdNDJVUgNWGQwlOI71MnEUImpAk0PEPmEl6tS9UISal8O0nyjvNcBE7MPlRRaTNvzpW4CCQRcU+YaKb7pPypBjMQVLUTzNNwtZIisooXNS51rUGoiqva6qqTkwph/SQYBg86f4N8OSSkAgTb9KrLZptgMyUghKYv1H51PlSxYjsbfMfM5aDKlARFo3FV7G5eqSYMTvBq+5RhvERKU6hzIuP8Uxb4TdWmzZUkT0gfWs8ana1Sw4gRzORAHasrtTziDKgglaBCSSB7b1XlE1oY3DixInXYam5JrZDpocqryVU2Lh7KiT1pzgcOR5qQYZUc7107hHhB3ENpWYQhQkKIseVhPWaj1GX0xcrwgHuC5TxA8zASoxTfF5gvFOp0iVaR/kk8hTdr+HaEGXcQkDsAPxNHM5Lg2pKXFE+v6CoMmYuu2pXidUfcIrRljTYlwlw8/NoR89z9KwV4ZQjw0D/AKXVT9SaEzTDhaiQoqHe0AdBMUvcbNtSQkEGDB80dYN+5o00y1zHnUOTdn6mH47CoQJQSof0mNQ+VlD5UAcwOgoG06kxYgqAB9oFu5prhMxaZb1LbSYuZk78hWmG4wwqzCWWwonYp6VP6LKfaIbaksu1ooYblQOkCx6wOn6UUhmEgwYgARHyv67Ci8Zmgd8qUJSOwNDOOJjyq83MkH/0jYGgNwl6uAZjhHDsCr0HT0pevKMR/wAlz/tP6Vc8kxHn5xAAIIFh1vb3prj82aEDxVCbWM/Oa8MrrwBFOgJnLlZO/wA2lg9xH40Zg+DcU6JCBHcgVe8SiYKU+MmP6gFD0i/tUYxKSLMrkW0qn8lUa6k/yg+gOxOLow56UWzli1bIUfar8xxBghEpYmYsn6zppxg+M8Kj7zYA6b+wKd6LJrcvjGYv7Mo83OdtcK4n/kOX/tV+lMcPwPiyJ8FXuIroqf4lYMD/AIqh6JmsO/xXwSRILiyeQT+pilrnzv8AhqK+74lGTwFjBuwr2g/hSbPOFcUgFamVpQiJJBG9dEe/jThx8LDivUpH60vx38TsPiAUrwupJ31LuPS0VTeVDuAucBLcETlP+oOINiekGlzqutH5o4FLUUgBM2ApYV3rXx9XUifubA1gGtFLFah2mxEn11I2q4oYOUZgW9Su1C3Ahr3Oyfw946aSx4KlIb0j4S38RtcuBUfNI9afYrjwBtfnaQQJ2JJtMACbnvXD2kGZSqI5wIqDMcUoqJK5J3IgfhUGxiaVuJXYAsiP+J+LXMQyG1K8qVSEgJHXeAKqDj1eWuedYRhSraqsaBBEZH3HiRlyvJXUi8uUOlb4fAnnTdyiL2tJcJE7Tarjkj6ko0pvefQc6qjThbJg725USzm7iDKFqSdpBIP0qTKpfqVY2CcGdXyxh9TaVaFEHYgQKkXh3RMoUPUGPnXLneLMSoAKfcIGwK1EfI1C7nrqx5lrVHVRNR/Z8vyI8ZlE6oFBR8qgDt5tJ+hovAZayJU4tCj3I/Ca4+1m6xsT86n/ANXVzrhwZet3Ea2fGw6nW80+yrQQS2m2/T2Fc6fQ006ktmTNzy35dbUhfzVR5mhlYpR50eLSspJLRTZ1qgJ0/CYdLo/lrRf7qrfI7xW7eUOKNvCTc3LgAEetcyZzJY5mvLzJz+s/Og+yNfcYdVx1LVxLiSy4EoeCjz0benf1pQ9m61H4j7UhL5mSZJrRtcG9WJhCiTHMx7lva4ghAClEkf2x03IINEYXiFIMkkemv8lVTfHG9YTiTSm0yt3DGoImAa2DlMTwriv+Q7/2moXsleR8TS0+qTTvUxnph9YJxuPEH11nXWfsauYI9jReEyNxwwko91JT+JFeLKOSZ5cbHoQIEmiFDSDBuRRWKyNxkXKCT/S4hX4G1KHGDtN/WvKVfozxVl8QV9dCKVRbmDUTyqNWXrqxSo8yR0b4gs17VR2HyJ5wwhtaz/akn8K3xHDb7YlxtaB1UlQ/EUXqJ1cD02i4Kpjl2ICZ70P9gjnW4wkHnQuVIq51VZTcZPZkIiDS1SpNShIrKT0pSgL1GtbdzyoiNPvWMNINq3UTzrE12+J6qhiXBFzXnHhQd68VGlbIZab1gmsprQrgxRwKmwVW6k2qMKFZLlcqdEkRa5rLaxeoFLmtZivVc9dSZSwOVazNRlVe10VTlyZbtRqVWuqvE16p65oTFaqerY1qUUYrzBni9XvHrGgVrFFQg8zurWMWhQlSlhVrxb5CisbjimxAVIJv25V6vV8L6al+RPra4ifAcWhQOrDtmDHL801I7xY2oEfZGrWm3/jXq9Vp02PceP7n/MnZRwYhc4jwwVKsC2ozv4io+UVHjOKsPIIy9ke/6JFYr1aCYE47+p/zJX+9JsP/ABOS2PLgcOD7f+M/WosZ/FLELjS1h2/RsH/3TXq9VA0uIdD9ZM/zBf8A7o45IIS4hM/0tNj8qHe/ibmChBfkdChs/wDwr1ep64cY/CIgmI8y4iedSErUNKSSAEISJ62Fz60vxGLUs6lEqPU9q9XqpCgDiKLE9yKayk16vUUGbldYBtXq9Qzs1W6ayKxXqKoN8z01he1er1enpGFVJqr1erpnBNga0cMVmvVwCFNDWCa9XqOoE3m1akb16vV6p0CeItWter1egmYrxFj2/WK9XqKp2f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" name="WordArt 4"/>
          <p:cNvSpPr>
            <a:spLocks noChangeArrowheads="1" noChangeShapeType="1"/>
          </p:cNvSpPr>
          <p:nvPr/>
        </p:nvSpPr>
        <p:spPr bwMode="auto">
          <a:xfrm>
            <a:off x="5515137" y="5661248"/>
            <a:ext cx="3258391" cy="7040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 smtClean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  <a:endParaRPr lang="pt-PT" sz="3600" i="1" kern="10" baseline="0" dirty="0">
              <a:ln w="11430"/>
              <a:solidFill>
                <a:srgbClr val="FF3300"/>
              </a:solidFill>
              <a:effectLst>
                <a:glow rad="139700">
                  <a:schemeClr val="tx2">
                    <a:alpha val="7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6575638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encrypted-tbn2.gstatic.com/images?q=tbn:ANd9GcTD9YdDyvAQK5dhjhgpKexE6bsTuTyNul17FIVRDrJ1ciKGLRcq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8" y="448022"/>
            <a:ext cx="4538567" cy="45385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encrypted-tbn2.gstatic.com/images?q=tbn:ANd9GcRcl16hDjv1Q87QnM2uju5QUSb9W2paF9Yih7FodoOk5edaohBGP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758200"/>
            <a:ext cx="2954512" cy="17504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encrypted-tbn0.gstatic.com/images?q=tbn:ANd9GcQYRN-hZtgYjtlFcs4k8Lb_Kmcq0mnc031YkH5w0FoWGo75bE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343" y="2717305"/>
            <a:ext cx="2690401" cy="21423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https://encrypted-tbn3.gstatic.com/images?q=tbn:ANd9GcR4Yf0QdkkD6Q3qjfAgQik5mm-_gj7ldx5xpeVsMrjC5HBb9p3if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34" y="3988367"/>
            <a:ext cx="2520280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encrypted-tbn1.gstatic.com/images?q=tbn:ANd9GcQXgfduIEnbKy6MPJ4-WnvwpDeQXCF9xg20YoWTMpCs0BqfqJHQI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252" y="4149443"/>
            <a:ext cx="2191647" cy="23592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8" descr="https://encrypted-tbn2.gstatic.com/images?q=tbn:ANd9GcSEFylJAmVJyCNRJYNXvUpMwdyaXEvxVOmDJiGMYInVZBRFc4ZH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160" y="438488"/>
            <a:ext cx="3864368" cy="25709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1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342349" y="1534093"/>
            <a:ext cx="8722826" cy="3807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ou o dinheiro!... Preferir Deus, optar pelo seu Projeto de Amor, significa estar da parte dos pobres e oprimidos, para os libertar… Preferir o dinheiro </a:t>
            </a:r>
            <a:r>
              <a:rPr lang="pt-PT" sz="33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escraviza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 próprio indivíduo… e </a:t>
            </a:r>
            <a:r>
              <a:rPr lang="pt-PT" sz="33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tiraniza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os outros…</a:t>
            </a:r>
            <a:endParaRPr lang="pt-PT" sz="3300" b="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6923" name="AutoShape 12" descr="data:image/jpeg;base64,/9j/4AAQSkZJRgABAQAAAQABAAD/2wCEAAkGBhAPDw4QEA8PDg8QDw8NFQ8PEQ8PEBAPFBAXFBQQFRIYHSYeFxkjGRISHy8gIycpLCwsFR4xNTAqNSYrLCkBCQoKDgwOGA8PGikaFRgpKTU1KSkpKSkpKSkpKSwpKSkpKSksKSkpKSkpLCwpKSkpKSwsKSwpLCopKSkpKSkpLP/AABEIAMIBAwMBIgACEQEDEQH/xAAcAAEAAQUBAQAAAAAAAAAAAAAAAQIDBAYHBQj/xABEEAACAgEBBQQECAsIAwAAAAAAAQIDEQQFBhIhMRNBUWEHInGBFEJykaGxssIyM1Jic4KDkrPB8CQ0ZHTR0uHxI0RT/8QAFwEBAQEBAAAAAAAAAAAAAAAAAAECA//EABoRAQEBAQEBAQAAAAAAAAAAAAABEQIhMRL/2gAMAwEAAhEDEQA/AOIgAAAAAAAAAAAAAAAAAAAAAAAAAAAAAAAAAAAAAAAAAAAAAAAAAAAAAAAAAAAAAAAAHR9B6LqnSpWXWTscFJuqVca4yay4Rym5Y6ZyuaA5wDK2poXRdZU3xcEnHPTK9ncYoAAAAAAAAAAAAAAAAAAAAAAAAAAAAAAAAAAAAAAAAA6JuT2l2nqi77oxlddW1CSXqwrjJYysp+s+Zzs6N6PPxFH+Z1P8GAHO7bXOTlJtyfNtlIAAAAAAAAAAAAAAAAAAAAAAAAAAAAAAAAAAAAAAAASzyXN9DZdLuW5VuVl8arP/AJRg7OHynLKSfkuLzwBrR0b0efiKP8zqf4MDWFull4+FUr2wu/lFm2bvbPnpKoR7Wuzhsst9WN6zxwUcc4fmgc0BsL3QaeHqqY+2F/8AtK5bnpRb+EqTxy4aZuOfN5TS9iYGtgyNdoLKJ8FkcNpST6xlF9JRfejHAAAAAAAAAAAAAAAAAAAAAAAAAAAAAAAAAAACYyaaaeGuaa5NPxNi0e+HZ1y4tPG299LJTkq898pVJetL9ZLxRrgA9WrbGqvurj2005zjBRhiEFl45QilH6DtOwtnQrqbtpssnj1VBxjXPw4uWYefD18EcT3bX9t0n6ev7R9J6WCVMH5L6gOH+kG3VafUwxbKuM4OShU+zhGSlhrC68nHrl+Zj7B39VEZrUaOvWPHqyU3p5KX5/AsTXuT8zO9K2p47qX4dr900QDP21tq3WW9rbwxwlCFda4a6q10hCPcvblvq22YAAAAAAAAAAAAAAAAAAAAAAAAAAAAAACcAQMAlMCCUyVHIlBruAhxIL2ntS6rKZTdHD8uqfc14gZ27X990n6er7R9G6izh0ja/J/kfOe7T/tuk/T1faPonW/3J/JQHEfSC8yo/a/dNRNu3/66f9r901HIAAAASiAAAAAAAAAAAAAAAAAAAAAAAAAAQAAEjACMsFx3t9ef0lrJGQLjr710LlL4lwPr8V+D8PeWITafIy/g/Fziufel/IDI3bTWt0i/xFf2j6K1cc6N/JRwjYOz5PVaS1ppdtVn5fEvr6/Od41Uc6RpdcIDiHpBi1LT55fjfumoJHSd89LTN0Rtk4SSsXEllfF5PB5Wzd26uNSjNWY8E8fSTRqM9NKKTawn0b5Fv3cv67za98uFRrjFJcLa5ePV/WalkQVqP0lGSYy5kZKAAAAAAAAAAAAAAAAAAAAAAAAAAAZJyUshLIFT5lUKcl2mvODP0+kT8fcBiVaU9XSaJ5Ul45PR2ZsaVjxCPaeUU3L5upuGxtzbG1xU2xT/ACotfWkTRlbt7LjZGqSjh8UG/an/ANnQ9RpnDTNL8LGM+Bb2Bu6qoxXDjHkbM9CnHDXIQcO3i3cndKtJdOPn3Lpz+gxatmvS1NdG/jS9Xl7zter2HFp4STOf7y7uWNvEJP3MUci2xHjljrht5585PHTy5I8ezSY8vab5rt3Lln/xT9yPB1uyJw/CrnH5UZR+seDWp1FlrB69+lMG2oox0ySlrBKAkAAAAAAAAAAAAAAAAAAAAAAAFLLtUS0ZNKAzNPUbrutsFSxZOpWOX4EJcXDhPDtkk1lZ5JdG855JZ8zcvdmzXXcMYSlXXiU+Hk3l+rWn3OT7+5JvuO37G3XjRzttqhLl6sPWwkscOOiikopLnhI59dSeLIwdk7HtjHhUnCP5MEqo4+TBJHvafZC5csP2Iz679PD4zkVraNPcn/XvM7yuVlaKpRSX/BmKR59Wsg+ki89Ql1OksRkzkeLtTZ8be7/UzpapYzlJeLMSzaVa6yz7CWwa/duvB/Fj7MI8zW7q4T4cr5OU/o6+83BbVp8H8xV8K08+sseTyY3lcrjO9m6sPgcr4QUbtNZi7hSjx0WNKFmFyzGfJ4XSaz0Oa6ms+oNRsCuyU3GcbIWRlVZU8evVPKnHiXfh5XLql7T553r2JLQ6q7T2PilXNpPpxQ6wn74tM3x1qVqtsSiUGnh9S9eY6NoqAAAAAAAAAAAAAAAAAAAAACGSAKe8v1SLDKoSA33dzfx6DTqqmmMptylKyyT4eJvqoR5vkorm+4uaj0g6+3/2OyXhTCEMfrNN/SaLC0vx1Bn8z6u1s8ttXT/D1Opn8q+36ky9RtBrmrLk/FXW5+0astWVx1vmaR0HZu92opaavnNfkWvtE/e+a+c2Kz0lxcUuG3PLOFGUfc8nIY7QfiXFtJ+Jm8yrrpm0/SLbYuGlOpd9lqTl7IwTwvazW9XtmyfOeovn7bZRX7scI1aW0X4lqWv8yySGtgnrcdJ2p+KttT+0V1byair8XqtQvKVjmvmlk1h63zKXqy4jetJ6T9bU/XdV6/PhwS/eg0voPL343tq2k6beylTfXDspZkpxnDLccSwnlNvquj8jVJagsWWmZzJdXVNsiyiZSIRpFQAAAAAAAAAAAAAAAAAAAAAAAIIwVAClNk8bJADjY7RgASrie3KMDAFbuI7VlOBgCe0Y42ABHGyMlRAEYJJ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" name="AutoShape 2" descr="data:image/jpeg;base64,/9j/4AAQSkZJRgABAQAAAQABAAD/2wCEAAkGBhQSERUUExQVFBUVGBwaGBgYGBgaFxocGBoVGBoZFxgbHCgeGhojHRgdHy8gIycpLCwsHB4xNTAqNSYrLCkBCQoKDgwOGg8PGi8kHyQsLCwvLC8sKiosLCwpLCwsLCwsKiwsLCwsLCwsLCwsLCwsLCksLCwsLCwsLCwsLCwsLP/AABEIAMUBAAMBIgACEQEDEQH/xAAcAAACAgMBAQAAAAAAAAAAAAAEBQMGAQIHAAj/xABCEAABAwIEBAQDBgUCBQMFAAABAgMRACEEBRIxBkFRYRMicYEykaEUQrHB0fAHI1Ji4RXxM1NyktKissIWFyRDY//EABoBAAMBAQEBAAAAAAAAAAAAAAIDBAUBAAb/xAAxEQACAgEEAQMBBgUFAAAAAAABAgARAwQSITFBEyJRkRQyQmGx8AVxgaHRI1LB4fH/2gAMAwEAAhEDEQA/AL07lWhrXIGojUlO3MjUdyaTsIOkkc95n0vVzwmDDrBQT/jmD86R4rIHEGR7z8Pqk8x2NxXM+98e0ckE8fMv0OTHjc3xYgmVqOoIJOgkTOxi1yPU1KypIdBNkBQmdtPmufaanweF8PzKEqBASm0Qqyhbmd+th1rK0JbMOtrSSoFA8ypUqQEyBbtMdbRNDoxkx3kyWAAYz+I6jG6lFPdf25m7eOIdCSApDiiAlPxJgm57WmeW1FeEAswQoAQD1ibEesfWjU5eppOr41FQ1QJ0pJEhA6D9a3ay8SolMSdSZ/MflSczuQGPf6flMMKA9D6/0/SBNM/y9cSYje0jc+vt06Us+3oQSFW/e09elWrDwpF+kHkPUcornGYYYvYjQ2lS2gvStwEaECSCNRsspN4GwJkirNHQBL8S3HiPQHMvmXuthpKlCJvq5X2g+lR5rjEtaCW1rbeOlZSLI1QApUXAvvyobBPqDaUrIUlKYjrpGn27CpWUupIIUSidiqY7XpTsch9hqVDEF5MpvECMZhVFKHHIBgLm3hrICFAxKTPkUAdwg/eFO8BmOOODUpxwKJhCFJahwlZCdQvpMb/De21W3H5eh5OlY9ORuCD8wSPelr+CKWCko1aYSlIkixOk2uRBvVpzFwAQLmZ6dNd8RGzgCEp1uKJVdKlOWJSSCopVe40+Tf4gTaneMwZdRrWA0QBJKhHMkz0Nq9l+WT5lJ0X+BMbQmAoCIA0iB25TQGPyPGLdCy6CNYhCSUoS3bUFIMhajESTO0RXi5J5aV4MaE9gD85FhgpDgLZ1QeXMc7dIrXMcrClFxSUqSlWqCbXm3WnPiNgJSgEnnpFh1v60JmagoAyLWjnPUjpyqfKrZKl2LKpPHniVzEZcXFWhKSbJEC3KDYd5pY5lCdWopFgQkdDzUrqe1WZxsgA6TYi/IXHOtTxAlCjCkXJNwDuZ3NZWtxjIoUtUtVADarcqruRpKQE6QSf9ye3apMqyZLSVhSErC+ahMRsY9z9KuzjrbxSsACEwQIEkmRB6VunCtqMKSlI6g3/zSMWjwqK3XC+012v9JSc0yFIbKVJSgmDqgi29uZkDlVWfyQAykpN7AAmbTYEAn0rpeYstyUmSU2ntFo9opa9gm4uLfv8Ac0JGC6DQfcRdCUfLuEFPq/liRuTeBPUxRWM4S8MkHcfu1WdWC0KHhmB8j8qmcd8RJ8QlShABgk7defr6V9DotGqoObmPqydxoShDIAegofFcPxyq+/6QtagoJ02jzH6xE17H5KpCDJ+ST+Jq5sKVIzc5W/lUGKgOWpG5A9bfjXQmMkBJBBPbne+wpQzlAd8QhAQlCimAYVKepPO5sPrSPSAEMY7lRdy9MWUn5ih/9MB2UknoCKsDnD06NKAAokDzGxGwWTy5cq2wOVGQDHPVaYV2UFXEWvXPSnjhAErycqNYOUGrJmGGKFJ6GR+lJsVnQbcKFJI2IO4IPOhZAIjZPp3J8GUC/OmUVAjFidPOplHpUrcGzHyF1IUQkRIIJjlFxNSrUAJNaoZAvuTuedQONLKbG941TEySkWiwt1tSzu2k+Zzi5Npkzf8AcfpWFI9f3yqBrBqCbuKJHOYGw7G25rLja/uqPzT/AOPpSzib8jO99ys4hjMHntKkNs4UJMJQsKUq4sswIBE2G3fej0SfIprwwkQkCNPtFTvYJ0K1ArVPxXiIiwAVEWPzrxQl4wCqb7m1utUHCz0SRXmpTiyhRtgqypJFiRzHammXpUoglJSkbBUSb2MChsM840dK06h1povEXSL3E/hRZNmEWeB8zuTcOPmZxToSkk36DvyqF3EqS1JA1kWHf9KQY7irSorUiGkpUUkkSSmZJE7CKhyriQYl0KkJSpIKOY0m4PvzpOLU4XO0H9/E5k0uREupph8aUOFp0lJNw4JC085PUUxw2avNnS+pBB+EgGT0UI3HtbmacYnCAkLA8wtIG4of7LMam5Cdp0mJ3itFsyOOR+/ymemB75aRv4pTyYaKY2KiFb8tNonnOwoXHZdpTNyo3Ue/PblRq8yQmRqCYsB+9qExuIJbV0KeRrMy60JwgmhiwsDzOeZvnrhTpKjpUokCdgfhG4nbVHeleVtkq80pMC94PMqJP3pHX8a2OasuphRPlOgAiJixO8gbGbbxT7hzK0ocCSNIsTyVIvFtwOvrXyufexN9k/8AM+kOT0lCjiWxGWjQE8gB2rRWXhIOpR0pE+w3pmMQn0jl+dqHxWJbKFCRcEX7g9aJsBXzMoZnJlFzND6/56Xk6Y1hsap0gWAVNyeZjtRXDucnEoIUgtnSDJiSDG+/5VBiM0QlpUadY8qYk6YEGbWv0mq3l2VBKV4pcvDTpDbchQIV5iubW36QaPS5Al7hLciAr8ToCkJQhUEqVfSbEbb+lF5ZlwBEkBMC8g8heqCzmJQ+0nDFWhwEOIMKAgDUUKk2GpM/Qmr3hcQhSQvxBpjoTEbiw3t+NbuP+I7QMaccTOz6fyxuWbD5c3yvUWbZclaYSPMCDHp7i/SlrfEmHbQAorXa5I3PoTaewrLXFCCmW2wOxIBt2itBMjuA0gOIg9Qc5MAJUrTH7Mdp6jrSwcDuBa3MO4EBwlSkuplKiRZSSIUg+8dqE4r4pxuj/wDHDQUf7VE79dYFYyfEYvwQX8UhJ3OlKR+X504M3yBGqxQcD+0NxLTDCSXcMouAElQ0qHqnl9OVc2xH8Q3BKEtWBspY0mPSb0342zgDU0pbjsi5LigB0sDcdq5m+BNoFA2VgeDJsri6qW054l5JLmkLvef82pFmOFQ4UqA1FNt7R3telScZp+Hvfp60ywDpWL7zyoGzEmD4n01g2NUOfTnTIq0iTc1Fg2CkbEdpB/CsYrDBfxCRy+YP5UnVZiq2o/lCUc8wVeYrn/hLIkCQodQJAMWG59K8xmJLgCkOpCrAkJ0/fuYJI+Hc/wBSetYGD5FFrXC+hPoec0Xh8GEqkKUexUSPW/7vWLg+0M3LRzbZviniICRKlWFjpFiZVGwt72FCYp1xlKnFL1iRI0AADncGQO5mKGz7MmkONJcaU5fXIbWoI0/e8qTJB5b86LXljbmHLSZDaxIhShYnVYm4B6dDFfRBdoBPRku6yQPEKbeC2wobFM/Sl+ToF1c4qbC5eGGVIBUR5jffzbAemwoXCYnS2uTeD17xvzoXfYhI6jFBJqSDPkpP8zyoJs59z0WfuH1tRDrqgZgLSbgJ3/GDSpeGITpBBBTEkC1vvDmPQj0qgYThV5pf8zHYhTRJJaQ64hu52TpVqSL7WFfNav8AiuncnHdEc/P9K6+svx6bd92WDi3iV5LiEN4d4IIIVZASZmAVE26+wHOkLan1lBdW0lDd0oC0pTvzvcem1MMNkB+6G0D+r4lc91ualTtTJnAstpCiNar3PwiIkAq+ExcCwtUJ1l+7z9JpYyqqFC/v9/MtPD+O1tDzpWR/TsO1H4qSkxVSyvNVocKY0txMaVEpNoGrYzM/7VZ/Ht5iBWnh14bHsPcy9ThOPJfgyncU5KhAS6pRTMJBkyFG4JPT1tVQxPEj7D4Z1JcBEymSmI5jr6V1nG4dDydKgFJ+lVXH8CJklERy3kfKs0MwcheR/OW6fMjCsplKw2HwrywTLKtUkKMtqukwVG8eQQDa0TVsSG02WdJPqd9/QfShMXw4ylrTpUhYF1CTMz8/SlLaXmLH+YzzAumP7Rug/T1qgAsOY3IQ7UDLenCqWB4TqSBaNVwDB3NxQmY8HPOFPhnSDZStR273vS3B5qy55WnPMPunyrg/dBNjt1miVLcbCSFqQQYIkix6xua7wexEe9D8RmOBgEhASAkCBcyep3qvYfgJ9DroKCWXFk6QvTHliQZkTsRzpv8A/VLwEJPuvYn0i1HI4ldEB1Dd5MpVp23I1G4/SmrpkN8kXF/bMgNGiInwvCyWXVO6CgkR5lWTJBMcgDANZxedIw7ZCfOonvp9+o9KnzXO0uswlta1pUPKkBYIkTdM8vyqv5gXFgkYeLH/AIqkpA9QJM32pmDDixuSxsxjg5QGiDMuKHiokAD97Dp6U64fzRbh82mdPlBtcdtv9q59xHliitJWUwNkpkwOsKiT39LVHlOMQHkpQVE72lKUjaTpgkiZifetf1qX2SRVtvcZ0/PWHRCrkDoZHW42+VIzmDgWNXPl+XStXMwTchbg0xq3hJ6GFSesd6TZvEFagqU89RSTMEqSPwHephqWY8ipQ+nA6MxxQiVTN6qzlMM4J0lerUBFjuR1nrSZ/EgEdDtVasSJkZlozYuCZtaiMLiClUgnpE2+VLA6SbUWyujAHmIsifXrGHIF/N7mt1qIFkz70M1jORJnuRf5CpFPk2ilsL+9LtpkCs0AMKSR7/4ohrMknbfpb9aX4jLCfhRpP/VQaELbXCpHpVGPBj/CeYp7EnzLOVBQBJZBSSFABRkETIUIgc/UbRNGN8QtAJlWomASNpO9xb5ExUWMZDgTqB8pnofwpRmehhEi6uRMGPW/405ziRLyGotQzGl5lhzHGp8NQBF6qOa4p1TP8kpKVHSVE3F4Miky8wxDk+GttV4MhYF+UwRRXDqHWUut4rSkLVqb0km5EKEEDoD7msrVavCcVYmuW4sbo+4iEOvrAKEqUbzcyTz2/ojkK0GFUU6zte/ODvbr0vRK3m1+VKk97m0f285qJT4jSSIG4JGmFbDrab18sMaCzt5murkjibYBwJVBO5umw7i28QL+op27igj4xpSu0AGIG8wNzsKU5Q1MKI8oO8yCRaRzgjkTTTFMrWtJbJjYzOmDMkcpv9KUy7j7YvJW6mirNXWcQhxyYbZBiNQ1KTyIESATETQmUZ0cfhyXEpbcSspSQbdUyDfSQefrTJfDSfBThyQpDaysi4SQqbLCfjgmb846UfgMPhlujQNKi2LgQkhJKYjqI2jam6VAzUvJv6Qc2XHsKC6B4PwP+5TcPxE5hVQmXATBBBIF7kgHkB7/ACq/M50AypbkJUlOpSeYnaRuknobib0O/wAMoU+lcSlPm6yoWAJn4Rv6jtdXn2A1+KgmAsW0ztM37WgwO5NamZAjgVR+ZlrZlUzfNFYh1Sw4UAA2BG3qbAj5m1RZNnYVq1zKElWqDsmxC+/MT1tUWNyi6ydaSR5UJEJAAgEq5+2/OnOF4cK2kibqCZHpsPc3pjbdtCU4VJcRdwzkvjurcUAEE6ymOvwjaKccYZE99nWQJUI0pS5CikKBKZI8pIkfSatmQ5MlpISIgXJ6n9/lQWb8QMB9LS1EJV5dceXVPw6uXrtymiw4mPuAjdTqFd68SsZbkgAZbLagtbalLSpSVBKgAQREKAJVp8w+72vnHcKuAFSNIi8TIISLgDken1qwZngktqOIQ+tKjAiQpEf0pSRaT0O9C4nHvfZ1KCkrUQRqCYEq8oggxPOIpvpmt0RuU+2Z4VxekOtrRHhpSsLCYSrUJICuZ1Tbp7UJ4UNFcyTvPvWicUEMlJWAlIi6uwEmq/nnGeGaaSlT2oquQkKIj2EGh280BHYlrsypZrLqyojmY/P60pGDUl1LiYKgI07T6HkaNx/HWGKiUtuEegHp96gRnzr3/Bwqo6yY9yEgD51aoKr7uoh3DNaxizjUSS5LZPxA/evzOx/zWMbmzC0lJII+7Gok7cppG64/fVpT2EqP1MVElS95UT1sPwE0Vp4iGynoyHFL1kgCE9hc/wCKGxLMpiI6VO6ki6lHuJMfjUCVSdqZv8iTNfYgYBG01Ph8Ta9TKQaiOH5ivbwe4Ng9z7Ibwg6RUoQOVL2M1EQuZogYgbggDvvQMpB5ldE9zfEKUNr/ACn60vebIE+EonuQr8KMOKj7wPvWqcfyJB9JolybfE6AYBiPFQgEIKif6TsO4O/zpcziVFzwgEuHza1EadAER5bnnMzeaswgi0+8/nSPMkpZcU5OkrAk907R+nOvmv4vkdn3OTXxH4P9oHMDZw32crAhZEwFEAkKI2EHbv3oB3MgtM6Dq1b6RYcwIOlXrTheC8RoqIM6JiLmbgRvBi/WaGeydQmBpQDA32sehi3XnWWmTKoAUf8AkeNrMd5mHXFOISShFiRKdzERCReSLxSTijCa0tlIukyYgKtEwYM9/erXgcOGigiBINpgXvYRfYSd96IGFDitUybEm299hWmQzJ7e/iDiy7GsjiUfh/KXw0pLbpgySFAwLFMhRg6jIVB8p0iwmTY+FsC6HVqUolI+4qxBJkQBaALWJkjlVoYagVKEgbQPSq8Oibtz5/KKzaneTQkDmEm/Mfsj0oNlpLayQk3IuPrPQDn6U0S6CKDxbIWCkKgn533+dXNiRBeMydWvgwTD4htsOvXSlRn7x1RupKZ3PYXoHCZ7h8UsjStKjsVoUkGdoO09rGlPF+FcKm1tqKUMGNutibewpI3jmmlhaPECiZUkEpAM7IB5H6TFGNO+TFz3FPm2vxwJdsZkClpSArTHMbk9u1D4DLlseIt1Q0hPxEgAfkLfWl/DvE761OOPBKG9cIQL26lSogDrNzIAtRnGOZOKw5ThlfzBCyNIUFoEyEyCCeftFJ+y0Oe5SurYrtE1b4qb0LC1JCYIKkrBibAxY0tccbxzdi2FJWRBKUkDSDI1bgncWnsa53jeKcRMkNKPIllv9KcZEH8aRqDVufgoH4CqVHprxFk7zyIWrCDD6hiXU4hpEeG00sKVuTpVEEISb3PvWpzLFOhQHhJYJI0luFggiNJCuw9I3MVbWeGnkJhIZV28NI/AUqzjKcaEkNpbEEEBIAnqIMQe/wCPKPPq9xtjH4sHIAMQ5vl61SCFR2iPlVJzThcLxLSFFQQdKVERIKjym25q34nK8wUSQy9POFJI9heBSjM8FiECXWXQTzDavnYVImofcKImuunUgi7mMBwYhDwbQxKgTdxOqInzLJsAYnypFiLk2qbiJ5SD4aAByOnaY+7P3Zn5V03Il/a8Gy8n4inzSIhSfKsR6g1Xs34a1KNvmCY+e0/pUwz78v8Aq+P1iuCpXGKM5X9iWoyZNv8Aes/6cY/Sr+vh0pFwmwmI1dLEcveomOFnFm0EDnqkXg2tIG1qrOrTwZMdGaszmuIy+eXbva9Au4QgSNudq6HmXBTpciJJT5SNp6H627ULhOBVuMpkabeaQSqR0GwHeq01agDmJGkPmVLC4XWARtTBvIjEgfs2q3MZC1hhpWoDoCbj5VG7xAygQ2jWRzNh+tLOfcfb1PDSKDO3OtqNwJHtSbO8YWlNaiUha9IHtPzp+nGJUg6FCYPOKq3Hx/m4Ef8A9T8wmqSzKLBhab35AhH7qEY/NmWHEBbhClJCo8x3FpCdvel2AxXiOiVEzE3hIHebAUHxSrDqeR4bgU+QltaBO4A0wYjVyInpVfxyVKZs6lSWnIU1q8ySfLrKeQkab8zUD5XGQgdSlEUrz3OofZOi7exrz7S9BAWmeVvxqqcDcTtIZUl1ZB1eVME2i5EU1ziVJ1MkgLG4Eg+nSmZP9ZeZOUZGoj+0NTm60xrQAQIMGZ9uVH4YqUAT1vbl03rnvgLA1KW6ozBCSRHTnT/hPFDwF61uFWtcFS1SAAIG9SvpeiDAegOBLQ83JGkR1/fKgM0WpoICFad53vdPQHrWzeK0pMqI0kGSonykK68wRReFxiFp1BUgybiIHQ9I7006dweOz8RC5AO4Dg8e64fKZAI1G1rdCkfsUfi8QpAuZ9q9pO4dSAb3A27EETyvUeZgqblJCh1BkR2IowuRVO6EGUtBWM/SPu3PMX/Q1svOU8oJ6bH5b1W3kFKt7W272ot1qeU+tA2SuJQMSxx/qCVylUEHcUtzbAsrQdKEgjYix70AWb9Kgxbagm0/WvJqWVuDGNp0YdR+tlP2ZOiUlpPkCIm8W2MHuL79aruY5wMOkOOhw+HGhDTatccyoX0I28yyJr2Aw2IiykthQkFSoMdhuPWlWK4BbSVOujc/EFqJWTzMnb1q77ap4MhGlo3GuCyDCY1xKgNJWdSkJIgfeI9zHzq9ZfkrLSYbQlI7D896qPCnDaTqcBUkDypG4gwZB9quGGY0c5qc6hb55EPIgU8HmFqRAtStby9RiSNxpCSY9yPzo9eIigX0o8x0wSCJAvfvUOryI7D0zX5QcYI7Ey+jUlWm6huBH4xUbWHQkSuAe5HTvzmlbGcKbRpsVkmVd5jYbiKge8ZxOkmQZ36RMAeg3qKh96rMrGJxwTQjXGNJSRdcG8JPK0n60uxDY1QlRIMbm/LnA59aGbCkkBMCOe4Fr29OVOGWQpJS4m6AIAIkzYbWmREbVOrMx4FRpvCRZuVrNFqaUUoIV5SqCpIMwrYzMGIoZGaOoSmGZSpRBI5DWEgwkeXykrOoiwMEmrG1lqPEOsGQIso2i/I7333o13KW1DTJ6Xg29x3pjBf9sN89UIk4Uz37QVNqZLUATIMzEwSfvDmORjeQaznGXG4TNbhXgKKEfCJvEbkk7W3NGrxwU3CYKqNVCmx+tzoDKdw6M5fmDSEKOrf6+5pS4tCj16T+dt6a4/CqLp1AzJkQTeSDyv8ApFAqwUmQflcW9t61wQvEXt3czsT2Qo8QqCl32CRcWAjVyTzAtuTW2aYFOkEtalpIKCbrB/qn9yJrXAZ8lGFSVStafJpEFSinYwP7YUapuG4txb7/AIjaQpJ0ygnypBKpUCATbT6gyCDM131iT8xePT5cl81XmTHhZJd8R3UlsK1L0gKEqMkJMhUTzgxQeM4NwzRX4eJ1LWIbQpJQkhREoU58OrpMXAmrBiM2Q6tLTqVNlRGlREJc56ErBsomLGCRI517EtJgBMqk6fKZNvukEcuihtyqlcaZFJQQN+XE1M0rOSZS0ku+KVIcRZKAq5MweRBA+dXTK811hLQRaIF9v1pGMIll5K1t6k9QClOxnWkiAR2N+lOsEtkjWyUzGxsfad/ap1xkcGNy5NxskmFOZIpZssp9In1rdvKG206VuEm++/0qqZpxS8hRSmx7T9IqoZpnTuoqUVajvM86auBiauIZz5M6LnSVhopYcUmQbiEnt55lImBbkT6iHJ8lSUhPiBTTjakqT5iAtX/7FpJ+ICBG299q57huIFJEkgzyN6w3xO4j4TE9LCrMQdOJPkVW5nT1cO4XD4INeK2kILalOuAG7akSpKZ8pkQALAmos14jw6Vp+yrTMw4ED+WtKhPLy6k76uW3OK5ivil94FKpWD3I+oojC5mBbTEbwL+5504sPxRIT4lvZzIrtCYun5GRv6U8BlAqkNPqjyghW+xplluOfmFGRt3rI1KA8gzSwk+RLCEmjGcvXo1oAKjZM7Acz3NQZUypaoJiRTtSgkJaTM9frWYx4jMrke0RBmuTr8ILUZINwL0lyrK14t2CSG0/Ib7CuhLaQEwbA2361QOIOM3MM6ptlCEgGJgGe9qNAxO0RYyllMvrOFCEBCbAUuzXGuIMInbpNypABHMwNRj0qn5fxU9iwU6/DWmTKTpChaR0Ch6x8qkddfEFTqjOxOkzHQxepcuBt/wZ3Fhs7mMct493UmReRuDcFSh6JhIBPrR+JxkiNqrjWNVzM/KtvFUTPKuDA3zKii3cYHDALClEx7R+tMDiUpgyLG0c/l8qVeMYmRbuKT4zMSP0qooVEE055loeztHwhNxe23uKHPFBBNv0qpnMp3G/0rLeYCTAJA7/AFqdla41cGLzLFjeJUTBSQrebUvfzN3dJtSPE4jUbiPTpWf9RUhOm29ieVUY1UD3Cc280kdHFakK1koJG+0d6Jypl3RIeQrvpBjtOqqicUqdzWWsQQdQJnqLH5ilMm77pjHVgOY0z/DaD4niEuKMEBICSDHTaYE9aU4xS9RJkSdogDlAINSPYor+Lzet/rULq55R72qhGNAGTbSDx1OhYDLJbCW0QBEkWn35nf33pPmepsEpbhSzECBJvsE9QOfcnvfsAzCEySYHOgM54fDwMfe+JMkarjc9Im2xo8mlZVDJz8iJx6r3+6UPDv8Aiam16VoIMpkXAknQDc6dwvtblVp4XxSBHiK1LR5ELUYK0rA0k8lOeXQTv5e9VrMMOGdUBI1ESL65TE6E7X2i3vU2SZQt95CnLkCyZIQgBUi1iFDSJ53jtS9NmKEFD34/P4/zL9RjTLjsmdLKQRe4NVnOeHmdRVZu3xC2/I8iLVY0DSIqh8bZiVPBANhAHyk+5n6VvFQ45mChINCUviTMCFKSCN4JE3FrCeRInrVeL2rc/WmGeMDUYvPOkSFwaNKriMYEcGOcsyhTyglCZJ/AXo/GcPJQ4UpcSsdU7dx0kdq3wPGoaw/goZa1FJSpZBlQPUfuaFwvFjqbHStHNtSRouDyAGnr5YqG87MT4jB6YHMaZfk6UyDemuDytCdo3pNgM0Q45A8gVskkQLbajuelugqwKb8JsuFJASOc1Hm9QGieZWmyuIYWIItv2pVmeclo+RExueXzrGTfxA3+0EpEQhKUymI3JJn/AHrK8Q3iElLTiVqJkJIg9fKkgUtUdGtxxPb7FCE5PxavxISgauhNr1fsA+lwa4AVsfWuWIyt1ooUtFpiRv2q+ZTiyBbnv0pecKD7RAdC635kvF+YqaaBQkKJPMTFt965NmmtRKlzPOfpXTc/zlEhCwbgk9I71z7irOW3AnTa2wG/vzArumLb7qcCBcfMUZa8tKvKY7z+dWRrOylPhr81yQYuD3/fKq5w04l7GtNJkFAU4okjSQkDyxzMx9acLYU68UtpBlRiBz6jnH+ao1X36PxcZgrbcbNYuUBUb0PjlKKZJPztRr2DLaUoTBsPebAj1iagxLUNqN7bARbvFQBr6ligAxIpwpIvv+963xOYQBq6wTzE9fQxW+OSCLbDn6xQTyAoJCrgxI67SPfamobIJj2QERi2rnP761ltIJIBi37H+a0+xKaVpSFFAMTMqA99/flR2HYQZIcSk9FIUn8JFdNeIkow7EhSzYSdrVF4ZUTawG/KfWmf+jqAUpeooSJ8oAnte43pbnDYSrRABHxAGUpPQdxzmbk0IN8TqLbSBSbQPmN/nWyNorTDp6kydufzHSpNBPvXqNx2QjbzIlGtFVMrCK6VD4CqOjM8mp1ThniZt5oSoBQ3BNT5zxWzh0761T8KSJrguGzVSfhJFEKzRSt1TWjbAcTOCJuszoeJxCHVHEuE+KDKEIPlTA7C6jzP40ywGPaKIdb8MG+oGVCTMyLzXMsLmekg9NqYP8TLUmJsNhXMSIlsRZjMjsxq+PidVYDpAU04nEN8vMAodp2PvVa4laV4niLb0iyT5hIOwVCeX6VUss4ucYMoVHX/AG51tm3GTmIjXFulVDIo6ETtaxzJM7wifDUtOuRzMbbAkVR3bT9KfZjmqiyRqIHO/L9Kqz2Imgwbmtj1O5mE2U+a8H6Gmsaqsku4w9GJPKrU3xit7Dlh5ZULaSYt6kCTVLacqRTahBvSsiI/3oxXI6jHHuKSYIiNuXvU2Q5mpt5Ck7g2/Slb+JUoAHkKzhcV4awrmm9eI3Jtnd9Nc+i1ZjhdAU4UiAFG8waGVxlhUnShCldITY/O8VwzE8SOOXUo+mw9YojJM5VMKX5Re5sPSo/s7hTdfSODoTyT9Y84mzVzxlKNiqdjMDp8qr/jhSTaTyM8vSt8zz0LVa8WFK2cRFPxY6UAiDkyW1Axnwnh1t40rGnztLRM3GrTJ26SK6TlKm8Mk/eWoXPP0/tE2N5Nct+1aTKTTTKc2WXBJmal1enbIdwPiPwZFVdp+ZenH9StW9ySPaBA7VticH5PEjynmefX2A+tSs5K6psLQPEkzpTy/wCokj5Cl2Z4p9I8JSVoTyB3i8CeQEHYdKyzhcDqaeNgxG0iLXEqXIFkgyek8pPXn6TWrWD806SQlNuxjymN52VbaBO9S6TpgkJHbe8THTbe5rdDYAAE7f1WPtG9dV1TvmWlS0avZw0tGptF1DrIHUeszQLOYKSRpAn0FB6CCSkkH0se/Y96cM5WtbGsKbTaSYETJGmAApRttPMV1VDdRWRhiHuM2xedLUwpv+q3eNzfpYAVXigix3PX86OU622IOpaj8RKyEmOVpuOiPcmozitUgNNgA8woqjbcqnlXSKi1zL+FYKwqDtv2o5GZwLISO8XoV5/T90D0n6TtQC8crrT0WxJs2WzGi8y/sHzNRpzGD8KfelCsaaiOMp4Bkm7mVpLtSJdNDJVUgNWGQwlOI71MnEUImpAk0PEPmEl6tS9UISal8O0nyjvNcBE7MPlRRaTNvzpW4CCQRcU+YaKb7pPypBjMQVLUTzNNwtZIisooXNS51rUGoiqva6qqTkwph/SQYBg86f4N8OSSkAgTb9KrLZptgMyUghKYv1H51PlSxYjsbfMfM5aDKlARFo3FV7G5eqSYMTvBq+5RhvERKU6hzIuP8Uxb4TdWmzZUkT0gfWs8ana1Sw4gRzORAHasrtTziDKgglaBCSSB7b1XlE1oY3DixInXYam5JrZDpocqryVU2Lh7KiT1pzgcOR5qQYZUc7107hHhB3ENpWYQhQkKIseVhPWaj1GX0xcrwgHuC5TxA8zASoxTfF5gvFOp0iVaR/kk8hTdr+HaEGXcQkDsAPxNHM5Lg2pKXFE+v6CoMmYuu2pXidUfcIrRljTYlwlw8/NoR89z9KwV4ZQjw0D/AKXVT9SaEzTDhaiQoqHe0AdBMUvcbNtSQkEGDB80dYN+5o00y1zHnUOTdn6mH47CoQJQSof0mNQ+VlD5UAcwOgoG06kxYgqAB9oFu5prhMxaZb1LbSYuZk78hWmG4wwqzCWWwonYp6VP6LKfaIbaksu1ooYblQOkCx6wOn6UUhmEgwYgARHyv67Ci8Zmgd8qUJSOwNDOOJjyq83MkH/0jYGgNwl6uAZjhHDsCr0HT0pevKMR/wAlz/tP6Vc8kxHn5xAAIIFh1vb3prj82aEDxVCbWM/Oa8MrrwBFOgJnLlZO/wA2lg9xH40Zg+DcU6JCBHcgVe8SiYKU+MmP6gFD0i/tUYxKSLMrkW0qn8lUa6k/yg+gOxOLow56UWzli1bIUfar8xxBghEpYmYsn6zppxg+M8Kj7zYA6b+wKd6LJrcvjGYv7Mo83OdtcK4n/kOX/tV+lMcPwPiyJ8FXuIroqf4lYMD/AIqh6JmsO/xXwSRILiyeQT+pilrnzv8AhqK+74lGTwFjBuwr2g/hSbPOFcUgFamVpQiJJBG9dEe/jThx8LDivUpH60vx38TsPiAUrwupJ31LuPS0VTeVDuAucBLcETlP+oOINiekGlzqutH5o4FLUUgBM2ApYV3rXx9XUifubA1gGtFLFah2mxEn11I2q4oYOUZgW9Su1C3Ahr3Oyfw946aSx4KlIb0j4S38RtcuBUfNI9afYrjwBtfnaQQJ2JJtMACbnvXD2kGZSqI5wIqDMcUoqJK5J3IgfhUGxiaVuJXYAsiP+J+LXMQyG1K8qVSEgJHXeAKqDj1eWuedYRhSraqsaBBEZH3HiRlyvJXUi8uUOlb4fAnnTdyiL2tJcJE7Tarjkj6ko0pvefQc6qjThbJg725USzm7iDKFqSdpBIP0qTKpfqVY2CcGdXyxh9TaVaFEHYgQKkXh3RMoUPUGPnXLneLMSoAKfcIGwK1EfI1C7nrqx5lrVHVRNR/Z8vyI8ZlE6oFBR8qgDt5tJ+hovAZayJU4tCj3I/Ca4+1m6xsT86n/ANXVzrhwZet3Ea2fGw6nW80+yrQQS2m2/T2Fc6fQ006ktmTNzy35dbUhfzVR5mhlYpR50eLSspJLRTZ1qgJ0/CYdLo/lrRf7qrfI7xW7eUOKNvCTc3LgAEetcyZzJY5mvLzJz+s/Og+yNfcYdVx1LVxLiSy4EoeCjz0benf1pQ9m61H4j7UhL5mSZJrRtcG9WJhCiTHMx7lva4ghAClEkf2x03IINEYXiFIMkkemv8lVTfHG9YTiTSm0yt3DGoImAa2DlMTwriv+Q7/2moXsleR8TS0+qTTvUxnph9YJxuPEH11nXWfsauYI9jReEyNxwwko91JT+JFeLKOSZ5cbHoQIEmiFDSDBuRRWKyNxkXKCT/S4hX4G1KHGDtN/WvKVfozxVl8QV9dCKVRbmDUTyqNWXrqxSo8yR0b4gs17VR2HyJ5wwhtaz/akn8K3xHDb7YlxtaB1UlQ/EUXqJ1cD02i4Kpjl2ICZ70P9gjnW4wkHnQuVIq51VZTcZPZkIiDS1SpNShIrKT0pSgL1GtbdzyoiNPvWMNINq3UTzrE12+J6qhiXBFzXnHhQd68VGlbIZab1gmsprQrgxRwKmwVW6k2qMKFZLlcqdEkRa5rLaxeoFLmtZivVc9dSZSwOVazNRlVe10VTlyZbtRqVWuqvE16p65oTFaqerY1qUUYrzBni9XvHrGgVrFFQg8zurWMWhQlSlhVrxb5CisbjimxAVIJv25V6vV8L6al+RPra4ifAcWhQOrDtmDHL801I7xY2oEfZGrWm3/jXq9Vp02PceP7n/MnZRwYhc4jwwVKsC2ozv4io+UVHjOKsPIIy9ke/6JFYr1aCYE47+p/zJX+9JsP/ABOS2PLgcOD7f+M/WosZ/FLELjS1h2/RsH/3TXq9VA0uIdD9ZM/zBf8A7o45IIS4hM/0tNj8qHe/ibmChBfkdChs/wDwr1ep64cY/CIgmI8y4iedSErUNKSSAEISJ62Fz60vxGLUs6lEqPU9q9XqpCgDiKLE9yKayk16vUUGbldYBtXq9Qzs1W6ayKxXqKoN8z01he1er1enpGFVJqr1erpnBNga0cMVmvVwCFNDWCa9XqOoE3m1akb16vV6p0CeItWter1egmYrxFj2/WK9XqKp2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" name="AutoShape 4" descr="data:image/jpeg;base64,/9j/4AAQSkZJRgABAQAAAQABAAD/2wCEAAkGBhQSERUUExQVFBUVGBwaGBgYGBgaFxocGBoVGBoZFxgbHCgeGhojHRgdHy8gIycpLCwsHB4xNTAqNSYrLCkBCQoKDgwOGg8PGi8kHyQsLCwvLC8sKiosLCwpLCwsLCwsKiwsLCwsLCwsLCwsLCwsLCksLCwsLCwsLCwsLCwsLP/AABEIAMUBAAMBIgACEQEDEQH/xAAcAAACAgMBAQAAAAAAAAAAAAAEBQMGAQIHAAj/xABCEAABAwIEBAQDBgUCBQMFAAABAgMRACEEBRIxBkFRYRMicYEykaEUQrHB0fAHI1Ji4RXxM1NyktKissIWFyRDY//EABoBAAMBAQEBAAAAAAAAAAAAAAIDBAUBAAb/xAAxEQACAgEEAQMBBgUFAAAAAAABAgARAwQSITFBEyJRkRQyQmGx8AVxgaHRI1LB4fH/2gAMAwEAAhEDEQA/AL07lWhrXIGojUlO3MjUdyaTsIOkkc95n0vVzwmDDrBQT/jmD86R4rIHEGR7z8Pqk8x2NxXM+98e0ckE8fMv0OTHjc3xYgmVqOoIJOgkTOxi1yPU1KypIdBNkBQmdtPmufaanweF8PzKEqBASm0Qqyhbmd+th1rK0JbMOtrSSoFA8ypUqQEyBbtMdbRNDoxkx3kyWAAYz+I6jG6lFPdf25m7eOIdCSApDiiAlPxJgm57WmeW1FeEAswQoAQD1ibEesfWjU5eppOr41FQ1QJ0pJEhA6D9a3ay8SolMSdSZ/MflSczuQGPf6flMMKA9D6/0/SBNM/y9cSYje0jc+vt06Us+3oQSFW/e09elWrDwpF+kHkPUcornGYYYvYjQ2lS2gvStwEaECSCNRsspN4GwJkirNHQBL8S3HiPQHMvmXuthpKlCJvq5X2g+lR5rjEtaCW1rbeOlZSLI1QApUXAvvyobBPqDaUrIUlKYjrpGn27CpWUupIIUSidiqY7XpTsch9hqVDEF5MpvECMZhVFKHHIBgLm3hrICFAxKTPkUAdwg/eFO8BmOOODUpxwKJhCFJahwlZCdQvpMb/De21W3H5eh5OlY9ORuCD8wSPelr+CKWCko1aYSlIkixOk2uRBvVpzFwAQLmZ6dNd8RGzgCEp1uKJVdKlOWJSSCopVe40+Tf4gTaneMwZdRrWA0QBJKhHMkz0Nq9l+WT5lJ0X+BMbQmAoCIA0iB25TQGPyPGLdCy6CNYhCSUoS3bUFIMhajESTO0RXi5J5aV4MaE9gD85FhgpDgLZ1QeXMc7dIrXMcrClFxSUqSlWqCbXm3WnPiNgJSgEnnpFh1v60JmagoAyLWjnPUjpyqfKrZKl2LKpPHniVzEZcXFWhKSbJEC3KDYd5pY5lCdWopFgQkdDzUrqe1WZxsgA6TYi/IXHOtTxAlCjCkXJNwDuZ3NZWtxjIoUtUtVADarcqruRpKQE6QSf9ye3apMqyZLSVhSErC+ahMRsY9z9KuzjrbxSsACEwQIEkmRB6VunCtqMKSlI6g3/zSMWjwqK3XC+012v9JSc0yFIbKVJSgmDqgi29uZkDlVWfyQAykpN7AAmbTYEAn0rpeYstyUmSU2ntFo9opa9gm4uLfv8Ac0JGC6DQfcRdCUfLuEFPq/liRuTeBPUxRWM4S8MkHcfu1WdWC0KHhmB8j8qmcd8RJ8QlShABgk7defr6V9DotGqoObmPqydxoShDIAegofFcPxyq+/6QtagoJ02jzH6xE17H5KpCDJ+ST+Jq5sKVIzc5W/lUGKgOWpG5A9bfjXQmMkBJBBPbne+wpQzlAd8QhAQlCimAYVKepPO5sPrSPSAEMY7lRdy9MWUn5ih/9MB2UknoCKsDnD06NKAAokDzGxGwWTy5cq2wOVGQDHPVaYV2UFXEWvXPSnjhAErycqNYOUGrJmGGKFJ6GR+lJsVnQbcKFJI2IO4IPOhZAIjZPp3J8GUC/OmUVAjFidPOplHpUrcGzHyF1IUQkRIIJjlFxNSrUAJNaoZAvuTuedQONLKbG941TEySkWiwt1tSzu2k+Zzi5Npkzf8AcfpWFI9f3yqBrBqCbuKJHOYGw7G25rLja/uqPzT/AOPpSzib8jO99ys4hjMHntKkNs4UJMJQsKUq4sswIBE2G3fej0SfIprwwkQkCNPtFTvYJ0K1ArVPxXiIiwAVEWPzrxQl4wCqb7m1utUHCz0SRXmpTiyhRtgqypJFiRzHammXpUoglJSkbBUSb2MChsM840dK06h1povEXSL3E/hRZNmEWeB8zuTcOPmZxToSkk36DvyqF3EqS1JA1kWHf9KQY7irSorUiGkpUUkkSSmZJE7CKhyriQYl0KkJSpIKOY0m4PvzpOLU4XO0H9/E5k0uREupph8aUOFp0lJNw4JC085PUUxw2avNnS+pBB+EgGT0UI3HtbmacYnCAkLA8wtIG4of7LMam5Cdp0mJ3itFsyOOR+/ymemB75aRv4pTyYaKY2KiFb8tNonnOwoXHZdpTNyo3Ue/PblRq8yQmRqCYsB+9qExuIJbV0KeRrMy60JwgmhiwsDzOeZvnrhTpKjpUokCdgfhG4nbVHeleVtkq80pMC94PMqJP3pHX8a2OasuphRPlOgAiJixO8gbGbbxT7hzK0ocCSNIsTyVIvFtwOvrXyufexN9k/8AM+kOT0lCjiWxGWjQE8gB2rRWXhIOpR0pE+w3pmMQn0jl+dqHxWJbKFCRcEX7g9aJsBXzMoZnJlFzND6/56Xk6Y1hsap0gWAVNyeZjtRXDucnEoIUgtnSDJiSDG+/5VBiM0QlpUadY8qYk6YEGbWv0mq3l2VBKV4pcvDTpDbchQIV5iubW36QaPS5Al7hLciAr8ToCkJQhUEqVfSbEbb+lF5ZlwBEkBMC8g8heqCzmJQ+0nDFWhwEOIMKAgDUUKk2GpM/Qmr3hcQhSQvxBpjoTEbiw3t+NbuP+I7QMaccTOz6fyxuWbD5c3yvUWbZclaYSPMCDHp7i/SlrfEmHbQAorXa5I3PoTaewrLXFCCmW2wOxIBt2itBMjuA0gOIg9Qc5MAJUrTH7Mdp6jrSwcDuBa3MO4EBwlSkuplKiRZSSIUg+8dqE4r4pxuj/wDHDQUf7VE79dYFYyfEYvwQX8UhJ3OlKR+X504M3yBGqxQcD+0NxLTDCSXcMouAElQ0qHqnl9OVc2xH8Q3BKEtWBspY0mPSb0342zgDU0pbjsi5LigB0sDcdq5m+BNoFA2VgeDJsri6qW054l5JLmkLvef82pFmOFQ4UqA1FNt7R3telScZp+Hvfp60ywDpWL7zyoGzEmD4n01g2NUOfTnTIq0iTc1Fg2CkbEdpB/CsYrDBfxCRy+YP5UnVZiq2o/lCUc8wVeYrn/hLIkCQodQJAMWG59K8xmJLgCkOpCrAkJ0/fuYJI+Hc/wBSetYGD5FFrXC+hPoec0Xh8GEqkKUexUSPW/7vWLg+0M3LRzbZviniICRKlWFjpFiZVGwt72FCYp1xlKnFL1iRI0AADncGQO5mKGz7MmkONJcaU5fXIbWoI0/e8qTJB5b86LXljbmHLSZDaxIhShYnVYm4B6dDFfRBdoBPRku6yQPEKbeC2wobFM/Sl+ToF1c4qbC5eGGVIBUR5jffzbAemwoXCYnS2uTeD17xvzoXfYhI6jFBJqSDPkpP8zyoJs59z0WfuH1tRDrqgZgLSbgJ3/GDSpeGITpBBBTEkC1vvDmPQj0qgYThV5pf8zHYhTRJJaQ64hu52TpVqSL7WFfNav8AiuncnHdEc/P9K6+svx6bd92WDi3iV5LiEN4d4IIIVZASZmAVE26+wHOkLan1lBdW0lDd0oC0pTvzvcem1MMNkB+6G0D+r4lc91ualTtTJnAstpCiNar3PwiIkAq+ExcCwtUJ1l+7z9JpYyqqFC/v9/MtPD+O1tDzpWR/TsO1H4qSkxVSyvNVocKY0txMaVEpNoGrYzM/7VZ/Ht5iBWnh14bHsPcy9ThOPJfgyncU5KhAS6pRTMJBkyFG4JPT1tVQxPEj7D4Z1JcBEymSmI5jr6V1nG4dDydKgFJ+lVXH8CJklERy3kfKs0MwcheR/OW6fMjCsplKw2HwrywTLKtUkKMtqukwVG8eQQDa0TVsSG02WdJPqd9/QfShMXw4ylrTpUhYF1CTMz8/SlLaXmLH+YzzAumP7Rug/T1qgAsOY3IQ7UDLenCqWB4TqSBaNVwDB3NxQmY8HPOFPhnSDZStR273vS3B5qy55WnPMPunyrg/dBNjt1miVLcbCSFqQQYIkix6xua7wexEe9D8RmOBgEhASAkCBcyep3qvYfgJ9DroKCWXFk6QvTHliQZkTsRzpv8A/VLwEJPuvYn0i1HI4ldEB1Dd5MpVp23I1G4/SmrpkN8kXF/bMgNGiInwvCyWXVO6CgkR5lWTJBMcgDANZxedIw7ZCfOonvp9+o9KnzXO0uswlta1pUPKkBYIkTdM8vyqv5gXFgkYeLH/AIqkpA9QJM32pmDDixuSxsxjg5QGiDMuKHiokAD97Dp6U64fzRbh82mdPlBtcdtv9q59xHliitJWUwNkpkwOsKiT39LVHlOMQHkpQVE72lKUjaTpgkiZifetf1qX2SRVtvcZ0/PWHRCrkDoZHW42+VIzmDgWNXPl+XStXMwTchbg0xq3hJ6GFSesd6TZvEFagqU89RSTMEqSPwHephqWY8ipQ+nA6MxxQiVTN6qzlMM4J0lerUBFjuR1nrSZ/EgEdDtVasSJkZlozYuCZtaiMLiClUgnpE2+VLA6SbUWyujAHmIsifXrGHIF/N7mt1qIFkz70M1jORJnuRf5CpFPk2ilsL+9LtpkCs0AMKSR7/4ohrMknbfpb9aX4jLCfhRpP/VQaELbXCpHpVGPBj/CeYp7EnzLOVBQBJZBSSFABRkETIUIgc/UbRNGN8QtAJlWomASNpO9xb5ExUWMZDgTqB8pnofwpRmehhEi6uRMGPW/405ziRLyGotQzGl5lhzHGp8NQBF6qOa4p1TP8kpKVHSVE3F4Miky8wxDk+GttV4MhYF+UwRRXDqHWUut4rSkLVqb0km5EKEEDoD7msrVavCcVYmuW4sbo+4iEOvrAKEqUbzcyTz2/ojkK0GFUU6zte/ODvbr0vRK3m1+VKk97m0f285qJT4jSSIG4JGmFbDrab18sMaCzt5murkjibYBwJVBO5umw7i28QL+op27igj4xpSu0AGIG8wNzsKU5Q1MKI8oO8yCRaRzgjkTTTFMrWtJbJjYzOmDMkcpv9KUy7j7YvJW6mirNXWcQhxyYbZBiNQ1KTyIESATETQmUZ0cfhyXEpbcSspSQbdUyDfSQefrTJfDSfBThyQpDaysi4SQqbLCfjgmb846UfgMPhlujQNKi2LgQkhJKYjqI2jam6VAzUvJv6Qc2XHsKC6B4PwP+5TcPxE5hVQmXATBBBIF7kgHkB7/ACq/M50AypbkJUlOpSeYnaRuknobib0O/wAMoU+lcSlPm6yoWAJn4Rv6jtdXn2A1+KgmAsW0ztM37WgwO5NamZAjgVR+ZlrZlUzfNFYh1Sw4UAA2BG3qbAj5m1RZNnYVq1zKElWqDsmxC+/MT1tUWNyi6ydaSR5UJEJAAgEq5+2/OnOF4cK2kibqCZHpsPc3pjbdtCU4VJcRdwzkvjurcUAEE6ymOvwjaKccYZE99nWQJUI0pS5CikKBKZI8pIkfSatmQ5MlpISIgXJ6n9/lQWb8QMB9LS1EJV5dceXVPw6uXrtymiw4mPuAjdTqFd68SsZbkgAZbLagtbalLSpSVBKgAQREKAJVp8w+72vnHcKuAFSNIi8TIISLgDken1qwZngktqOIQ+tKjAiQpEf0pSRaT0O9C4nHvfZ1KCkrUQRqCYEq8oggxPOIpvpmt0RuU+2Z4VxekOtrRHhpSsLCYSrUJICuZ1Tbp7UJ4UNFcyTvPvWicUEMlJWAlIi6uwEmq/nnGeGaaSlT2oquQkKIj2EGh280BHYlrsypZrLqyojmY/P60pGDUl1LiYKgI07T6HkaNx/HWGKiUtuEegHp96gRnzr3/Bwqo6yY9yEgD51aoKr7uoh3DNaxizjUSS5LZPxA/evzOx/zWMbmzC0lJII+7Gok7cppG64/fVpT2EqP1MVElS95UT1sPwE0Vp4iGynoyHFL1kgCE9hc/wCKGxLMpiI6VO6ki6lHuJMfjUCVSdqZv8iTNfYgYBG01Ph8Ta9TKQaiOH5ivbwe4Ng9z7Ibwg6RUoQOVL2M1EQuZogYgbggDvvQMpB5ldE9zfEKUNr/ACn60vebIE+EonuQr8KMOKj7wPvWqcfyJB9JolybfE6AYBiPFQgEIKif6TsO4O/zpcziVFzwgEuHza1EadAER5bnnMzeaswgi0+8/nSPMkpZcU5OkrAk907R+nOvmv4vkdn3OTXxH4P9oHMDZw32crAhZEwFEAkKI2EHbv3oB3MgtM6Dq1b6RYcwIOlXrTheC8RoqIM6JiLmbgRvBi/WaGeydQmBpQDA32sehi3XnWWmTKoAUf8AkeNrMd5mHXFOISShFiRKdzERCReSLxSTijCa0tlIukyYgKtEwYM9/erXgcOGigiBINpgXvYRfYSd96IGFDitUybEm299hWmQzJ7e/iDiy7GsjiUfh/KXw0pLbpgySFAwLFMhRg6jIVB8p0iwmTY+FsC6HVqUolI+4qxBJkQBaALWJkjlVoYagVKEgbQPSq8Oibtz5/KKzaneTQkDmEm/Mfsj0oNlpLayQk3IuPrPQDn6U0S6CKDxbIWCkKgn533+dXNiRBeMydWvgwTD4htsOvXSlRn7x1RupKZ3PYXoHCZ7h8UsjStKjsVoUkGdoO09rGlPF+FcKm1tqKUMGNutibewpI3jmmlhaPECiZUkEpAM7IB5H6TFGNO+TFz3FPm2vxwJdsZkClpSArTHMbk9u1D4DLlseIt1Q0hPxEgAfkLfWl/DvE761OOPBKG9cIQL26lSogDrNzIAtRnGOZOKw5ThlfzBCyNIUFoEyEyCCeftFJ+y0Oe5SurYrtE1b4qb0LC1JCYIKkrBibAxY0tccbxzdi2FJWRBKUkDSDI1bgncWnsa53jeKcRMkNKPIllv9KcZEH8aRqDVufgoH4CqVHprxFk7zyIWrCDD6hiXU4hpEeG00sKVuTpVEEISb3PvWpzLFOhQHhJYJI0luFggiNJCuw9I3MVbWeGnkJhIZV28NI/AUqzjKcaEkNpbEEEBIAnqIMQe/wCPKPPq9xtjH4sHIAMQ5vl61SCFR2iPlVJzThcLxLSFFQQdKVERIKjym25q34nK8wUSQy9POFJI9heBSjM8FiECXWXQTzDavnYVImofcKImuunUgi7mMBwYhDwbQxKgTdxOqInzLJsAYnypFiLk2qbiJ5SD4aAByOnaY+7P3Zn5V03Il/a8Gy8n4inzSIhSfKsR6g1Xs34a1KNvmCY+e0/pUwz78v8Aq+P1iuCpXGKM5X9iWoyZNv8Aes/6cY/Sr+vh0pFwmwmI1dLEcveomOFnFm0EDnqkXg2tIG1qrOrTwZMdGaszmuIy+eXbva9Au4QgSNudq6HmXBTpciJJT5SNp6H627ULhOBVuMpkabeaQSqR0GwHeq01agDmJGkPmVLC4XWARtTBvIjEgfs2q3MZC1hhpWoDoCbj5VG7xAygQ2jWRzNh+tLOfcfb1PDSKDO3OtqNwJHtSbO8YWlNaiUha9IHtPzp+nGJUg6FCYPOKq3Hx/m4Ef8A9T8wmqSzKLBhab35AhH7qEY/NmWHEBbhClJCo8x3FpCdvel2AxXiOiVEzE3hIHebAUHxSrDqeR4bgU+QltaBO4A0wYjVyInpVfxyVKZs6lSWnIU1q8ySfLrKeQkab8zUD5XGQgdSlEUrz3OofZOi7exrz7S9BAWmeVvxqqcDcTtIZUl1ZB1eVME2i5EU1ziVJ1MkgLG4Eg+nSmZP9ZeZOUZGoj+0NTm60xrQAQIMGZ9uVH4YqUAT1vbl03rnvgLA1KW6ozBCSRHTnT/hPFDwF61uFWtcFS1SAAIG9SvpeiDAegOBLQ83JGkR1/fKgM0WpoICFad53vdPQHrWzeK0pMqI0kGSonykK68wRReFxiFp1BUgybiIHQ9I7006dweOz8RC5AO4Dg8e64fKZAI1G1rdCkfsUfi8QpAuZ9q9pO4dSAb3A27EETyvUeZgqblJCh1BkR2IowuRVO6EGUtBWM/SPu3PMX/Q1svOU8oJ6bH5b1W3kFKt7W272ot1qeU+tA2SuJQMSxx/qCVylUEHcUtzbAsrQdKEgjYix70AWb9Kgxbagm0/WvJqWVuDGNp0YdR+tlP2ZOiUlpPkCIm8W2MHuL79aruY5wMOkOOhw+HGhDTatccyoX0I28yyJr2Aw2IiykthQkFSoMdhuPWlWK4BbSVOujc/EFqJWTzMnb1q77ap4MhGlo3GuCyDCY1xKgNJWdSkJIgfeI9zHzq9ZfkrLSYbQlI7D896qPCnDaTqcBUkDypG4gwZB9quGGY0c5qc6hb55EPIgU8HmFqRAtStby9RiSNxpCSY9yPzo9eIigX0o8x0wSCJAvfvUOryI7D0zX5QcYI7Ey+jUlWm6huBH4xUbWHQkSuAe5HTvzmlbGcKbRpsVkmVd5jYbiKge8ZxOkmQZ36RMAeg3qKh96rMrGJxwTQjXGNJSRdcG8JPK0n60uxDY1QlRIMbm/LnA59aGbCkkBMCOe4Fr29OVOGWQpJS4m6AIAIkzYbWmREbVOrMx4FRpvCRZuVrNFqaUUoIV5SqCpIMwrYzMGIoZGaOoSmGZSpRBI5DWEgwkeXykrOoiwMEmrG1lqPEOsGQIso2i/I7333o13KW1DTJ6Xg29x3pjBf9sN89UIk4Uz37QVNqZLUATIMzEwSfvDmORjeQaznGXG4TNbhXgKKEfCJvEbkk7W3NGrxwU3CYKqNVCmx+tzoDKdw6M5fmDSEKOrf6+5pS4tCj16T+dt6a4/CqLp1AzJkQTeSDyv8ApFAqwUmQflcW9t61wQvEXt3czsT2Qo8QqCl32CRcWAjVyTzAtuTW2aYFOkEtalpIKCbrB/qn9yJrXAZ8lGFSVStafJpEFSinYwP7YUapuG4txb7/AIjaQpJ0ygnypBKpUCATbT6gyCDM131iT8xePT5cl81XmTHhZJd8R3UlsK1L0gKEqMkJMhUTzgxQeM4NwzRX4eJ1LWIbQpJQkhREoU58OrpMXAmrBiM2Q6tLTqVNlRGlREJc56ErBsomLGCRI517EtJgBMqk6fKZNvukEcuihtyqlcaZFJQQN+XE1M0rOSZS0ku+KVIcRZKAq5MweRBA+dXTK811hLQRaIF9v1pGMIll5K1t6k9QClOxnWkiAR2N+lOsEtkjWyUzGxsfad/ap1xkcGNy5NxskmFOZIpZssp9In1rdvKG206VuEm++/0qqZpxS8hRSmx7T9IqoZpnTuoqUVajvM86auBiauIZz5M6LnSVhopYcUmQbiEnt55lImBbkT6iHJ8lSUhPiBTTjakqT5iAtX/7FpJ+ICBG299q57huIFJEkgzyN6w3xO4j4TE9LCrMQdOJPkVW5nT1cO4XD4INeK2kILalOuAG7akSpKZ8pkQALAmos14jw6Vp+yrTMw4ED+WtKhPLy6k76uW3OK5ivil94FKpWD3I+oojC5mBbTEbwL+5504sPxRIT4lvZzIrtCYun5GRv6U8BlAqkNPqjyghW+xplluOfmFGRt3rI1KA8gzSwk+RLCEmjGcvXo1oAKjZM7Acz3NQZUypaoJiRTtSgkJaTM9frWYx4jMrke0RBmuTr8ILUZINwL0lyrK14t2CSG0/Ib7CuhLaQEwbA2361QOIOM3MM6ptlCEgGJgGe9qNAxO0RYyllMvrOFCEBCbAUuzXGuIMInbpNypABHMwNRj0qn5fxU9iwU6/DWmTKTpChaR0Ch6x8qkddfEFTqjOxOkzHQxepcuBt/wZ3Fhs7mMct493UmReRuDcFSh6JhIBPrR+JxkiNqrjWNVzM/KtvFUTPKuDA3zKii3cYHDALClEx7R+tMDiUpgyLG0c/l8qVeMYmRbuKT4zMSP0qooVEE055loeztHwhNxe23uKHPFBBNv0qpnMp3G/0rLeYCTAJA7/AFqdla41cGLzLFjeJUTBSQrebUvfzN3dJtSPE4jUbiPTpWf9RUhOm29ieVUY1UD3Cc280kdHFakK1koJG+0d6Jypl3RIeQrvpBjtOqqicUqdzWWsQQdQJnqLH5ilMm77pjHVgOY0z/DaD4niEuKMEBICSDHTaYE9aU4xS9RJkSdogDlAINSPYor+Lzet/rULq55R72qhGNAGTbSDx1OhYDLJbCW0QBEkWn35nf33pPmepsEpbhSzECBJvsE9QOfcnvfsAzCEySYHOgM54fDwMfe+JMkarjc9Im2xo8mlZVDJz8iJx6r3+6UPDv8Aiam16VoIMpkXAknQDc6dwvtblVp4XxSBHiK1LR5ELUYK0rA0k8lOeXQTv5e9VrMMOGdUBI1ESL65TE6E7X2i3vU2SZQt95CnLkCyZIQgBUi1iFDSJ53jtS9NmKEFD34/P4/zL9RjTLjsmdLKQRe4NVnOeHmdRVZu3xC2/I8iLVY0DSIqh8bZiVPBANhAHyk+5n6VvFQ45mChINCUviTMCFKSCN4JE3FrCeRInrVeL2rc/WmGeMDUYvPOkSFwaNKriMYEcGOcsyhTyglCZJ/AXo/GcPJQ4UpcSsdU7dx0kdq3wPGoaw/goZa1FJSpZBlQPUfuaFwvFjqbHStHNtSRouDyAGnr5YqG87MT4jB6YHMaZfk6UyDemuDytCdo3pNgM0Q45A8gVskkQLbajuelugqwKb8JsuFJASOc1Hm9QGieZWmyuIYWIItv2pVmeclo+RExueXzrGTfxA3+0EpEQhKUymI3JJn/AHrK8Q3iElLTiVqJkJIg9fKkgUtUdGtxxPb7FCE5PxavxISgauhNr1fsA+lwa4AVsfWuWIyt1ooUtFpiRv2q+ZTiyBbnv0pecKD7RAdC635kvF+YqaaBQkKJPMTFt965NmmtRKlzPOfpXTc/zlEhCwbgk9I71z7irOW3AnTa2wG/vzArumLb7qcCBcfMUZa8tKvKY7z+dWRrOylPhr81yQYuD3/fKq5w04l7GtNJkFAU4okjSQkDyxzMx9acLYU68UtpBlRiBz6jnH+ao1X36PxcZgrbcbNYuUBUb0PjlKKZJPztRr2DLaUoTBsPebAj1iagxLUNqN7bARbvFQBr6ligAxIpwpIvv+963xOYQBq6wTzE9fQxW+OSCLbDn6xQTyAoJCrgxI67SPfamobIJj2QERi2rnP761ltIJIBi37H+a0+xKaVpSFFAMTMqA99/flR2HYQZIcSk9FIUn8JFdNeIkow7EhSzYSdrVF4ZUTawG/KfWmf+jqAUpeooSJ8oAnte43pbnDYSrRABHxAGUpPQdxzmbk0IN8TqLbSBSbQPmN/nWyNorTDp6kydufzHSpNBPvXqNx2QjbzIlGtFVMrCK6VD4CqOjM8mp1ThniZt5oSoBQ3BNT5zxWzh0761T8KSJrguGzVSfhJFEKzRSt1TWjbAcTOCJuszoeJxCHVHEuE+KDKEIPlTA7C6jzP40ywGPaKIdb8MG+oGVCTMyLzXMsLmekg9NqYP8TLUmJsNhXMSIlsRZjMjsxq+PidVYDpAU04nEN8vMAodp2PvVa4laV4niLb0iyT5hIOwVCeX6VUss4ucYMoVHX/AG51tm3GTmIjXFulVDIo6ETtaxzJM7wifDUtOuRzMbbAkVR3bT9KfZjmqiyRqIHO/L9Kqz2Imgwbmtj1O5mE2U+a8H6Gmsaqsku4w9GJPKrU3xit7Dlh5ZULaSYt6kCTVLacqRTahBvSsiI/3oxXI6jHHuKSYIiNuXvU2Q5mpt5Ck7g2/Slb+JUoAHkKzhcV4awrmm9eI3Jtnd9Nc+i1ZjhdAU4UiAFG8waGVxlhUnShCldITY/O8VwzE8SOOXUo+mw9YojJM5VMKX5Re5sPSo/s7hTdfSODoTyT9Y84mzVzxlKNiqdjMDp8qr/jhSTaTyM8vSt8zz0LVa8WFK2cRFPxY6UAiDkyW1Axnwnh1t40rGnztLRM3GrTJ26SK6TlKm8Mk/eWoXPP0/tE2N5Nct+1aTKTTTKc2WXBJmal1enbIdwPiPwZFVdp+ZenH9StW9ySPaBA7VticH5PEjynmefX2A+tSs5K6psLQPEkzpTy/wCokj5Cl2Z4p9I8JSVoTyB3i8CeQEHYdKyzhcDqaeNgxG0iLXEqXIFkgyek8pPXn6TWrWD806SQlNuxjymN52VbaBO9S6TpgkJHbe8THTbe5rdDYAAE7f1WPtG9dV1TvmWlS0avZw0tGptF1DrIHUeszQLOYKSRpAn0FB6CCSkkH0se/Y96cM5WtbGsKbTaSYETJGmAApRttPMV1VDdRWRhiHuM2xedLUwpv+q3eNzfpYAVXigix3PX86OU622IOpaj8RKyEmOVpuOiPcmozitUgNNgA8woqjbcqnlXSKi1zL+FYKwqDtv2o5GZwLISO8XoV5/T90D0n6TtQC8crrT0WxJs2WzGi8y/sHzNRpzGD8KfelCsaaiOMp4Bkm7mVpLtSJdNDJVUgNWGQwlOI71MnEUImpAk0PEPmEl6tS9UISal8O0nyjvNcBE7MPlRRaTNvzpW4CCQRcU+YaKb7pPypBjMQVLUTzNNwtZIisooXNS51rUGoiqva6qqTkwph/SQYBg86f4N8OSSkAgTb9KrLZptgMyUghKYv1H51PlSxYjsbfMfM5aDKlARFo3FV7G5eqSYMTvBq+5RhvERKU6hzIuP8Uxb4TdWmzZUkT0gfWs8ana1Sw4gRzORAHasrtTziDKgglaBCSSB7b1XlE1oY3DixInXYam5JrZDpocqryVU2Lh7KiT1pzgcOR5qQYZUc7107hHhB3ENpWYQhQkKIseVhPWaj1GX0xcrwgHuC5TxA8zASoxTfF5gvFOp0iVaR/kk8hTdr+HaEGXcQkDsAPxNHM5Lg2pKXFE+v6CoMmYuu2pXidUfcIrRljTYlwlw8/NoR89z9KwV4ZQjw0D/AKXVT9SaEzTDhaiQoqHe0AdBMUvcbNtSQkEGDB80dYN+5o00y1zHnUOTdn6mH47CoQJQSof0mNQ+VlD5UAcwOgoG06kxYgqAB9oFu5prhMxaZb1LbSYuZk78hWmG4wwqzCWWwonYp6VP6LKfaIbaksu1ooYblQOkCx6wOn6UUhmEgwYgARHyv67Ci8Zmgd8qUJSOwNDOOJjyq83MkH/0jYGgNwl6uAZjhHDsCr0HT0pevKMR/wAlz/tP6Vc8kxHn5xAAIIFh1vb3prj82aEDxVCbWM/Oa8MrrwBFOgJnLlZO/wA2lg9xH40Zg+DcU6JCBHcgVe8SiYKU+MmP6gFD0i/tUYxKSLMrkW0qn8lUa6k/yg+gOxOLow56UWzli1bIUfar8xxBghEpYmYsn6zppxg+M8Kj7zYA6b+wKd6LJrcvjGYv7Mo83OdtcK4n/kOX/tV+lMcPwPiyJ8FXuIroqf4lYMD/AIqh6JmsO/xXwSRILiyeQT+pilrnzv8AhqK+74lGTwFjBuwr2g/hSbPOFcUgFamVpQiJJBG9dEe/jThx8LDivUpH60vx38TsPiAUrwupJ31LuPS0VTeVDuAucBLcETlP+oOINiekGlzqutH5o4FLUUgBM2ApYV3rXx9XUifubA1gGtFLFah2mxEn11I2q4oYOUZgW9Su1C3Ahr3Oyfw946aSx4KlIb0j4S38RtcuBUfNI9afYrjwBtfnaQQJ2JJtMACbnvXD2kGZSqI5wIqDMcUoqJK5J3IgfhUGxiaVuJXYAsiP+J+LXMQyG1K8qVSEgJHXeAKqDj1eWuedYRhSraqsaBBEZH3HiRlyvJXUi8uUOlb4fAnnTdyiL2tJcJE7Tarjkj6ko0pvefQc6qjThbJg725USzm7iDKFqSdpBIP0qTKpfqVY2CcGdXyxh9TaVaFEHYgQKkXh3RMoUPUGPnXLneLMSoAKfcIGwK1EfI1C7nrqx5lrVHVRNR/Z8vyI8ZlE6oFBR8qgDt5tJ+hovAZayJU4tCj3I/Ca4+1m6xsT86n/ANXVzrhwZet3Ea2fGw6nW80+yrQQS2m2/T2Fc6fQ006ktmTNzy35dbUhfzVR5mhlYpR50eLSspJLRTZ1qgJ0/CYdLo/lrRf7qrfI7xW7eUOKNvCTc3LgAEetcyZzJY5mvLzJz+s/Og+yNfcYdVx1LVxLiSy4EoeCjz0benf1pQ9m61H4j7UhL5mSZJrRtcG9WJhCiTHMx7lva4ghAClEkf2x03IINEYXiFIMkkemv8lVTfHG9YTiTSm0yt3DGoImAa2DlMTwriv+Q7/2moXsleR8TS0+qTTvUxnph9YJxuPEH11nXWfsauYI9jReEyNxwwko91JT+JFeLKOSZ5cbHoQIEmiFDSDBuRRWKyNxkXKCT/S4hX4G1KHGDtN/WvKVfozxVl8QV9dCKVRbmDUTyqNWXrqxSo8yR0b4gs17VR2HyJ5wwhtaz/akn8K3xHDb7YlxtaB1UlQ/EUXqJ1cD02i4Kpjl2ICZ70P9gjnW4wkHnQuVIq51VZTcZPZkIiDS1SpNShIrKT0pSgL1GtbdzyoiNPvWMNINq3UTzrE12+J6qhiXBFzXnHhQd68VGlbIZab1gmsprQrgxRwKmwVW6k2qMKFZLlcqdEkRa5rLaxeoFLmtZivVc9dSZSwOVazNRlVe10VTlyZbtRqVWuqvE16p65oTFaqerY1qUUYrzBni9XvHrGgVrFFQg8zurWMWhQlSlhVrxb5CisbjimxAVIJv25V6vV8L6al+RPra4ifAcWhQOrDtmDHL801I7xY2oEfZGrWm3/jXq9Vp02PceP7n/MnZRwYhc4jwwVKsC2ozv4io+UVHjOKsPIIy9ke/6JFYr1aCYE47+p/zJX+9JsP/ABOS2PLgcOD7f+M/WosZ/FLELjS1h2/RsH/3TXq9VA0uIdD9ZM/zBf8A7o45IIS4hM/0tNj8qHe/ibmChBfkdChs/wDwr1ep64cY/CIgmI8y4iedSErUNKSSAEISJ62Fz60vxGLUs6lEqPU9q9XqpCgDiKLE9yKayk16vUUGbldYBtXq9Qzs1W6ayKxXqKoN8z01he1er1enpGFVJqr1erpnBNga0cMVmvVwCFNDWCa9XqOoE3m1akb16vV6p0CeItWter1egmYrxFj2/WK9XqKp2f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1070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encrypted-tbn3.gstatic.com/images?q=tbn:ANd9GcQZ14NhNnmYdibbuIPEfnkpZyjwCnC3DUbhGJD1RieEz_NeV62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159" y="2276872"/>
            <a:ext cx="5943060" cy="31720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s://encrypted-tbn3.gstatic.com/images?q=tbn:ANd9GcTj8mRyAbLMj44gb1Skq4jPe1HCFNFOAKvvKo9ozOmXgpVHFV1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94" y="2276872"/>
            <a:ext cx="3547182" cy="400109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827584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323528" y="1556792"/>
            <a:ext cx="8604448" cy="3120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TODA A TERRA VOS ADORE, SENHOR,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ENTOE HINOS AO VOSSO 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NOME, </a:t>
            </a: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Ó ALTÍSSIMO!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TODA A TERRA VOS ADORE, 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SENHOR!</a:t>
            </a: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Aclamai a Deus, terra inteira,</a:t>
            </a:r>
          </a:p>
          <a:p>
            <a:pPr marL="342900" indent="-342900"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cantai a glória do seu nome.</a:t>
            </a:r>
          </a:p>
          <a:p>
            <a:pPr marL="342900" indent="-342900">
              <a:spcBef>
                <a:spcPts val="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Celebrai os seus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louvores, dizei Deus: «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Maravilhosas são as Vossas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obras!».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11560" y="1374492"/>
            <a:ext cx="8208912" cy="3926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“Escutai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bem, vós que espezinhais o pobre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quereis eliminar os humildes da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terra. Vós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dizeis: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«Quando passará a lua nova,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podermos vender o nosso grão?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Quando chegará o fim de sábado,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podermos abrir os celeiros de trigo?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Faremos a medida mais pequena,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aumentaremos 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preço, arranjaremos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balanças falsas.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Compraremos os necessitados por dinheiro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os indigentes por um par de sandálias.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Venderemos até as cascas do nosso trigo».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o Senhor jurou pela glória de Jacob: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«Nunca esquecerei nenhuma das suas obras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»”.   (Am 8)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763688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306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2351905" y="5301208"/>
            <a:ext cx="618053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Louvai o Senhor, </a:t>
            </a:r>
            <a:endParaRPr lang="pt-PT" sz="3200" cap="all" spc="1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</a:t>
            </a: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levanta os </a:t>
            </a: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fracos!</a:t>
            </a:r>
            <a:endParaRPr lang="pt-PT" sz="3200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166839">
            <a:off x="811051" y="5727309"/>
            <a:ext cx="1457577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  <p:extLst>
      <p:ext uri="{BB962C8B-B14F-4D97-AF65-F5344CB8AC3E}">
        <p14:creationId xmlns:p14="http://schemas.microsoft.com/office/powerpoint/2010/main" val="32495572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74083" name="Seta para baixo 10"/>
          <p:cNvSpPr>
            <a:spLocks noChangeArrowheads="1"/>
          </p:cNvSpPr>
          <p:nvPr/>
        </p:nvSpPr>
        <p:spPr bwMode="auto">
          <a:xfrm rot="-1879668">
            <a:off x="7029729" y="6127436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536" y="1268760"/>
            <a:ext cx="8568952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Caríssimo: Recomendo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, antes de tudo,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se façam preces, orações, súplicas 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ações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graças por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todos os homens, pelos reis e por todas 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autoridades,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possamos levar uma vida tranquila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 pacífica, com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toda a piedade e dignidade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. 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Isto é bom e agradável aos olhos de Deus,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nosso Salvador; Ele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quer que todos os homens se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salvem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cheguem ao conhecimento da verdade.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Há um só Deus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um só mediador entre Deus e 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homens,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homem Jesus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Cristo, 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entregou à morte pela redenção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todos. Tal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é o testemunho que foi dado a seu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tempo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do qual fui constituído arauto e apóstolo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– digo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verdade, não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minto –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mestre dos gentios na fé e na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verdade. Quero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, portanto,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os homens rezem em toda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parte, erguendo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o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Céu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as mãos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santas, sem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ira nem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contenda”.        (1 Tm 2)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91878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851920" y="6122717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408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29059</TotalTime>
  <Words>1930</Words>
  <Application>Microsoft Office PowerPoint</Application>
  <PresentationFormat>Apresentação no Ecrã (4:3)</PresentationFormat>
  <Paragraphs>295</Paragraphs>
  <Slides>27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14</vt:i4>
      </vt:variant>
      <vt:variant>
        <vt:lpstr>Títulos dos diapositivos</vt:lpstr>
      </vt:variant>
      <vt:variant>
        <vt:i4>27</vt:i4>
      </vt:variant>
    </vt:vector>
  </HeadingPairs>
  <TitlesOfParts>
    <vt:vector size="48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12_Modelo de apresentação predefinido</vt:lpstr>
      <vt:lpstr>13_Modelo de apresentação predefinido</vt:lpstr>
      <vt:lpstr>14_Modelo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2011</cp:revision>
  <dcterms:created xsi:type="dcterms:W3CDTF">2006-05-02T09:35:59Z</dcterms:created>
  <dcterms:modified xsi:type="dcterms:W3CDTF">2015-02-06T13:01:13Z</dcterms:modified>
</cp:coreProperties>
</file>