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8267" r:id="rId2"/>
    <p:sldMasterId id="2147488280" r:id="rId3"/>
    <p:sldMasterId id="2147488293" r:id="rId4"/>
    <p:sldMasterId id="2147488306" r:id="rId5"/>
    <p:sldMasterId id="2147488319" r:id="rId6"/>
    <p:sldMasterId id="2147489588" r:id="rId7"/>
    <p:sldMasterId id="2147491049" r:id="rId8"/>
    <p:sldMasterId id="2147491075" r:id="rId9"/>
    <p:sldMasterId id="2147491114" r:id="rId10"/>
    <p:sldMasterId id="2147497563" r:id="rId11"/>
    <p:sldMasterId id="2147504748" r:id="rId12"/>
    <p:sldMasterId id="2147504761" r:id="rId13"/>
    <p:sldMasterId id="2147504774" r:id="rId14"/>
  </p:sldMasterIdLst>
  <p:notesMasterIdLst>
    <p:notesMasterId r:id="rId42"/>
  </p:notesMasterIdLst>
  <p:sldIdLst>
    <p:sldId id="391" r:id="rId15"/>
    <p:sldId id="425" r:id="rId16"/>
    <p:sldId id="474" r:id="rId17"/>
    <p:sldId id="353" r:id="rId18"/>
    <p:sldId id="386" r:id="rId19"/>
    <p:sldId id="393" r:id="rId20"/>
    <p:sldId id="426" r:id="rId21"/>
    <p:sldId id="465" r:id="rId22"/>
    <p:sldId id="451" r:id="rId23"/>
    <p:sldId id="456" r:id="rId24"/>
    <p:sldId id="452" r:id="rId25"/>
    <p:sldId id="467" r:id="rId26"/>
    <p:sldId id="307" r:id="rId27"/>
    <p:sldId id="437" r:id="rId28"/>
    <p:sldId id="427" r:id="rId29"/>
    <p:sldId id="342" r:id="rId30"/>
    <p:sldId id="387" r:id="rId31"/>
    <p:sldId id="388" r:id="rId32"/>
    <p:sldId id="398" r:id="rId33"/>
    <p:sldId id="301" r:id="rId34"/>
    <p:sldId id="395" r:id="rId35"/>
    <p:sldId id="389" r:id="rId36"/>
    <p:sldId id="390" r:id="rId37"/>
    <p:sldId id="400" r:id="rId38"/>
    <p:sldId id="442" r:id="rId39"/>
    <p:sldId id="458" r:id="rId40"/>
    <p:sldId id="477" r:id="rId41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FFFF"/>
    <a:srgbClr val="FF9933"/>
    <a:srgbClr val="00FFFF"/>
    <a:srgbClr val="66FFFF"/>
    <a:srgbClr val="99FFCC"/>
    <a:srgbClr val="CCFFCC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43" autoAdjust="0"/>
    <p:restoredTop sz="94628" autoAdjust="0"/>
  </p:normalViewPr>
  <p:slideViewPr>
    <p:cSldViewPr>
      <p:cViewPr varScale="1">
        <p:scale>
          <a:sx n="96" d="100"/>
          <a:sy n="96" d="100"/>
        </p:scale>
        <p:origin x="102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DE638AB-B1DE-405E-BD3E-D8DF94009BE0}" type="datetimeFigureOut">
              <a:rPr lang="pt-PT"/>
              <a:pPr>
                <a:defRPr/>
              </a:pPr>
              <a:t>06/02/2015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FF7FA65-8703-4C3E-9B0C-01C0109B74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624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6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D4CF7B-D6A4-49DD-BFF6-19D84E491C8F}" type="slidenum">
              <a:rPr lang="pt-PT" smtClean="0"/>
              <a:pPr>
                <a:defRPr/>
              </a:pPr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4745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558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19AC829-5601-4FFD-9955-0C35535DE242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754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661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DE53880-8CBF-4032-80C9-D5BC35E38C0D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661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763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7CBE69F-66D1-408A-9437-F99BC0805CEE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0561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96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31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54E14648-99F2-4695-A54B-107A52C22972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148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9CC6-2511-4659-BD61-31E7426B4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79617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C34F6-A4A4-4B29-A0A0-0E8CB186A8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81551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C413D7-E08B-41A1-9F17-959402B82C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133584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BB13D4-D3FC-4B08-84CA-2929D85CE8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033843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1C2619-A3BE-4FA9-8BD8-76F2AC9C34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46178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8EE9FF-A69A-451C-B043-0D77A6E67A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7801139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BF58D-0045-4FDC-8333-1FCD2EA5A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47570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4F8476-4732-4934-A5D6-AD9F6DDA2B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21761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39F8AE-0F23-456C-9033-6E87815C28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33225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CAA34F-B423-425C-8D67-E4DE8733F6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579358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A29701-C7D7-48F5-9B61-1F0884BFF2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63485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A94FB1-59BA-4DE9-AE4C-3D7F4685FF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44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BC475-5D2E-4D76-BBD2-FA2CD9AF2A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515045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4A1D38-C34A-4DF6-9CC0-E719184734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26186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99436B-36E6-4EDA-B2D8-0E831C67AE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213184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512FF-A7C4-4F97-B263-55D2A70B7C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330313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957076-A6A2-415E-86BF-FD5CF9317F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9114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ABCC80-2E83-4F46-A74E-042FE7B4F4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75370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2F459E-1BE8-4806-9A30-1037114BA2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892174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E38F3D-E38F-4F7B-A3F6-7C62BE7D0B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679758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8B508-59C4-4C53-B5F4-B22F896B6E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8089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4B3701-D3CF-4A85-956A-07C6C96A4D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633096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394A63-5084-4386-A542-777F7E10A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74456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802E-522A-4802-9DB3-DA6DC6F6BD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79783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9271F8-9537-47C4-9AC1-E08359D7B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38353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2B201-7A85-4B00-8D7E-413DF672F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1675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F0526-0B17-45EF-B684-429F5C85E9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7002212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14F3D-2F53-4423-BDF2-02F29486F0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97766644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1553E-FA82-4C82-A12E-4D13409149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94438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8FE26-76CA-4067-9C45-6652FD709F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84120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BAE-DC16-4F10-BB7C-65DA905833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824016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808D5-031F-4129-8B38-B92AAECA7D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31658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EE0F5-FBF1-416D-AEA0-37C4DED6F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416197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7B1F8-9F32-440F-BF17-CA2D3FF01D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137030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799017-6CE7-467B-BD2D-68EB869D2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8819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5E28D-BA12-4168-8EC2-9EDBEE4377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614221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DA4A-E077-48D1-9558-07329EA4D6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4695442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9CF5B-2AEF-4717-9FBF-1EAEE8EEFC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958581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EF65E9-9FAD-4019-94E6-56831D4FEC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1191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1E5259-A5FB-40DE-91F8-F031F1DC3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543508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E53D27-594E-4D5B-A647-6987466E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4747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69350B-93EB-488C-95AB-BBD11A48AB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9586994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961C8-1B4D-4FA0-80F5-EF5238E4D1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994068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77903C-9E68-4095-9BB0-1D25C042FB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2735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BE5A4E-228A-4373-B02C-40027EC013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916603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CCAB82-89CF-4547-9C0B-50FA0E21F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41373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460704-03B6-4B58-A3F3-316B94C339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02640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196E23-3874-45C8-B6AC-41213806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1053784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4D03799-5F4D-46DD-8833-D2F400A06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3068573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5012B-CFDE-4FE4-AAC9-C21DB86AFC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48398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AD6488-B6E0-42DE-879E-597D0E4F6B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52293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A8718A-C271-4EF2-BE47-41A1AFA81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718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C0F6-47CE-4D33-A29D-837735C220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011729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B791A5-6433-4140-A43B-C3E871E283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8340666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7C71DF-6202-48F7-B4CA-6E9BE162C7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082153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B49534-D07A-4C4F-8790-77992A775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25894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30D063-5B30-4226-A254-88732944F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4724967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EA9C7E-6BF9-48C9-982E-5EB1B53FCA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3398978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121A53-9E5D-4D5D-A93E-A3C52774F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8000911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387CC3-5834-4E21-8513-74D47E8CFB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9515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D1766D-98D1-4778-9F00-537E22DB5F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116662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CB850E-6912-499F-A2A5-4C535BDC42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206682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E7699-FC7C-4B6C-9AF1-A2F3FBF073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1776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354D75-7D7A-49AB-B8DE-6F2FAB99F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162558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C89D08-C959-4136-BE02-09D5A818C7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6923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37B5EA-9A26-46BB-A94F-EA4916653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046608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AB1EED-F5DD-4298-AD2D-92F243AFA9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62303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0C3320-A8D8-444A-BC3B-92AABCE0A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9499542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5EEA93-FAA7-4942-9D9C-CA9A0ACD66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465503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F05DFA-E336-4661-9B44-BE6FABD330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703752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27878F-ED37-4941-A53A-8D1343B1E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274260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1CD0D1-94DC-4EA6-8587-0E0D4D9934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850889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B9B2B5-ABA2-467F-8C63-CD6ED121CD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99508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7CA290-14D4-4BF9-BE79-BA207AD70F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642115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7DBD4C-EFB8-4A9D-BB69-22624CF8CF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9544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636FA2-5146-446D-969E-962C1B75C1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312444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578854-EEFC-4AC5-A727-D1B67D2B1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28259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806B9F-F80D-41CD-90C3-3A813C013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629636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34DDB6-A7BB-4079-8101-871A5A146E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604007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E36870-9CE8-4D78-BFA3-C84AE40697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10117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B425-08BB-4F70-9A2E-878DCF2E32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21426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02F07E-A92F-469A-8B03-269942F287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427837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B09605-B21F-4A85-B511-B83608129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997481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22E23E-07D0-40B7-A503-50161E62E1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50894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2CE661-77ED-433A-975C-ED1221918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83736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6E8AFC8-479C-47C8-92E5-2C99118C14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60786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E18D91-09C8-4913-B1BD-9AB1B28907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2271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B4B3F9-0F1F-4DBC-9F65-E7D4203141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7837865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01240E-2A8D-47C3-9AC0-EF73AB0244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4908133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682EBE6-9472-470D-AAE3-86D252857C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54644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6B91F7-4930-42E3-B8A0-6501DEE34F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29963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48C63-E831-4531-B3ED-149A422DC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985664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E913A1-E344-4FDB-B852-EEC141683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480856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E3FEECC-FF5F-4793-BA4A-887AD62317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76990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DCB1E0-6662-40A7-A2FE-82ECAEB3FC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5349928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E50CDC-156F-424F-A3CA-3F38728046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992468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55B198-1245-49E7-AB1D-3C5A33E6D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3610507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3D65-7D05-4807-B6E3-42ECE52A06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43449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D19CA6-37E4-440B-BA74-11DDCC897A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71443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7CD14-CAA1-4146-ABBB-C0C2D0E54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4429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65CEB2-F96F-4EF5-BCDB-5D933CDCF4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579065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918C46-0F1D-4A05-8F30-0CD4595614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174902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B19EC-9F0F-4DC5-85E5-8B5C34A9B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5588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DD09C-8DF3-4E1C-94E2-97E3E5AA3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61772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6EDB67-4656-49FD-A328-9C614D277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8829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31B1D0-5900-4374-8639-32D64BD97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2378287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13354CE-0FEB-440F-8C8E-085D067DEB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373408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BCE7C2-28D1-42DE-8685-F1B4301F7C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7233048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586185-AFDD-4537-B830-EA5128E70A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972294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5F8BF7-3F6B-4CE5-9B4D-B43BFCBCB6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85586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438632-D291-4421-BC5A-1D67550B1C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28844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7AF2F7-BB56-41ED-AD14-EFA0DDD17A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22734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84D0FB-B271-48A2-9895-889BDAE53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3389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176C4-D28E-4A28-B1D8-B234F2AE30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0358806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B525A9-E6A5-4023-ABFB-2BE70F7724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168445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37AADA-EC4F-478E-B1AA-B292AD671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208179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B9D602-87BC-4F10-A1D5-EF1D498399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077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C019B0-C0CD-4492-B500-C7B683F12D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525704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7BE2FD-60A5-4790-AACE-FCECE30C7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31837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E1AD2-180E-49D2-A838-4DBAD83405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578933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E753A1-405C-41D1-BC0D-DB8146BA25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54037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644EB8-9B11-44BD-ABD9-1729049261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097237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8827FF-4053-43BC-A642-2A0746A043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49428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59FA8-5B1C-4F34-AE2B-A6005DCC7F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80887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2BC43-54B8-41D3-82C3-AE6D6DD36D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342777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52C8A3-F1E3-4579-9C04-91E552E82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241670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876D5D-0113-4BA4-A7D8-CC069FAAC2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732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1E3C15-E359-4E5B-A055-F78A654B5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449496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D1D373-5407-446B-9647-9B541EF0CB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0941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748F97-439A-42E5-A7CC-6C80866E59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92845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501B60-29D0-4E42-9CF3-E8899FD4D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180253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7817CC-019B-4613-B9AF-864EE3C14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563708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98C576-53B6-4465-8BFF-1FD9048BCC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500928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4E3A3B-0ABF-447D-93DF-7DA1BDED0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2320603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8C91D2-D414-419B-9432-28A9BB9F77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035404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905B-1573-467D-AED0-97FC30F67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376739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BEFE2D-A58B-4A8C-8FFE-2672BD3B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892182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996D8CD-645F-41E1-B5B6-6E4E884066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508923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DBCA4F-6F03-412F-BC9A-EB26C5B085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339173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7A6A1C-8E60-4F50-A5B3-540324D99C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7474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3CCFF3-F734-4AF9-BA6F-D9EFE66270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946836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772A92-068C-42A0-88C9-284C02F35B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3881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320CCD2-92CD-48D9-98F2-B5919808C1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144513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7A6F9AE-1832-4004-8DB1-ACFCD515F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651271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9340BF-BF84-41B6-927C-37176C7014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0492730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196F2-08B8-43E9-90A4-85B9343E18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055675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6130F-855C-4869-B5DB-6C66B2D693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773467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02ABF4-0DEC-4C57-9650-1E606E9452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413996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F7052E-5E73-40BB-8496-75F5C7CE2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712550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C3D047-B6FD-41D3-A9ED-C68DAEF992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4816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AC0D4F-A838-470B-9C22-61D370D630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24759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B88F5D-FB00-4BE7-ACBC-5FB2760E9F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256078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9385B9-2190-46CE-AD51-E5004064DD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056448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8CD24-70F6-4822-9AC6-42A13273A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157432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6B4285-87F4-4F92-A7DC-9B15B33114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018264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463892-63F5-4C65-BDF2-2D03FA86F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66877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A89122-83BE-4B4A-89B3-C7B486167F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662563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984F4-F43D-4323-A2C5-EC7213D3FF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64197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56F4C5D-A131-4B28-8A2D-E8CC9BE382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57949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E057B-62CE-46AA-8608-A81E031745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32824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B0C84-9548-4B4A-9939-51E05D727B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629317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141914-F8EF-4ED8-AD4E-B4F1D6760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71808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3E253A-62D3-472E-83B6-69592E7E5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594058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166B43-7EEB-4188-B6B6-F5C9A593E2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1573316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22157B-3066-4081-A52F-273A9BA05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50987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BE6727-6F8C-409B-87D2-49A4C45BB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21127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E50E71B-1088-4AAA-8828-8F7A6BD62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655687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8B70BD-BF2C-4E44-AD77-7AD46C6597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2966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53BAA6-5557-4BD9-97B5-D882A9C9F5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7" r:id="rId1"/>
    <p:sldLayoutId id="2147523185" r:id="rId2"/>
    <p:sldLayoutId id="2147523186" r:id="rId3"/>
    <p:sldLayoutId id="2147523187" r:id="rId4"/>
    <p:sldLayoutId id="2147523188" r:id="rId5"/>
    <p:sldLayoutId id="2147523189" r:id="rId6"/>
    <p:sldLayoutId id="2147523190" r:id="rId7"/>
    <p:sldLayoutId id="2147523191" r:id="rId8"/>
    <p:sldLayoutId id="2147523192" r:id="rId9"/>
    <p:sldLayoutId id="2147523193" r:id="rId10"/>
    <p:sldLayoutId id="2147523194" r:id="rId11"/>
    <p:sldLayoutId id="214752319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7704E-1008-4C7F-A032-8F54821CD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04" r:id="rId1"/>
    <p:sldLayoutId id="2147523305" r:id="rId2"/>
    <p:sldLayoutId id="2147523306" r:id="rId3"/>
    <p:sldLayoutId id="2147523307" r:id="rId4"/>
    <p:sldLayoutId id="2147523308" r:id="rId5"/>
    <p:sldLayoutId id="2147523309" r:id="rId6"/>
    <p:sldLayoutId id="2147523310" r:id="rId7"/>
    <p:sldLayoutId id="2147523311" r:id="rId8"/>
    <p:sldLayoutId id="2147523312" r:id="rId9"/>
    <p:sldLayoutId id="2147523313" r:id="rId10"/>
    <p:sldLayoutId id="2147523314" r:id="rId11"/>
    <p:sldLayoutId id="214752331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AF654C-9F84-4649-8B94-AF9E5CEAA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6" r:id="rId1"/>
    <p:sldLayoutId id="2147523196" r:id="rId2"/>
    <p:sldLayoutId id="2147523197" r:id="rId3"/>
    <p:sldLayoutId id="2147523198" r:id="rId4"/>
    <p:sldLayoutId id="2147523199" r:id="rId5"/>
    <p:sldLayoutId id="2147523200" r:id="rId6"/>
    <p:sldLayoutId id="2147523201" r:id="rId7"/>
    <p:sldLayoutId id="2147523202" r:id="rId8"/>
    <p:sldLayoutId id="2147523203" r:id="rId9"/>
    <p:sldLayoutId id="2147523204" r:id="rId10"/>
    <p:sldLayoutId id="2147523205" r:id="rId11"/>
    <p:sldLayoutId id="214752320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2EC90-220D-4D46-A37C-DF9FC175B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17" r:id="rId1"/>
    <p:sldLayoutId id="2147523318" r:id="rId2"/>
    <p:sldLayoutId id="2147523319" r:id="rId3"/>
    <p:sldLayoutId id="2147523320" r:id="rId4"/>
    <p:sldLayoutId id="2147523321" r:id="rId5"/>
    <p:sldLayoutId id="2147523322" r:id="rId6"/>
    <p:sldLayoutId id="2147523323" r:id="rId7"/>
    <p:sldLayoutId id="2147523324" r:id="rId8"/>
    <p:sldLayoutId id="2147523325" r:id="rId9"/>
    <p:sldLayoutId id="2147523326" r:id="rId10"/>
    <p:sldLayoutId id="2147523327" r:id="rId11"/>
    <p:sldLayoutId id="214752332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41100-3689-4E90-9DD7-AC063FB336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29" r:id="rId1"/>
    <p:sldLayoutId id="2147523330" r:id="rId2"/>
    <p:sldLayoutId id="2147523331" r:id="rId3"/>
    <p:sldLayoutId id="2147523332" r:id="rId4"/>
    <p:sldLayoutId id="2147523333" r:id="rId5"/>
    <p:sldLayoutId id="2147523334" r:id="rId6"/>
    <p:sldLayoutId id="2147523335" r:id="rId7"/>
    <p:sldLayoutId id="2147523336" r:id="rId8"/>
    <p:sldLayoutId id="2147523337" r:id="rId9"/>
    <p:sldLayoutId id="2147523338" r:id="rId10"/>
    <p:sldLayoutId id="2147523339" r:id="rId11"/>
    <p:sldLayoutId id="214752334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F514A-AC5F-4396-A5A9-5DE56A2C52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341" r:id="rId1"/>
    <p:sldLayoutId id="2147523342" r:id="rId2"/>
    <p:sldLayoutId id="2147523343" r:id="rId3"/>
    <p:sldLayoutId id="2147523344" r:id="rId4"/>
    <p:sldLayoutId id="2147523345" r:id="rId5"/>
    <p:sldLayoutId id="2147523346" r:id="rId6"/>
    <p:sldLayoutId id="2147523347" r:id="rId7"/>
    <p:sldLayoutId id="2147523348" r:id="rId8"/>
    <p:sldLayoutId id="2147523349" r:id="rId9"/>
    <p:sldLayoutId id="2147523350" r:id="rId10"/>
    <p:sldLayoutId id="2147523351" r:id="rId11"/>
    <p:sldLayoutId id="21475233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256EA6-A3FE-419D-803C-D86211CAA5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08" r:id="rId1"/>
    <p:sldLayoutId id="2147523209" r:id="rId2"/>
    <p:sldLayoutId id="2147523210" r:id="rId3"/>
    <p:sldLayoutId id="2147523211" r:id="rId4"/>
    <p:sldLayoutId id="2147523212" r:id="rId5"/>
    <p:sldLayoutId id="2147523213" r:id="rId6"/>
    <p:sldLayoutId id="2147523214" r:id="rId7"/>
    <p:sldLayoutId id="2147523215" r:id="rId8"/>
    <p:sldLayoutId id="2147523216" r:id="rId9"/>
    <p:sldLayoutId id="2147523217" r:id="rId10"/>
    <p:sldLayoutId id="2147523218" r:id="rId11"/>
    <p:sldLayoutId id="21475232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2AA811-B5D4-4F70-ADC4-8266348330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20" r:id="rId1"/>
    <p:sldLayoutId id="2147523221" r:id="rId2"/>
    <p:sldLayoutId id="2147523222" r:id="rId3"/>
    <p:sldLayoutId id="2147523223" r:id="rId4"/>
    <p:sldLayoutId id="2147523224" r:id="rId5"/>
    <p:sldLayoutId id="2147523225" r:id="rId6"/>
    <p:sldLayoutId id="2147523226" r:id="rId7"/>
    <p:sldLayoutId id="2147523227" r:id="rId8"/>
    <p:sldLayoutId id="2147523228" r:id="rId9"/>
    <p:sldLayoutId id="2147523229" r:id="rId10"/>
    <p:sldLayoutId id="2147523230" r:id="rId11"/>
    <p:sldLayoutId id="21475232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CE0CF-F2AC-46D9-923A-5B894D003A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32" r:id="rId1"/>
    <p:sldLayoutId id="2147523233" r:id="rId2"/>
    <p:sldLayoutId id="2147523234" r:id="rId3"/>
    <p:sldLayoutId id="2147523235" r:id="rId4"/>
    <p:sldLayoutId id="2147523236" r:id="rId5"/>
    <p:sldLayoutId id="2147523237" r:id="rId6"/>
    <p:sldLayoutId id="2147523238" r:id="rId7"/>
    <p:sldLayoutId id="2147523239" r:id="rId8"/>
    <p:sldLayoutId id="2147523240" r:id="rId9"/>
    <p:sldLayoutId id="2147523241" r:id="rId10"/>
    <p:sldLayoutId id="2147523242" r:id="rId11"/>
    <p:sldLayoutId id="21475232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9E5EBB-DF73-44BB-823B-242329015F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44" r:id="rId1"/>
    <p:sldLayoutId id="2147523245" r:id="rId2"/>
    <p:sldLayoutId id="2147523246" r:id="rId3"/>
    <p:sldLayoutId id="2147523247" r:id="rId4"/>
    <p:sldLayoutId id="2147523248" r:id="rId5"/>
    <p:sldLayoutId id="2147523249" r:id="rId6"/>
    <p:sldLayoutId id="2147523250" r:id="rId7"/>
    <p:sldLayoutId id="2147523251" r:id="rId8"/>
    <p:sldLayoutId id="2147523252" r:id="rId9"/>
    <p:sldLayoutId id="2147523253" r:id="rId10"/>
    <p:sldLayoutId id="2147523254" r:id="rId11"/>
    <p:sldLayoutId id="2147523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33288-4B00-4ED6-B2F3-5F528220DB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56" r:id="rId1"/>
    <p:sldLayoutId id="2147523257" r:id="rId2"/>
    <p:sldLayoutId id="2147523258" r:id="rId3"/>
    <p:sldLayoutId id="2147523259" r:id="rId4"/>
    <p:sldLayoutId id="2147523260" r:id="rId5"/>
    <p:sldLayoutId id="2147523261" r:id="rId6"/>
    <p:sldLayoutId id="2147523262" r:id="rId7"/>
    <p:sldLayoutId id="2147523263" r:id="rId8"/>
    <p:sldLayoutId id="2147523264" r:id="rId9"/>
    <p:sldLayoutId id="2147523265" r:id="rId10"/>
    <p:sldLayoutId id="2147523266" r:id="rId11"/>
    <p:sldLayoutId id="21475232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97A11E-8960-4175-9C7D-D232A75EDD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68" r:id="rId1"/>
    <p:sldLayoutId id="2147523269" r:id="rId2"/>
    <p:sldLayoutId id="2147523270" r:id="rId3"/>
    <p:sldLayoutId id="2147523271" r:id="rId4"/>
    <p:sldLayoutId id="2147523272" r:id="rId5"/>
    <p:sldLayoutId id="2147523273" r:id="rId6"/>
    <p:sldLayoutId id="2147523274" r:id="rId7"/>
    <p:sldLayoutId id="2147523275" r:id="rId8"/>
    <p:sldLayoutId id="2147523276" r:id="rId9"/>
    <p:sldLayoutId id="2147523277" r:id="rId10"/>
    <p:sldLayoutId id="2147523278" r:id="rId11"/>
    <p:sldLayoutId id="21475232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4B9427-D5EA-432E-BA0A-BC9EBE8EFD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80" r:id="rId1"/>
    <p:sldLayoutId id="2147523281" r:id="rId2"/>
    <p:sldLayoutId id="2147523282" r:id="rId3"/>
    <p:sldLayoutId id="2147523283" r:id="rId4"/>
    <p:sldLayoutId id="2147523284" r:id="rId5"/>
    <p:sldLayoutId id="2147523285" r:id="rId6"/>
    <p:sldLayoutId id="2147523286" r:id="rId7"/>
    <p:sldLayoutId id="2147523287" r:id="rId8"/>
    <p:sldLayoutId id="2147523288" r:id="rId9"/>
    <p:sldLayoutId id="2147523289" r:id="rId10"/>
    <p:sldLayoutId id="2147523290" r:id="rId11"/>
    <p:sldLayoutId id="21475232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3B7C94-B586-4B94-84A6-12F987872C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523292" r:id="rId1"/>
    <p:sldLayoutId id="2147523293" r:id="rId2"/>
    <p:sldLayoutId id="2147523294" r:id="rId3"/>
    <p:sldLayoutId id="2147523295" r:id="rId4"/>
    <p:sldLayoutId id="2147523296" r:id="rId5"/>
    <p:sldLayoutId id="2147523297" r:id="rId6"/>
    <p:sldLayoutId id="2147523298" r:id="rId7"/>
    <p:sldLayoutId id="2147523299" r:id="rId8"/>
    <p:sldLayoutId id="2147523300" r:id="rId9"/>
    <p:sldLayoutId id="2147523301" r:id="rId10"/>
    <p:sldLayoutId id="2147523302" r:id="rId11"/>
    <p:sldLayoutId id="214752330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0.xml"/><Relationship Id="rId5" Type="http://schemas.openxmlformats.org/officeDocument/2006/relationships/image" Target="../media/image13.wmf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8.png"/><Relationship Id="rId4" Type="http://schemas.openxmlformats.org/officeDocument/2006/relationships/image" Target="../media/image20.jpeg"/><Relationship Id="rId9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wmf"/><Relationship Id="rId5" Type="http://schemas.openxmlformats.org/officeDocument/2006/relationships/image" Target="../media/image14.wmf"/><Relationship Id="rId4" Type="http://schemas.microsoft.com/office/2007/relationships/hdphoto" Target="../media/hdphoto6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4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4.jpe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64868" name="WordArt 6"/>
          <p:cNvSpPr>
            <a:spLocks noChangeArrowheads="1" noChangeShapeType="1" noTextEdit="1"/>
          </p:cNvSpPr>
          <p:nvPr/>
        </p:nvSpPr>
        <p:spPr bwMode="auto">
          <a:xfrm>
            <a:off x="1619250" y="3716338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6486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72730" y="2492896"/>
            <a:ext cx="5472113" cy="725592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No </a:t>
            </a: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Ciclo C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843808" y="3573016"/>
            <a:ext cx="5904656" cy="2376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ESPÍRITO,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 e o Pai</a:t>
            </a:r>
            <a:endParaRPr lang="pt-PT" sz="3600" kern="10" baseline="0" dirty="0">
              <a:ln w="11430"/>
              <a:solidFill>
                <a:srgbClr val="6699FF">
                  <a:lumMod val="75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  <a:cs typeface="+mn-cs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907704" y="5517604"/>
            <a:ext cx="5762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eareirosdejesus.com.br/wp-content/uploads/2012/04/discipul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460" y="1844824"/>
            <a:ext cx="3443338" cy="4316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9562" y="2420888"/>
            <a:ext cx="6953794" cy="2880320"/>
          </a:xfrm>
          <a:extLst/>
        </p:spPr>
        <p:txBody>
          <a:bodyPr/>
          <a:lstStyle/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2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Jesus Cristo, sendo rico,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2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fez-Se pobre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2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para nos enriquecer</a:t>
            </a:r>
          </a:p>
          <a:p>
            <a:pPr marL="609600" indent="-609600">
              <a:lnSpc>
                <a:spcPts val="4800"/>
              </a:lnSpc>
              <a:buFontTx/>
              <a:buNone/>
              <a:defRPr/>
            </a:pPr>
            <a:r>
              <a:rPr lang="pt-PT" sz="4200" b="1" i="1" spc="100" dirty="0">
                <a:ln>
                  <a:solidFill>
                    <a:schemeClr val="tx2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na sua </a:t>
            </a:r>
            <a:r>
              <a:rPr lang="pt-PT" sz="4200" b="1" i="1" spc="100" dirty="0" smtClean="0">
                <a:ln>
                  <a:solidFill>
                    <a:schemeClr val="tx2"/>
                  </a:solidFill>
                </a:ln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pobreza!</a:t>
            </a:r>
            <a:endParaRPr lang="pt-PT" sz="4200" b="1" i="1" spc="100" dirty="0">
              <a:ln>
                <a:solidFill>
                  <a:schemeClr val="tx2"/>
                </a:solidFill>
              </a:ln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75109" name="Line 5"/>
          <p:cNvSpPr>
            <a:spLocks noChangeShapeType="1"/>
          </p:cNvSpPr>
          <p:nvPr/>
        </p:nvSpPr>
        <p:spPr bwMode="auto">
          <a:xfrm>
            <a:off x="1116013" y="1628800"/>
            <a:ext cx="37449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116013" y="1124744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!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5112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210682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“Disse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 aos fariseus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Havia um homem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rico,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vestia de púrpura e linho fino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se banqueteava esplendidamente todos os dias.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Um pobre, chamado Lázaro,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jazia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junto do seu portão, coberto de chagas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.  Bem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desejava saciar-se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 caía da mesa 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rico,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até os cães vinham lamber-lhe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chagas. Ora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sucedeu que o pobre morreu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foi colocado pelos Anjos ao lado de Abraão.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Morreu também o rico e foi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sepultado.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Na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mansão dos mortos, estando em tormentos,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levantou os olhos e viu Abraão com Lázaro a seu lado.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Então ergueu a voz e disse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Pai Abraão, tem compaixão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mim. Envia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Lázaro, para que molhe em água a ponta do dedo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me refresque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língua, porque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estou atormentado nestas chamas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’. Abraão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respondeu-lhe: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‘Filho, lembra-te que recebeste os teus bens em vida,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Lázaro apenas 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males. Por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isso, agora ele encontra-se aqui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consolado, enquanto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tu és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atormentado.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475656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176" y="604639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80019" y="1697027"/>
            <a:ext cx="8140453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Além disso, há entre nós e vós um grande abismo,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de modo que se alguém quisesse passar daqui para junto de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vós, ou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daí para junto de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nós, não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poderia fazê-lo’.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O rico insistiu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: ‘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Então peço-te, ó pai,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que mandes Lázaro à minha casa paterna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– pois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tenho cinco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irmãos –</a:t>
            </a:r>
            <a:endParaRPr lang="pt-PT" sz="205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para que os 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previna, a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fim de que não venham também para este lugar de tormento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’. Disse-lhe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Abraão: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‘Eles têm Moisés e os Profetas: que os oiçam’.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Mas ele insistiu: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‘Não, pai Abraão. Se algum dos mortos for ter com eles,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arrepender-se-ão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’. Abraão </a:t>
            </a: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respondeu-lhe: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‘Se não dão ouvidos a Moisés nem aos Profetas,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também não se deixarão convencer,</a:t>
            </a:r>
          </a:p>
          <a:p>
            <a:pPr>
              <a:lnSpc>
                <a:spcPts val="2200"/>
              </a:lnSpc>
              <a:defRPr/>
            </a:pPr>
            <a:r>
              <a:rPr lang="pt-PT" sz="2050" spc="100" baseline="0" dirty="0">
                <a:solidFill>
                  <a:srgbClr val="F8F8F8"/>
                </a:solidFill>
                <a:latin typeface="Arial" charset="0"/>
              </a:rPr>
              <a:t>se alguém ressuscitar dos mortos</a:t>
            </a:r>
            <a:r>
              <a:rPr lang="pt-PT" sz="2050" spc="100" baseline="0" dirty="0" smtClean="0">
                <a:solidFill>
                  <a:srgbClr val="F8F8F8"/>
                </a:solidFill>
                <a:latin typeface="Arial" charset="0"/>
              </a:rPr>
              <a:t>’»”.        (Lc 16)</a:t>
            </a:r>
            <a:endParaRPr lang="pt-PT" sz="205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672" y="1124744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EVANGELHO: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6134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808" y="113769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6185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7715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79" name="Line 12"/>
          <p:cNvSpPr>
            <a:spLocks noChangeShapeType="1"/>
          </p:cNvSpPr>
          <p:nvPr/>
        </p:nvSpPr>
        <p:spPr bwMode="auto">
          <a:xfrm>
            <a:off x="2916238" y="1557338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8180" name="Rectângulo 1"/>
          <p:cNvSpPr>
            <a:spLocks noChangeArrowheads="1"/>
          </p:cNvSpPr>
          <p:nvPr/>
        </p:nvSpPr>
        <p:spPr bwMode="auto">
          <a:xfrm>
            <a:off x="755576" y="1873855"/>
            <a:ext cx="799288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371600" lvl="6" indent="-19050" defTabSz="809625"/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Oramos... a Deus, Pai e amigo dos que </a:t>
            </a:r>
          </a:p>
          <a:p>
            <a:pPr marL="1371600" lvl="6" indent="-19050" defTabSz="809625"/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sofrem por causa das misérias humanas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, </a:t>
            </a:r>
          </a:p>
          <a:p>
            <a:pPr marL="1371600" lvl="6" indent="-19050" defTabSz="809625"/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Ele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que transforma 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dor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em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Glória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.    </a:t>
            </a:r>
            <a:r>
              <a:rPr lang="pt-PT" sz="2200" i="1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200" i="1" baseline="0" dirty="0">
                <a:solidFill>
                  <a:srgbClr val="F8F8F8"/>
                </a:solidFill>
                <a:latin typeface="Arial" charset="0"/>
              </a:rPr>
              <a:t>que:</a:t>
            </a:r>
          </a:p>
          <a:p>
            <a:pPr marL="0" lvl="3" indent="-19050" defTabSz="809625">
              <a:spcAft>
                <a:spcPts val="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   </a:t>
            </a:r>
          </a:p>
          <a:p>
            <a:pPr marL="0" lvl="3" indent="-19050" defTabSz="809625">
              <a:spcAft>
                <a:spcPts val="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converta os que se deixam dominar pela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riqueza… 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19050" defTabSz="809625">
              <a:spcAft>
                <a:spcPts val="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transforme os que só pensam na sua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comodidade…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19050" defTabSz="809625">
              <a:spcAft>
                <a:spcPts val="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nunca abafemos a voz dos pobres e dos 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infelizes…</a:t>
            </a:r>
            <a:endParaRPr lang="pt-PT" sz="2200" baseline="0" dirty="0">
              <a:solidFill>
                <a:srgbClr val="F8F8F8"/>
              </a:solidFill>
              <a:latin typeface="Arial" charset="0"/>
            </a:endParaRPr>
          </a:p>
          <a:p>
            <a:pPr marL="0" lvl="3" indent="-19050" defTabSz="809625">
              <a:spcAft>
                <a:spcPts val="0"/>
              </a:spcAft>
            </a:pP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   ~ a nossa comunidade seja a primeira a combater as 	</a:t>
            </a:r>
            <a:r>
              <a:rPr lang="pt-PT" sz="2200" baseline="0" dirty="0" smtClean="0">
                <a:solidFill>
                  <a:srgbClr val="F8F8F8"/>
                </a:solidFill>
                <a:latin typeface="Arial" charset="0"/>
              </a:rPr>
              <a:t>	 </a:t>
            </a:r>
            <a:r>
              <a:rPr lang="pt-PT" sz="2200" baseline="0" dirty="0">
                <a:solidFill>
                  <a:srgbClr val="F8F8F8"/>
                </a:solidFill>
                <a:latin typeface="Arial" charset="0"/>
              </a:rPr>
              <a:t>injustiças e estar do lado dos fracos…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Oração dos Fiéis: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907704" y="5229200"/>
            <a:ext cx="5948263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VENHA A TUA BÊNÇÃO</a:t>
            </a:r>
          </a:p>
          <a:p>
            <a:pPr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O TEU REINO DE AMOR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6625" y="392904"/>
            <a:ext cx="8351839" cy="5158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1049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085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08548" name="Picture 33" descr="GRAI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863" y="1485900"/>
            <a:ext cx="2497137" cy="3671888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9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76501"/>
            <a:ext cx="3889375" cy="268128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0" descr="http://t2.gstatic.com/images?q=tbn:ANd9GcTH1ApQnLnZMKYuCRLeSEloHquecX-8FJ9w7d6bZy1zOSHwpSUv5w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089" y="1804912"/>
            <a:ext cx="3032693" cy="41044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022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0229" name="Line 6"/>
          <p:cNvSpPr>
            <a:spLocks noChangeShapeType="1"/>
          </p:cNvSpPr>
          <p:nvPr/>
        </p:nvSpPr>
        <p:spPr bwMode="auto">
          <a:xfrm flipH="1">
            <a:off x="755576" y="1196752"/>
            <a:ext cx="1582978" cy="163847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" name="Rectângulo 2"/>
          <p:cNvSpPr/>
          <p:nvPr/>
        </p:nvSpPr>
        <p:spPr>
          <a:xfrm>
            <a:off x="548010" y="1783189"/>
            <a:ext cx="7920779" cy="356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71700" lvl="4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NO TEU ALTAR,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SENHOR,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2171700" lvl="4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COLOCO A MINHA VIDA EM ORAÇÃO.</a:t>
            </a:r>
          </a:p>
          <a:p>
            <a:pPr marL="2171700" lvl="4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A alegria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de amar e ser amado</a:t>
            </a: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quero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em Tuas mãos depositar.</a:t>
            </a: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O desejo de ser bom e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generoso: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342900" indent="-457200"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faz-me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viver com mais amor</a:t>
            </a: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.</a:t>
            </a:r>
            <a:endParaRPr kumimoji="0" lang="pt-PT" sz="2400" i="1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180231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8849081">
            <a:off x="111935" y="1572452"/>
            <a:ext cx="2438212" cy="4413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80233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4292" y="609991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023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125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1259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2281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282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6675" name="Picture 16" descr="http://blogs.odiario.com/inforgospel/files/2010/12/jesus_e_o_espirito_santo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356992"/>
            <a:ext cx="2813050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0" name="Picture 10" descr="http://2.bp.blogspot.com/_1WIgS4GMXeE/TJfMBmZya-I/AAAAAAAAALs/M5dKF8dhx8U/s400/big-ban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363" y="1628775"/>
            <a:ext cx="4206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4" name="Line 4"/>
          <p:cNvSpPr>
            <a:spLocks noChangeShapeType="1"/>
          </p:cNvSpPr>
          <p:nvPr/>
        </p:nvSpPr>
        <p:spPr bwMode="auto">
          <a:xfrm flipH="1">
            <a:off x="876300" y="1225550"/>
            <a:ext cx="1979613" cy="1979613"/>
          </a:xfrm>
          <a:prstGeom prst="line">
            <a:avLst/>
          </a:prstGeom>
          <a:noFill/>
          <a:ln w="444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18898539">
            <a:off x="147810" y="1735848"/>
            <a:ext cx="2952378" cy="498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Santo</a:t>
            </a:r>
          </a:p>
        </p:txBody>
      </p:sp>
      <p:sp>
        <p:nvSpPr>
          <p:cNvPr id="13824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chemeClr val="accent5">
                <a:lumMod val="9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pic>
        <p:nvPicPr>
          <p:cNvPr id="183304" name="Picture 32" descr="BREAD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5" name="Picture 33" descr="GRAIL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2429818" y="1266082"/>
            <a:ext cx="6318646" cy="5115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 Hossana nas alturas!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4025" y="4432300"/>
            <a:ext cx="2376488" cy="1581150"/>
          </a:xfrm>
          <a:noFill/>
        </p:spPr>
      </p:pic>
      <p:sp>
        <p:nvSpPr>
          <p:cNvPr id="165891" name="WordArt 8"/>
          <p:cNvSpPr>
            <a:spLocks noChangeArrowheads="1" noChangeShapeType="1" noTextEdit="1"/>
          </p:cNvSpPr>
          <p:nvPr/>
        </p:nvSpPr>
        <p:spPr bwMode="auto">
          <a:xfrm>
            <a:off x="7740650" y="4214813"/>
            <a:ext cx="433388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1841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blurRad="63500" algn="tl" rotWithShape="0">
                    <a:srgbClr val="000000">
                      <a:alpha val="70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" name="WordArt 21"/>
          <p:cNvSpPr>
            <a:spLocks noChangeArrowheads="1" noChangeShapeType="1" noTextEdit="1"/>
          </p:cNvSpPr>
          <p:nvPr/>
        </p:nvSpPr>
        <p:spPr bwMode="auto">
          <a:xfrm>
            <a:off x="467545" y="620688"/>
            <a:ext cx="8208912" cy="22322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9pPr>
          </a:lstStyle>
          <a:p>
            <a:pPr algn="ctr"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spc="40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26</a:t>
            </a:r>
            <a:endParaRPr lang="pt-PT" sz="3600" kern="10" baseline="0" dirty="0" smtClean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d</a:t>
            </a:r>
            <a:r>
              <a:rPr lang="pt-PT" sz="3600" kern="10" baseline="0" dirty="0" smtClean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9000" dir="5460000" algn="tl">
                    <a:srgbClr val="33CC33">
                      <a:alpha val="37647"/>
                    </a:srgbClr>
                  </a:outerShdw>
                </a:effectLst>
                <a:latin typeface="Arial Black"/>
              </a:rPr>
              <a:t>o Tempo Comum</a:t>
            </a:r>
            <a:endParaRPr lang="pt-PT" sz="3600" kern="10" baseline="0" dirty="0">
              <a:ln w="11430">
                <a:solidFill>
                  <a:srgbClr val="FFFFFF"/>
                </a:solidFill>
              </a:ln>
              <a:solidFill>
                <a:srgbClr val="33CC33"/>
              </a:solidFill>
              <a:effectLst>
                <a:glow rad="63500">
                  <a:srgbClr val="FFFFFF">
                    <a:alpha val="40000"/>
                  </a:srgbClr>
                </a:glow>
                <a:outerShdw blurRad="50800" dist="39000" dir="5460000" algn="tl">
                  <a:srgbClr val="33CC33">
                    <a:alpha val="37647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WordArt 5"/>
          <p:cNvSpPr>
            <a:spLocks noChangeArrowheads="1" noChangeShapeType="1"/>
          </p:cNvSpPr>
          <p:nvPr/>
        </p:nvSpPr>
        <p:spPr bwMode="auto">
          <a:xfrm>
            <a:off x="2843808" y="5876925"/>
            <a:ext cx="3223815" cy="43239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C )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7931383" y="5589240"/>
            <a:ext cx="457041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E</a:t>
            </a:r>
          </a:p>
        </p:txBody>
      </p:sp>
      <p:sp>
        <p:nvSpPr>
          <p:cNvPr id="16589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F</a:t>
            </a:r>
          </a:p>
        </p:txBody>
      </p:sp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395536" y="3213100"/>
            <a:ext cx="6336704" cy="245605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latin typeface="Arial" charset="0"/>
              </a:rPr>
              <a:t>- </a:t>
            </a:r>
            <a:r>
              <a:rPr lang="pt-PT" sz="2400" i="1" baseline="0" dirty="0" smtClean="0">
                <a:latin typeface="Arial" charset="0"/>
              </a:rPr>
              <a:t>Dor</a:t>
            </a:r>
            <a:r>
              <a:rPr lang="pt-PT" sz="2400" baseline="0" dirty="0" smtClean="0">
                <a:latin typeface="Arial" charset="0"/>
              </a:rPr>
              <a:t> e </a:t>
            </a:r>
            <a:r>
              <a:rPr lang="pt-PT" sz="2400" i="1" baseline="0" dirty="0" smtClean="0">
                <a:latin typeface="Arial" charset="0"/>
              </a:rPr>
              <a:t>Prazer</a:t>
            </a:r>
            <a:r>
              <a:rPr lang="pt-PT" sz="2400" baseline="0" dirty="0" smtClean="0">
                <a:latin typeface="Arial" charset="0"/>
              </a:rPr>
              <a:t>, na terra, </a:t>
            </a:r>
            <a:r>
              <a:rPr lang="pt-PT" sz="2400" baseline="0" dirty="0" smtClean="0">
                <a:latin typeface="Arial" charset="0"/>
              </a:rPr>
              <a:t>hão de ter </a:t>
            </a:r>
            <a:r>
              <a:rPr lang="pt-PT" sz="2400" b="0" baseline="0" dirty="0" smtClean="0">
                <a:latin typeface="Arial" charset="0"/>
              </a:rPr>
              <a:t>«</a:t>
            </a:r>
            <a:r>
              <a:rPr lang="pt-PT" sz="2400" baseline="0" dirty="0" smtClean="0">
                <a:latin typeface="Arial" charset="0"/>
              </a:rPr>
              <a:t>sorte</a:t>
            </a:r>
            <a:r>
              <a:rPr lang="pt-PT" sz="2400" b="0" baseline="0" dirty="0" smtClean="0">
                <a:latin typeface="Arial" charset="0"/>
              </a:rPr>
              <a:t>»</a:t>
            </a:r>
            <a:r>
              <a:rPr lang="pt-PT" sz="2400" i="1" baseline="0" dirty="0" smtClean="0">
                <a:latin typeface="Arial" charset="0"/>
              </a:rPr>
              <a:t> </a:t>
            </a:r>
            <a:r>
              <a:rPr lang="pt-PT" sz="2400" i="1" baseline="0" dirty="0" smtClean="0">
                <a:latin typeface="Arial" charset="0"/>
              </a:rPr>
              <a:t>“inversa” </a:t>
            </a:r>
            <a:r>
              <a:rPr lang="pt-PT" sz="2400" baseline="0" dirty="0" smtClean="0">
                <a:latin typeface="Arial" charset="0"/>
              </a:rPr>
              <a:t>no Céu</a:t>
            </a:r>
            <a:r>
              <a:rPr lang="pt-PT" sz="2400" b="0" i="1" baseline="0" dirty="0" smtClean="0">
                <a:latin typeface="Arial" charset="0"/>
              </a:rPr>
              <a:t>?!</a:t>
            </a:r>
            <a:r>
              <a:rPr lang="pt-PT" sz="2400" b="0" baseline="0" dirty="0" smtClean="0">
                <a:latin typeface="Arial" charset="0"/>
              </a:rPr>
              <a:t> </a:t>
            </a:r>
            <a:r>
              <a:rPr lang="pt-PT" sz="2400" baseline="0" dirty="0" smtClean="0">
                <a:latin typeface="Arial" charset="0"/>
              </a:rPr>
              <a:t>...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</a:t>
            </a:r>
            <a:r>
              <a:rPr lang="pt-PT" sz="2000" b="0" i="1" baseline="0" dirty="0" smtClean="0">
                <a:latin typeface="Arial" charset="0"/>
              </a:rPr>
              <a:t>. / Evang.</a:t>
            </a:r>
            <a:r>
              <a:rPr lang="pt-PT" sz="2000" b="0" baseline="0" dirty="0" smtClean="0">
                <a:latin typeface="Arial" charset="0"/>
              </a:rPr>
              <a:t>– </a:t>
            </a:r>
            <a:r>
              <a:rPr lang="pt-PT" sz="2000" baseline="0" dirty="0" smtClean="0">
                <a:latin typeface="Arial" charset="0"/>
              </a:rPr>
              <a:t>Lc 16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400" i="1" baseline="0" dirty="0" smtClean="0">
                <a:latin typeface="Arial" charset="0"/>
              </a:rPr>
              <a:t> </a:t>
            </a:r>
            <a:endParaRPr lang="pt-PT" sz="2400" i="1" baseline="0" dirty="0"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 smtClean="0">
                <a:latin typeface="Arial" charset="0"/>
              </a:rPr>
              <a:t>Ao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i="1" baseline="0" dirty="0" smtClean="0">
                <a:latin typeface="Arial" charset="0"/>
              </a:rPr>
              <a:t>chegar </a:t>
            </a:r>
            <a:r>
              <a:rPr lang="pt-PT" sz="2400" i="1" baseline="0" dirty="0">
                <a:latin typeface="Arial" charset="0"/>
              </a:rPr>
              <a:t>“o </a:t>
            </a:r>
            <a:r>
              <a:rPr lang="pt-PT" sz="2400" i="1" baseline="0" dirty="0" smtClean="0">
                <a:latin typeface="Arial" charset="0"/>
              </a:rPr>
              <a:t>Dia”, </a:t>
            </a:r>
            <a:r>
              <a:rPr lang="pt-PT" sz="2400" baseline="0" dirty="0" smtClean="0">
                <a:latin typeface="Arial" charset="0"/>
              </a:rPr>
              <a:t>acabará o </a:t>
            </a:r>
            <a:r>
              <a:rPr lang="pt-PT" sz="2400" i="1" baseline="0" dirty="0" smtClean="0">
                <a:latin typeface="Arial" charset="0"/>
              </a:rPr>
              <a:t>bando</a:t>
            </a:r>
            <a:r>
              <a:rPr lang="pt-PT" sz="2400" baseline="0" dirty="0" smtClean="0">
                <a:latin typeface="Arial" charset="0"/>
              </a:rPr>
              <a:t> dos que vivem </a:t>
            </a:r>
            <a:r>
              <a:rPr lang="pt-PT" sz="2400" baseline="0" dirty="0" smtClean="0">
                <a:latin typeface="Arial" charset="0"/>
              </a:rPr>
              <a:t>do </a:t>
            </a:r>
            <a:r>
              <a:rPr lang="pt-PT" sz="2400" i="1" baseline="0" dirty="0" smtClean="0">
                <a:latin typeface="Arial" charset="0"/>
              </a:rPr>
              <a:t>“</a:t>
            </a:r>
            <a:r>
              <a:rPr lang="pt-PT" sz="2400" i="1" baseline="0" dirty="0" smtClean="0">
                <a:latin typeface="Arial" charset="0"/>
              </a:rPr>
              <a:t>prazer”…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 smtClean="0">
                <a:latin typeface="Arial" charset="0"/>
              </a:rPr>
              <a:t>1ª Leit. /  </a:t>
            </a:r>
            <a:r>
              <a:rPr lang="pt-PT" sz="2000" baseline="0" dirty="0" smtClean="0">
                <a:latin typeface="Arial" charset="0"/>
              </a:rPr>
              <a:t>Am 6</a:t>
            </a:r>
            <a:r>
              <a:rPr lang="pt-PT" sz="2000" i="1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baseline="0" dirty="0" smtClean="0">
                <a:latin typeface="Arial" charset="0"/>
              </a:rPr>
              <a:t>Há que </a:t>
            </a:r>
            <a:r>
              <a:rPr lang="pt-PT" sz="2400" i="1" baseline="0" dirty="0" smtClean="0">
                <a:latin typeface="Arial" charset="0"/>
              </a:rPr>
              <a:t>viver</a:t>
            </a:r>
            <a:r>
              <a:rPr lang="pt-PT" sz="2400" baseline="0" dirty="0" smtClean="0">
                <a:latin typeface="Arial" charset="0"/>
              </a:rPr>
              <a:t> </a:t>
            </a:r>
            <a:r>
              <a:rPr lang="pt-PT" sz="2400" i="1" baseline="0" dirty="0" smtClean="0">
                <a:latin typeface="Arial" charset="0"/>
              </a:rPr>
              <a:t>o </a:t>
            </a:r>
            <a:r>
              <a:rPr lang="pt-PT" sz="2400" i="1" baseline="0" dirty="0">
                <a:latin typeface="Arial" charset="0"/>
              </a:rPr>
              <a:t>“mandamento </a:t>
            </a:r>
            <a:r>
              <a:rPr lang="pt-PT" sz="2400" i="1" baseline="0" dirty="0" smtClean="0">
                <a:latin typeface="Arial" charset="0"/>
              </a:rPr>
              <a:t>do Amor” </a:t>
            </a:r>
            <a:r>
              <a:rPr lang="pt-PT" sz="2400" baseline="0" dirty="0" smtClean="0">
                <a:latin typeface="Arial" charset="0"/>
              </a:rPr>
              <a:t>até… </a:t>
            </a:r>
            <a:r>
              <a:rPr lang="pt-PT" sz="2400" baseline="0" dirty="0" smtClean="0">
                <a:latin typeface="Arial" charset="0"/>
              </a:rPr>
              <a:t>à “vinda do Senhor</a:t>
            </a:r>
            <a:r>
              <a:rPr lang="pt-PT" sz="2400" baseline="0" dirty="0" smtClean="0">
                <a:latin typeface="Arial" charset="0"/>
              </a:rPr>
              <a:t>”. </a:t>
            </a:r>
            <a:r>
              <a:rPr lang="pt-PT" sz="2000" b="0" i="1" baseline="0" dirty="0" smtClean="0">
                <a:latin typeface="Arial" charset="0"/>
              </a:rPr>
              <a:t>[ 2ª Leit. / </a:t>
            </a:r>
            <a:r>
              <a:rPr lang="pt-PT" sz="2000" baseline="0" dirty="0" smtClean="0">
                <a:latin typeface="Arial" charset="0"/>
              </a:rPr>
              <a:t>1 Tm 6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lang="pt-PT" sz="1800" spc="1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1ª)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200" i="1" u="sng" spc="100" dirty="0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i="1" spc="100" dirty="0" smtClean="0">
                <a:solidFill>
                  <a:srgbClr val="FFFFFF"/>
                </a:solidFill>
                <a:latin typeface="Arial" charset="0"/>
              </a:rPr>
              <a:t>       P-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proclamamos a Vossa Ressurreição.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   Vinde, Senhor Jesus!</a:t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200" b="1" spc="100" dirty="0" smtClean="0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(2ª)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e bebemos deste cálice,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anunciamos, Senhor, a Vossa morte,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                 esperando a Vossa vinda gloriosa.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1600" b="1" spc="100" dirty="0" smtClean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</a:t>
            </a:r>
            <a:r>
              <a:rPr lang="pt-PT" sz="2000" spc="100" dirty="0" smtClean="0">
                <a:solidFill>
                  <a:srgbClr val="FFFFFF"/>
                </a:solidFill>
                <a:latin typeface="Arial" charset="0"/>
              </a:rPr>
              <a:t>(3ª) 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000" i="1" u="sng" spc="100" dirty="0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000" i="1" spc="100" dirty="0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i="1" spc="100" dirty="0" smtClean="0">
                <a:solidFill>
                  <a:srgbClr val="FFFFFF"/>
                </a:solidFill>
                <a:latin typeface="Arial" charset="0"/>
              </a:rPr>
              <a:t>	                   P- </a:t>
            </a: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e agora viveis para sempre.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Salvador do mundo, salvai-nos!</a:t>
            </a:r>
            <a:b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</a:br>
            <a:r>
              <a:rPr lang="pt-PT" sz="2000" b="1" spc="100" dirty="0" smtClean="0">
                <a:solidFill>
                  <a:srgbClr val="FFFFFF"/>
                </a:solidFill>
                <a:latin typeface="Arial" charset="0"/>
              </a:rPr>
              <a:t>		                Vinde, Senhor Jesus!</a:t>
            </a:r>
            <a:endParaRPr lang="pt-PT" sz="20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8432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71013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71014" name="Line 7"/>
          <p:cNvSpPr>
            <a:spLocks noChangeShapeType="1"/>
          </p:cNvSpPr>
          <p:nvPr/>
        </p:nvSpPr>
        <p:spPr bwMode="auto">
          <a:xfrm>
            <a:off x="3849688" y="4652963"/>
            <a:ext cx="2667000" cy="0"/>
          </a:xfrm>
          <a:prstGeom prst="line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/>
          </a:p>
        </p:txBody>
      </p:sp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Aclamações -</a:t>
            </a:r>
          </a:p>
        </p:txBody>
      </p:sp>
      <p:sp>
        <p:nvSpPr>
          <p:cNvPr id="14" name="Raio 8"/>
          <p:cNvSpPr>
            <a:spLocks noChangeArrowheads="1"/>
          </p:cNvSpPr>
          <p:nvPr/>
        </p:nvSpPr>
        <p:spPr bwMode="auto">
          <a:xfrm rot="15642691">
            <a:off x="842169" y="2037556"/>
            <a:ext cx="146050" cy="592138"/>
          </a:xfrm>
          <a:prstGeom prst="lightningBolt">
            <a:avLst/>
          </a:prstGeom>
          <a:solidFill>
            <a:srgbClr val="99FFCC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 w="28575">
                <a:solidFill>
                  <a:schemeClr val="tx1"/>
                </a:solidFill>
              </a:ln>
            </a:endParaRPr>
          </a:p>
        </p:txBody>
      </p:sp>
      <p:pic>
        <p:nvPicPr>
          <p:cNvPr id="184330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31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85347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0" y="1341438"/>
            <a:ext cx="1944688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5348" name="Picture 21" descr="https://encrypted-tbn3.gstatic.com/images?q=tbn:ANd9GcTwp8wHdyvRBHQDFo2dfyl76HUFXNXOrV3pyMK0VOK14YVNpmkCT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4489450"/>
            <a:ext cx="3716338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49" name="Picture 15" descr="https://encrypted-tbn0.gstatic.com/images?q=tbn:ANd9GcRyWQ-THQo7oLmlCODVuG4GAcEGsWq-0U-UAltXHXYw5VNjlc8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73613"/>
            <a:ext cx="247173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0" name="Imagem 8" descr="http://2.bp.blogspot.com/_6hB1Wp04kdY/TJ_LfMFIZ8I/AAAAAAAAA-4/_T9A1tDX3H4/s1600/razas_humana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989138"/>
            <a:ext cx="48958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1" name="Imagem 9" descr="http://2.bp.blogspot.com/_8PXmcxcnnNg/TD_lt_QdHFI/AAAAAAAAAXU/11FQSboCWjY/s1600/NI%C3%91A-REZAND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0050"/>
            <a:ext cx="1944688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352" name="Line 6"/>
          <p:cNvSpPr>
            <a:spLocks noChangeShapeType="1"/>
          </p:cNvSpPr>
          <p:nvPr/>
        </p:nvSpPr>
        <p:spPr bwMode="auto">
          <a:xfrm flipV="1">
            <a:off x="1042988" y="1557338"/>
            <a:ext cx="405765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Pai Nosso…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1761" y="3506114"/>
            <a:ext cx="6142179" cy="925968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0000"/>
                </a:solidFill>
                <a:effectLst>
                  <a:glow rad="139700">
                    <a:srgbClr val="CC9900"/>
                  </a:glow>
                  <a:outerShdw blurRad="50800" dist="38100" dir="2700000" algn="tl" rotWithShape="0">
                    <a:srgbClr val="00FFFF">
                      <a:alpha val="80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0000"/>
              </a:solidFill>
              <a:effectLst>
                <a:glow rad="139700">
                  <a:srgbClr val="CC9900"/>
                </a:glow>
                <a:outerShdw blurRad="50800" dist="38100" dir="2700000" algn="tl" rotWithShape="0">
                  <a:srgbClr val="00FFFF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85355" name="AutoShape 10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15240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6" name="AutoShape 12" descr="data:image/jpeg;base64,/9j/4AAQSkZJRgABAQAAAQABAAD/2wCEAAkGBhISERQUEBIPEBAPDw8PDw8PDw8NDQ8NFBAVFBQQFBQXHCYeFxkjGRQUHy8gIycpLCwsFR4xNTAqNSYrLCkBCQoKDgwOGg8PGiwcHyQsKSkpKSksKSwsKSwsKSkpLCksKSkpKSwpKSkpKSkpLCwsKSwsKSwsKSwsKSkpKSkpKf/AABEIAMIBAwMBIgACEQEDEQH/xAAcAAACAgMBAQAAAAAAAAAAAAADBAIFAAEGBwj/xAA9EAABBAECAwUGBAQEBwEAAAABAAIDEQQSIQUxQQYTUWFxByIygZGhFFKxwULR4fAVI2JyM0NTgqKy8ST/xAAaAQADAQEBAQAAAAAAAAAAAAABAgMEAAUG/8QAJhEAAgIDAQABAwQDAAAAAAAAAAECEQMhMRJBEyJRMnGR8CNCof/aAAwDAQACEQMRAD8ApG7KLitkqK+dPoycYR7oITAoTSpathBTvQmBaJtEaVTiEGIin4XKtjcnInKM0Gh8yUFU5+QjZOTQVJl5FrsWPdiy0K5cqrJXpqdySkXqQjRlkwLih6UXSt6VclVgw1TCwqBeu6dwNrUXPQtSy11B9E1qlgW1wDKUSFKlJsaIaBhqm2NFEa2hY3k2wUmY5UqCjwtU5IKLTEcrvDcqPFCvcCMlefmNEEWkTkyxyHFCjaV5kmioeN6KZUs1bDlFxA0G1LaDoKxCkA5MhYwIhC2AvWspRp52SsiNK9ACZAZgYsRQ1a0o2dRuIJm6CjE1alcpvbDwWyZFXyMTz0tPsrwJS2VszUk9NZMiReVugjNI2XKJesbESpGGlTQmwDioorwhFMIzYWwotRWsXHI0FNrFJrFO0tlFExsalagXqBcgNZNz1G1oIscSIOmManseFBjYnIQozY8UP4zAFb4kiqsWIlXONEAvNzNGmI+yZHY5KBqK1ywtD0GdIpMmS9resJfIKG/xKxKd4FiHgHlFHS04ohCHIvQRQUmesiWOZujRMVHwStkqWBqnS2AkHMJpKzSokz0g+XdPGJOTDFyUySj6tkrM5Witi/Ai+KypMhaFjnKJctKbJ0kSeQlJExSiYkyYslYm5qj3Sc0KJVLJeQLI1JbJUCuO4bL1q1pEjiJXcBtkKU2wphsICwuS+h/NdIsipb1eC1do0MSVs79icEascdiBDErLHxllySKxQeFtJyEFahiARtfgsMnZdIOHeKiZUuXqJepqI1h+9Wi9A1LRcj5OsPrWJfUsR8nWJHJWi+0tAyyn44FodIEXYsSjQhHGOoujpD0gsm1qkY1mLua+SdfjpvJP2U+REUn+GNq8filQ/BrTCOiMpFQ/HNH0SLgumGGueyzoc5v5T9uiLVDRkmKuiUNAWpclAdMqJMLkkHc4BAfIoOlQy9VUSUpEy5RWgUQMTCEKUS1Ec4Baaus4lFCmC4BAL1CiUnRk6JuktbZHaJFCmGMSuVBSvoJkKtsfhprfmnOE8ENB7x5tHX1Kt/wyk22daKyDBpNNZSZOOUOaOq81mlGx4yBlR1Lcxpt+n6qvnzQNrSLHfB3kSHHyUoNkSTZtXoPuUdrkJRrQYyvYfWtalAPWa0tDk9SxD1rF1HAsOFW8UOyq8ScJz8aEuRSbOQ0WBBlahjLtadISkUWhqAxzaXtJ5aha7DE4Q6T3gPdIG/iqPs/wE5Mo1ComEF56OPRn8/Jej6QxtDYAVQ6DxW7GrSsyZHTpHOv4BXRD/wAE8leSZCWkyVo9JEnBlT/gR6C/RcX254K6LTLpIF928182n9QvRcfL99G4zwxmTC6KUEseOhp7SDYcD42AmU4sXxKLs8De9DL1b9puzjsObQTqY4aopKrU29wR0I6/LxVQVVIZsGSpNaVgRWvATARtrKUXyLTpr5KcUN80t/kPdIExpKYDKRg0BZaRysooUBDEZjFJkd8k5FjULKSUqHjCwUcPiug7LcBORJdXHFRf4F3RqhwHs7LluIZTI2mnyuBLQfygdT5L0nh/DmYcAjjvmS55rW9x5uP99Ei/LFn+Iin+Dbb7eS0OBk9FYDKsc0zBIm9Ij4dFDl8Hc0XV7fNc7xmQNYDyNr0lztQI+p/Zede0HhMjG62AlgvVV+7fJ3ouUE5IDk4xZzPE+KhsLT/FI8UBzobk/oqzHic86n35N6/NCx47IJ3IFDwA8lawQrpzjBVH+QQi5u5fwFiCMFFoWOKwvZuSokXKJkUCVohGjrJ96sQtKxGgWTghTMcKWinVjjC0k20GLsNDAEUQ24NHNzg0fMojQAp8MbrnYAL0+8fl/UhQj90h29HoPCMRscYa0AACvXz9ULMmr+SyOahQO4Cp+JTE8tt9NdSVvvVIlGH3bCNyr5dEpPk7/upNxhosk73yNXvugw4VWT8rNrirUVsb4PDqcT0Brfx5/wAlfuG1JXhWMGtHmbPzT0m5T1SM0pWzifaJwbvsRzgLkguZnjQHvt+bfuAvGmPtfR+dHYI2IOx8x1C+f+LcO/D5EsR5RyODf9h3b9iFoxPVEci3YsGob7Ri61ohVAQib4o/fIBcttalaCnXA4emIYiUPGhtWbKaFGcq4accL2yUUQaN+ag+UuIDdy4gAeJJoBClntWfY7D73Mjv4Y7lP/b8P/kQkUfllJzpaPVuzfDBBCyMfwj3j+Z53c76ovF4/dNeqdxG7BTzYwWnYI1aMqlUjlWZO3onosv7KszMQgmuf90gxa+VG/C1KjVGKaOhw8wEAnqb28VYvhD2kEAgje+R8lx+JmFpo7EGqXTYWcKrqnT+GSzQrh5Zx/g7cfJc1opjvfYOjQTu0eVqMcYXV9veHF7RM0G4r1DxjPM/LYrlcaSws+WwYyLwhEJ/ubUDjKKkiwnoUmsTQgUHxI+haBaQsWFqxE4rMVyuMVyqMONXMLKCplopFUhh02y6bsvw4sa6V40ufQaDzDOd+Vpfs7wmMgSy+9vbGdPInxVpn8Va0bKUY1sZRcmEy80Aea5fjHGnF8cUZAlneA1x3EbQRchCT4zx1jLc5wAAtS9mjfxM0mRILoaYr5tYL/daYQdWyj8we/3Oyj4Y2NgaC55A3eXl5d578rWoBqeG9G+870HIfVNZN/wiuaFiRGO+ribcfEpVpkZNyjb6WEGUwucxpt0ekuA6Bwtv6Jsj7Llspz8bPZLpLoM0NhcQLMc43ZfkRY+ZXUMmFXfNaKMklXAMzbXkPtVwNGRHKOUrCxx/1MO32d9l689+/JcH7VOHa8TWBvDI2Tx90+67/wBh9E2N1ISauJ5UxynpUIQpvlWgRGw1EjZZQWWU2wgBBlI7GWODQoOmtLPmURIpeSvv4GS5dn7MMe5Jn+AYz7kn9AuHBXpXswxf8h7/AM8p+jQB+toPgJM7/HNBFyPhQ42pbjHEGxRuNgHSaNXpJGxr7/JddIhXqWiuzmUb6GgUqywTTdX0Fp+aIObp1arAp2wJ2HvevVKYbr2JotNH1UGa8ZTdocju2GR8L2aTYkYWyN2rZ4Bv6BT4bxwSBhBBDxYcPDyK6ObD1tIPwlpDvEg8x5LybLm/BZboOUTnGSH/AEP6t9Dv/ZTxh60VWSDWz1YuDmkEB1g2DvY8F5rkRCOZ7G/C13u3zDTuAuz4XxRr2g3VhV3aHs6XkzRbvAGtvRwH6FRatUSlHztFZCUVzUhj5CaE1rDKLTHWyLkKQIrltjLRTo6hMrE9+GWI+0dRT4MSs3DbZLQQ0pT5NBUl9z0UZJvaB8I01qbvW9EKq4j2sc7kK9d0LMmtU04W3FBfKJTzZIqkxTiuS6QGz1BrpzXtns64eyHEjNbvaD9d14jKF7D7P+LCXFYAd426HDwc1WzOoKvyZsLuUre2dhkAdKtJyAo04JFiv0Ve3OtxY404Dbz6LJLprhFtDbBqAa46hbXNHgQbH3CbjI8K5JFsuki+n1THfh248OaZMSUWOOaCqjjuCJYZI3biRjm/UUmHZlA2QKBJ8KCIW94wEX4m/BUTvhNxrp867iweYJB9QpMZatu2HBHY2Y9pH+XK4yxO6FjjZHqDY+iTiAAWpszQVmgA0KBepPal3rkO9EyVtiCCiBy5gTGA5evdgsYsw4r21Av+TnEj7LxyManBv5nBv1NL3zAhDY2gcmtDRXgBX7KU9Dp2WMJNdFVcQwDLM1z67htukF/GQNmD9/JWheK58kpKDXkpNjQ07QJ2TZPLnew5DyQ2xNuxzUWPom6U45gXc/l5KN2zQlXBqT3W/ta8h9pEIM7HdSD9v7C9UzMoC66CvsvIu1OX3uSeoYK+Z3P7LRjdSszzX2b+RXhnGZYq3LmjkL3C6vE7as0+86jW4N2uSZFsoOhXPzLpSGScVXS5GYHvc4bBziQEyydU+IaTupZpxVjRLaKUFHaVSRZNJxmWCs8sbKWWoeFirPxKxT+mcRmeq/IlR5ZVV5WStmOI02ooFkSqvll8FuaQlCpbYxowTlYNzV2Psuzi3IfHez2B4H+ppo/Y/ZckRSd7M5/dZcT+TdWh3o4V+tJpL1FonF+ZpnuxloKpkijdM2Qga2gsB8ATf7J3HyNQG4o/NRysMGiDRBBHW151nqwpDWgP/oh4mLpLmk2Hbjy8Qo4s3Mdd/PdaL3A2Om/IpkxXF8E+1XCpH4sjYSe+a0OYK+MtIcWfMCvmp9k+ONnga8H4gL8Q7kQfAgqxfKXUW9OfryXD8UL+G5D5dBOFkv1vLBfcZB+IkdGu5+tq8HapdM8tP7np/wDC+7YdmxmwlooSMOuGQ3Qd+UnwI2Py8F4vkxyQyOjlaWPYdLmnmCvd+EceiyI9Ub2ub5Hl5Fc52/7I/imd7C3/APREKFbGaLnoPmOY+nVVhL4ZHJjf6keXMyFMNDlX6SDVGwaIOxB8E3E+lVqicZ30I/F8EB0RR++Ug60ttDuKY12X4WcjLijANaw958I2e8f0r5r2jMl7mOzyFn0C5zsB2ddjtMkrQ2WaufxRxDcNPgSdz8lfcYb3tMB2cSLqwGDr9P1CnOSZTHCnvhvBzO8a1w3a4amkciCNii5Gb72kc+ZCPiYLGMAaKbG0NY0dAAAB9AlocRpe553Lq+g/+lZ2WVPYpxXWGe4NTnCqujZ2BTmFj6Gi9zXPzWs6ShtudW3oFCKckb7bfdDRRpuNFT2p4l3UT3dQ3b16fel5XC4kku3LiST4krsvaLm+4yPq99n/AGt/qQuOiFK8FUTLPc/2HWKD1kTlKViT5KfBqIpoSJAOpHtdJHJhHFbZMhhyi8IUcNd+sSepYu8HWNTvVVkOTmTMq925TwR2WV6BabWHZNshS80JBVU7M7i0hdwtZ3aKG1zQZZfBUTJOkdt2U7dAFsU5Df4WyE+6fI+BXoTMoPG1VXPmT5rwIQWul7P9sZMYBklviHLf32DwHiFny4U9xNWDPWp/yesxtDTfQp+N4Ivb+q5vg/a/FnjNSN1AfCTpePUHdU7u3cTcnutXuGrk5sEln3T9lnWOV8NcpRats7eSajYFenVZLKyRpaQ1wcKc1w1Ag9CCl4pw8AtIKhntIbqbs8CwOWojoUEwOKOK4j2Snwpjk8OBfETcuICdQF76AeY8Oo811PZntRFlNGk05uz43bSMPgQh8A7YY+Q1x109uzmGg4H+S8/7cZTY8xk2K7RMWl0rmHYuva+hJF38lqSc9S7/AHpmf+Neo7j/AHhae1DgTI5W5DAG967RK0bAyVYePMgUfQLiQ4FH412lmytIlIpm4AutVVar43Kyi62ZZyi5fbwaEPgvQuwnYwscJ8lhDgbhjcPhP/UcPHwHTmiezzs0wRfipdLnkF0QO4jbdaq/MfsrDjHbiKAkBwe/kI2+86+nopSk26Rohj16lpHScRz2MBDiANgd9yejR6paCCR1ucC26DR1Dee/mVS9lsCeR/4nLBaT/wACF3/Kaf43D8x+y6qbJAFDmQPOlCVItF3xApJqbpHMfW0PDcW2XUBRq7JpGbpAs14780pkSavIcwOvqVOyqV6JfFz/AJ0lc6cMbvsFDM4g2NtkgACySQF5l2m7VvyHFsZLYhYvkX/yCfHjcmDJJY1bAdpOKCfItptkY0NPQm7JH99EHRsk8WJWZZstEtaRlgm7bARO3TZGyTLaTcJsKcvyVj+BaVtIkTrClM1BiNFHqBxk7oowUXhaY5KE2WrSna2uOoSl3UooUUMR2RpnLRyhbIMiQ8poATDpPBLzMtKujySrRTzE2sig8UzLGAgulWlPWjA409knEAJKZ9qcj7U4ILTLWxG/WkCgxjz3HpsUy3DTsMKY7tTlkZaOFUD4ZxufGdcb3aesbiSwj06fJdVle1Bpi+FxkqtNbA+q47LSLMcuKPmMtsP1J49RBsDnSF4tpc5zvdJFWbTEsVc7JPMncq2x8AMbZSOQ2ym+pbJfT8oQbGithR2wojYkHMCiMQceyWxdxG8hhNAN2dufhB9SvRuyvYyLGZ3rgJZ6BdI6iGE8wwH9ea8yMXh03Hqrp3bDJEegEAkUXi9VenK1OVvhbG4p3Pf4PVceQu5WR5cyoPnDbsgAfYLgOFdvnxxBrmudIBVggB3mqriHF58lxL3ENP8AA3ZtefioeK6aXngla2d5L2rg74MMjeV89r9eVpLj/beFnuwjvH/6T7oPm7+S4yHhyO7hoCW4JiLLN8VCWdnTZJ/zHHTezBswfLqlZMAhX2NgoWbFSZZt0jlC9yKnHhpMEosYUJQm9WyiVIA4KUD1NrNkHkUeg5sYcEvI3dMAocwXI6SNtdsoIbHrT5UaFsNqWJbvVtHyD0OhaLrWAWjRxqbLpWQZEozuACNM+lXTy2jFWCbUVQnlSWlCEzIFANWpaR50tsjHEm4moLAmoQlkykEMxNUpDQW2BByXqK2zRxCUpsq14XgjmUniwWVctdpbsjknSpCQj/swHEZOgVaGJqU2VpjEE6QGrYNsSm2FGDUQNSOQVECIVhxAmWojAkcmHwmLwYCaZAAn4WbILhuoubbO+nRFrgESSUUlMjmhSyGguUbOui4xNwlOIMROHy7IGdKkiqmVvQo1iBME3EUDJatKewfAKEqErFKAKbgnumFbQNp2WpFshQJTHMWdzQ3lTl5oTlVGeRDUtqJWJhC7jRgsWLIz0Yi2Uq962sVYcM2Tou9QKxYroyMkxMwraxLIpAbbyS03NYsUo9LS4MYSdlWLFOXRl+kTfzU41ixM+CImFNYsSDGwjRc1pYkYyLRnwpXqsWLPH5GYDK5pfI5BYsV4/BKQ/gfClM/msWJY/rO+AeMt5KxYqroVwXh5ohWLEz6NEG9BKxYnRzFZkNYsVlwg+gysWLExM//Z"/>
          <p:cNvSpPr>
            <a:spLocks noChangeAspect="1" noChangeArrowheads="1"/>
          </p:cNvSpPr>
          <p:nvPr/>
        </p:nvSpPr>
        <p:spPr bwMode="auto">
          <a:xfrm>
            <a:off x="304800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85357" name="Line 6"/>
          <p:cNvSpPr>
            <a:spLocks noChangeShapeType="1"/>
          </p:cNvSpPr>
          <p:nvPr/>
        </p:nvSpPr>
        <p:spPr bwMode="auto">
          <a:xfrm>
            <a:off x="468313" y="836613"/>
            <a:ext cx="8135937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3942938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" name="Imagem 1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7256165" y="3798922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5360" name="Picture 32" descr="BREAD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61" name="Picture 33" descr="GRAIL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08764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es-ES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86377" name="Picture 32" descr="BREAD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6250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6378" name="Picture 33" descr="GRAI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792163" cy="87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60770" name="Picture 8" descr="http://2.bp.blogspot.com/-q_lqW88Wd3A/TbGVOKcTAGI/AAAAAAAACnU/0KbtAUyaTdE/s1600/agneaudedie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1252538"/>
            <a:ext cx="2317750" cy="3400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8739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7398" name="Line 5"/>
          <p:cNvSpPr>
            <a:spLocks noChangeShapeType="1"/>
          </p:cNvSpPr>
          <p:nvPr/>
        </p:nvSpPr>
        <p:spPr bwMode="auto">
          <a:xfrm flipV="1">
            <a:off x="1187450" y="1125538"/>
            <a:ext cx="0" cy="3311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772365" y="2508670"/>
            <a:ext cx="3271907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Cordeiro de Deus</a:t>
            </a:r>
          </a:p>
        </p:txBody>
      </p:sp>
      <p:pic>
        <p:nvPicPr>
          <p:cNvPr id="187401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2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http://files.jesusquerseus2.webnode.pt/200000236-9217c9311a/pastor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817503"/>
            <a:ext cx="4027537" cy="39157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8420" name="Line 4"/>
          <p:cNvSpPr>
            <a:spLocks noChangeShapeType="1"/>
          </p:cNvSpPr>
          <p:nvPr/>
        </p:nvSpPr>
        <p:spPr bwMode="auto">
          <a:xfrm flipH="1" flipV="1">
            <a:off x="900113" y="1341438"/>
            <a:ext cx="345598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8842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687671" y="1405994"/>
            <a:ext cx="7695966" cy="5119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CREIO:</a:t>
            </a:r>
          </a:p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CAMINHO CERTO DE INFINITO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AMOR!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VOU SEGUIR-TE SEMPRE:</a:t>
            </a:r>
          </a:p>
          <a:p>
            <a:pPr lvl="4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A MINHA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ESP’RANÇA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,</a:t>
            </a:r>
          </a:p>
          <a:p>
            <a:pPr lvl="4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ÉS O MEU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PASTOR!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Fico absorto, enternecido,</a:t>
            </a: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pensar no Bom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Pastor,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 leva, combalido,</a:t>
            </a:r>
          </a:p>
          <a:p>
            <a:pPr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aos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ombros do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Seu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verdes prados floridos,</a:t>
            </a:r>
          </a:p>
          <a:p>
            <a:pPr lvl="2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à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sombra dos arvoredos,</a:t>
            </a:r>
          </a:p>
          <a:p>
            <a:pPr lvl="2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aquieta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meus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sentidos,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>
              <a:lnSpc>
                <a:spcPts val="2200"/>
              </a:lnSpc>
              <a:spcAft>
                <a:spcPts val="600"/>
              </a:spcAft>
              <a:defRPr/>
            </a:pP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revela-me </a:t>
            </a:r>
            <a:r>
              <a:rPr lang="pt-PT" sz="20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seus segredos</a:t>
            </a:r>
            <a:r>
              <a:rPr lang="pt-PT" sz="20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000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Tu me conduzes,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Senhor,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nada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 pode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faltar: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nos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rios do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Teu amor,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3">
              <a:lnSpc>
                <a:spcPts val="2200"/>
              </a:lnSpc>
              <a:spcAft>
                <a:spcPts val="0"/>
              </a:spcAft>
              <a:defRPr/>
            </a:pP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como </a:t>
            </a:r>
            <a:r>
              <a:rPr lang="pt-PT" sz="20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é fácil </a:t>
            </a:r>
            <a:r>
              <a:rPr lang="pt-PT" sz="20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navegar!</a:t>
            </a:r>
            <a:endParaRPr lang="pt-PT" sz="20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88423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88424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899542" y="908720"/>
            <a:ext cx="3456558" cy="3600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88426" name="Picture 32" descr="BREAD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8427" name="Picture 33" descr="GRAIL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8944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42988" y="1700808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89445" name="Rectângulo 1"/>
          <p:cNvSpPr>
            <a:spLocks noChangeArrowheads="1"/>
          </p:cNvSpPr>
          <p:nvPr/>
        </p:nvSpPr>
        <p:spPr bwMode="auto">
          <a:xfrm>
            <a:off x="323528" y="1916832"/>
            <a:ext cx="8568952" cy="327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-200025">
              <a:spcAft>
                <a:spcPts val="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Podemos pensar que é difícil afastarmo-nos dos ricos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dos famosos para estarmos ao lado dos pobres e 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fracos… </a:t>
            </a:r>
            <a:endParaRPr lang="pt-PT" sz="23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indent="-200025">
              <a:spcAft>
                <a:spcPts val="0"/>
              </a:spcAft>
            </a:pP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Mas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contamos com a Luz e </a:t>
            </a:r>
            <a:r>
              <a:rPr lang="pt-PT" sz="230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Força </a:t>
            </a:r>
            <a:r>
              <a:rPr lang="pt-PT" sz="230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Espírito Santo:</a:t>
            </a:r>
          </a:p>
          <a:p>
            <a:pPr indent="-200025">
              <a:spcAft>
                <a:spcPts val="0"/>
              </a:spcAft>
            </a:pPr>
            <a:r>
              <a:rPr lang="pt-PT" sz="16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16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pt-PT" sz="16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indent="-200025">
              <a:spcAft>
                <a:spcPts val="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abriremos a nossa porta a quem precisa de ajuda…</a:t>
            </a:r>
          </a:p>
          <a:p>
            <a:pPr lvl="2" indent="-200025">
              <a:spcAft>
                <a:spcPts val="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saberemos sorrir e acolher a quem nos procura…</a:t>
            </a:r>
          </a:p>
          <a:p>
            <a:pPr lvl="2" indent="-200025">
              <a:spcAft>
                <a:spcPts val="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teremos os olhos bem abertos para descobrir as   		</a:t>
            </a:r>
            <a:r>
              <a:rPr lang="pt-PT" sz="230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necessidades </a:t>
            </a: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dos outros…</a:t>
            </a:r>
          </a:p>
          <a:p>
            <a:pPr lvl="2" indent="-200025">
              <a:spcAft>
                <a:spcPts val="0"/>
              </a:spcAft>
            </a:pPr>
            <a:r>
              <a:rPr lang="pt-PT" sz="23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~  aprenderemos a amar com as mãos e o coração…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043608" y="1196901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Reflexão</a:t>
            </a:r>
            <a:endParaRPr lang="pt-PT" sz="3600" kern="10" baseline="0" dirty="0">
              <a:ln w="11430"/>
              <a:solidFill>
                <a:srgbClr val="00CC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89447" name="Picture 32" descr="BREAD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14363"/>
            <a:ext cx="11509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8" name="Picture 33" descr="GRAIL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50825"/>
            <a:ext cx="792163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899592" y="5229200"/>
            <a:ext cx="7560196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TEMOS A FORÇA </a:t>
            </a:r>
          </a:p>
          <a:p>
            <a:pPr>
              <a:lnSpc>
                <a:spcPts val="3500"/>
              </a:lnSpc>
              <a:spcAft>
                <a:spcPts val="0"/>
              </a:spcAft>
              <a:defRPr/>
            </a:pP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DOS </a:t>
            </a:r>
            <a:r>
              <a:rPr lang="pt-PT" sz="3000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VERDADEIROS </a:t>
            </a:r>
            <a:r>
              <a:rPr lang="pt-PT" sz="3000" cap="all" spc="2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PROFETAS !</a:t>
            </a:r>
            <a:endParaRPr lang="pt-PT" sz="3000" cap="all" spc="2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crisfrenesi.zip.net/images/PO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195736" y="692696"/>
            <a:ext cx="5760640" cy="48337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 flipV="1">
            <a:off x="611188" y="981075"/>
            <a:ext cx="2411412" cy="86360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66FF33"/>
                </a:solidFill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402011">
            <a:off x="417387" y="853410"/>
            <a:ext cx="2596997" cy="4907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259632" y="2400990"/>
            <a:ext cx="7056784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POVO TEU SOMOS, Ó SENHOR,</a:t>
            </a: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POIS TU NOS </a:t>
            </a:r>
            <a:r>
              <a:rPr kumimoji="0" lang="pt-PT" sz="2600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LIBERTASTE</a:t>
            </a:r>
            <a:endParaRPr kumimoji="0" lang="pt-PT" sz="26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PELA PALAVRA E PELO AMOR</a:t>
            </a:r>
          </a:p>
          <a:p>
            <a:pPr lvl="3">
              <a:defRPr/>
            </a:pPr>
            <a:r>
              <a:rPr kumimoji="0" lang="pt-PT" sz="26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COM QUE NOS RESGATASTE.</a:t>
            </a:r>
          </a:p>
          <a:p>
            <a:pPr>
              <a:defRPr/>
            </a:pPr>
            <a:endParaRPr kumimoji="0" lang="pt-PT" sz="2600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Tu vens, Senhor,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p’ra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reunir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os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homens num só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povo,</a:t>
            </a:r>
            <a:endParaRPr kumimoji="0" lang="pt-PT" sz="2600" i="1" baseline="0" dirty="0"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que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vão contigo construir</a:t>
            </a:r>
          </a:p>
          <a:p>
            <a:pPr>
              <a:defRPr/>
            </a:pP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26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novos </a:t>
            </a:r>
            <a:r>
              <a:rPr kumimoji="0" lang="pt-PT" sz="26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céus: mundo novo!</a:t>
            </a:r>
          </a:p>
        </p:txBody>
      </p:sp>
      <p:sp>
        <p:nvSpPr>
          <p:cNvPr id="2" name="AutoShape 2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4" descr="https://encrypted-tbn2.gstatic.com/images?q=tbn:ANd9GcRcl16hDjv1Q87QnM2uju5QUSb9W2paF9Yih7FodoOk5edaohBGPw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4408742"/>
            <a:ext cx="3126980" cy="1855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fw.atarde.uol.com.br/2013/01/650x375_1304230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045" y="335633"/>
            <a:ext cx="3573063" cy="2109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forodefotos.com/attachments/fotos-de-pobreza/25303d1318531802-pobreza-en-mexico-mexicanos-pobres-call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27" y="465138"/>
            <a:ext cx="4488736" cy="39604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RrmMTFTQFkob8f4L1Gpd0J5diIO2ydEbSIynJTfL2q2fuRQRy8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808" y="260648"/>
            <a:ext cx="2502320" cy="61810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fotosimagenes.org/imagenes/lazaro-el-leproso-8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343" y="2863447"/>
            <a:ext cx="3332137" cy="3733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404355" y="1014623"/>
            <a:ext cx="85541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Uma outra opção importante: ou o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Amor solidário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ou o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prazer egoísta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O primeiro traz “Felicidade” real… o segundo, apenas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“gosto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frágil, caduco, vazio, amargo…! </a:t>
            </a:r>
          </a:p>
          <a:p>
            <a:pPr>
              <a:lnSpc>
                <a:spcPct val="150000"/>
              </a:lnSpc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que nesta vida escolhermos e vivermos, isso teremos na Vida futura! …</a:t>
            </a:r>
          </a:p>
          <a:p>
            <a:pPr>
              <a:lnSpc>
                <a:spcPct val="150000"/>
              </a:lnSpc>
              <a:defRPr/>
            </a:pPr>
            <a:endParaRPr lang="pt-PT" sz="32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4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" name="AutoShape 6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AutoShape 10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436073" y="5589240"/>
            <a:ext cx="3294836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glow rad="139700">
                  <a:schemeClr val="tx2">
                    <a:alpha val="7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7866555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4" descr="https://encrypted-tbn2.gstatic.com/images?q=tbn:ANd9GcRcl16hDjv1Q87QnM2uju5QUSb9W2paF9Yih7FodoOk5edaohBGPw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4408742"/>
            <a:ext cx="3126980" cy="1855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fw.atarde.uol.com.br/2013/01/650x375_1304230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045" y="335633"/>
            <a:ext cx="3573063" cy="2109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forodefotos.com/attachments/fotos-de-pobreza/25303d1318531802-pobreza-en-mexico-mexicanos-pobres-call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27" y="465138"/>
            <a:ext cx="4488736" cy="396043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RrmMTFTQFkob8f4L1Gpd0J5diIO2ydEbSIynJTfL2q2fuRQRy8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808" y="260648"/>
            <a:ext cx="2502320" cy="61810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fotosimagenes.org/imagenes/lazaro-el-leproso-8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343" y="2863447"/>
            <a:ext cx="3332137" cy="37339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6691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2" name="Rectângulo 11"/>
          <p:cNvSpPr/>
          <p:nvPr/>
        </p:nvSpPr>
        <p:spPr>
          <a:xfrm rot="21265362">
            <a:off x="404355" y="1014623"/>
            <a:ext cx="85541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Uma outra opção importante: ou o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Amor solidário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ou o </a:t>
            </a:r>
            <a:r>
              <a:rPr lang="pt-PT" sz="32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prazer egoísta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O primeiro traz “Felicidade” real… o segundo, apenas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“gosto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frágil, caduco, vazio, amargo…! </a:t>
            </a:r>
          </a:p>
          <a:p>
            <a:pPr>
              <a:lnSpc>
                <a:spcPct val="150000"/>
              </a:lnSpc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762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que nesta vida escolhermos e vivermos, isso teremos na Vida futura! …</a:t>
            </a:r>
          </a:p>
          <a:p>
            <a:pPr>
              <a:lnSpc>
                <a:spcPct val="150000"/>
              </a:lnSpc>
              <a:defRPr/>
            </a:pPr>
            <a:endParaRPr lang="pt-PT" sz="3200" b="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762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4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" name="AutoShape 6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AutoShape 10" descr="data:image/jpeg;base64,/9j/4AAQSkZJRgABAQAAAQABAAD/2wCEAAkGBhQSEBUUEBEVFRUVFRUVFRQXFxoXFBUXFBQVFRUUFBUYHCYeFxkjHRcWHy8gJCcqLCwsFiAxNTAqNSYrLCkBCQoKDgwOGg8PGiwiHyQqLCk0LCwsKSkvKSksLCwsKSwvLSwsLCwsLCwsLCksKSwsLCwpLCwsLCwpLCksKSwpKf/AABEIANkA6AMBIgACEQEDEQH/xAAcAAABBQEBAQAAAAAAAAAAAAAEAgMFBgcAAQj/xABJEAACAQIEAwUDCQQHBwQDAAABAgMAEQQSITEFQVEGEyJhcTKBkQcjQlJigqGxwRRykrIVM1NzotHhQ2OzwtLw8TSDk6MXJFT/xAAcAQABBQEBAQAAAAAAAAAAAAAFAAECAwQGBwj/xAAzEQABBAEDAgMHAwMFAAAAAAABAAIDEQQSITEFYRNBUSIygZGhsdEGFMEjceEVQlLw8f/aAAwDAQACEQMRAD8Ax8GnVNMg0tTRBpRNpTwanEah704hq0FWAopDREZoVKKiq9qsCIWlimwbUvOLXvVhcByUiQlilgU2HHUUtWqQNqCXSxSRShUlApYpYpApYp1ApYpYpC0sU6gUsU4KQtOKKdQKWBTiikqKdQU6inIxSwleItEql6SiU2qUsJTix04IqdQKaRK9ZaIWOklKdQKHy11qdy14Vp1WU3aupdq6nUFjopa0gUtaAhFglU4lIqa4N2VnxMZkiUd2pILlgPZy5iBu1sw29N9KnqDdypkhvKGwOFeRwkal2bZVFyfdWicE+SmRo808gVja0a65bnd352H0V/iq29leycWETLGLsfbkPtMf0XoPz3q0wx2oRN1F7zUewUyVUeyXZqCMt3EaOEcxyGeIiZHXRssjL4vTbXQgaVcMdhQ0LrlLAowyA5cwykZbkgC+2teYXC5M2pJZixvYamw0AA5AefUmiDsQDbTcbjzF6yF1mys5BpQXC+DxYrCRnFRRylkuc4V3W/0WkUC7DYsLag+tZ723+TY4ZWnwhZo11eI6ui82Vt2UcwdQNbmtNmDxohklZp2kVUVLrG2uqd3qLZAzEm5FiQRYCpSRa0MmfCQ5hUWOK+asNiL0WDWgds+xMCKGihCB5heSMZTFnvmzW3jOltLqdBoRbO1YBmUMGCkqGBuGANswI3B686PYuY2fat1cHXsnxSwKQtLBogmKWBSwKSppxTTqJShTi0lRTqrTqBS0FPoKbRafjWkolOxrRUKU3EtGwx06gVwgp1YKNw8FxT64WlaiVHmCwphoqmJsPQkkNODagVGslIKUa8Nt6YkqSrKHIrq9IrynUFjFKBrwiuoBwinCN4Xw6TESrFCpZ2vZQQCcoLG2YgXsDzrWeB8RZsOikHIiRxW7siRB4Wjcqv8AWKxUBiNbg2vtWZ9jeIvBjoZIgrOCwCsCQcyMpBAIN9a1XgEpJBLhssUaeFMi3BZjuSSddel+W1DMqc3twkY9R3V0wD3UEixIBIO4uNj6VJotRfD3qWjoY1WuSgKVauFe1cqlE9o8WsUSyFgHSRTCp3kkIK9yoGpZ1Lrp9a/KpdqHnwwZlJPsEsNBuQRuQSNCdiN6dvTk7KNb2hOI4JZY3jcXV1Kt6MLXHnzHmBXznNh2gmkhb2o3aM+ZRit/fa/vr6Vevn75RoQnFcRb6RR/e8SE/jc++t/TZNMhb6qaajbSn8NC0jhI1Lsb2VRcmwLGw9AT7qj8EWchUUszaKqgliegA1NTmG4XicHLHiJosvdsHVC6h2Yeypyk5Re1/IEc6PTTiNhPmmc6htyhLEWuCLgMLgjRhmUgHkQbg04tBnjMmIkMkzFnbc+mgAA0CjkBRa1dE4uaC7lMLrdPLTqGmVp5KtUSiIzRUZoRKeizX5Wv53t/nf8A7FImlAqSgQGjYpEBsXW/S92/hGtB8Dx0I/roe+N7E3YanksLeE9LAk+pqxT8ahsGwwEeRBm8UaWjLC7d2quTl1J1Uj3igeT1WWKTQ2L4kivpaYg1sh5MZ3YUmKU5jlWyWubFrWazHQHYVJcNw802b5ruVFtZA5LX3yrZNvXnTmGJUrIJ4mOoVmzstzcEJ89bXUaCp/hfEO8JSRQsigEgeyyk2zpfW19CDseoIJD5PUsyRtRkA9h+U2hzRbgosdmyT45nPUKFQfkWHxqvYW/coSSTlW7Hc6bn13q2dp+N/sqKQgdmzaFsoARbsb2P2Rtzqr4VLQRf3Uf8i3rZ0EZWt7sh5ddVai/jYIKZaEkFHTig5K60KgodhXVzV1OoLPuy3ZFcVHLK8hVYiBlUDOxIJ3Oijzsake1nDU4ZhTg1dZZ8QyyTSBbZIk/q4he51cFr6bba0vsdOkEXeSkmF7mZeTd01rW8lcm3O1qqfGOJvicRJNJu7E26DZVHkBYe6uAkM0mS4Od7AN138vlufkirP6hFDYXfzSuzz2xUJ/3i/ibVr2DxGtYtHcEEaEG4PQjY1p/CeJiWJJBzGo6MNGHx/So5I4K2FtLQeGT7VOxPpVJ4VjqtOExNxVDSqnBSgNe3plJKXnq8OVJCaxLuLd2qknfMxUAe5ST8K9iclQWXKSBdbg2PMXGhpRakGSmLkg1LY1ROPcMwkkzS4vDMyJO3eyrHJ7C4eMBWeMXZQ19Bex6a1cp8UFBLGwAJJ6Aak1XOBzJjcI7HEEKxmyiMiwLsxZn08R8Wx0AA53NZppSxuoGlnyjpaFXOA4aHBx4qSJWjkYyNF3ykSJBe8a2bqAdddbXva1QGK4w05kWQubE2L2uADbUADoTtpe1T/aTjb4yWDDrFbu1dnl5NHorOnVDl+LL6mtSYN3xLAFVuHYZjowOeQ7bAWIJOg0rfFk+M8B3NWsrMlolaw8kWoDLllIGxsfje/wCIPxqZiOlQffBpSRtoB7v9Sam4dq6vEvwxa3jhPrTqU0tOKa2KJT6i4qc7Pdm5sUx7lQFB8crCyA6aAD2m+ytgOZFEdi+yLYt88l1gQ2Y6gyEboh5D6zcthrtY+3fE8VHhmg4ThyO7AWSRSqd2LA91CpIJexBJGwOni2HZGTR0s5VDnb0OUzgOE4aKd40kkllhUd9Ijp3kZbUhcPlPhAtci58QHiINj8R2fVCJ1KTxhbqO7QOqt4jKhQZXJFuQNhpcmxxjsf2ex0nEVSPPA8LhpZf7FTqSTqGLA6DXNfpc1vyuEVVTRVAVR0CgAD4ChLo/FJLlUZSwqvcVXvJI1jmsWUsUNmjkjutyLg+IXuNwRcHkQVEwilw+U6rIkfIXWS0bLYcvZaw+oOlB8Qx64eTITo93jRRdhqM6BRstzmBNl1IuLCqzJjpZDZkYuhYqwcLluyG+e25G1tfBvY5qHMxpjIABsDz6reZGmO/VXH5QuETTJnhKEJFKCrMVOuViQQpB0QdKhUe0aDoij4KBVkl4ymJgdUb5xo2BQ6MGZCPZOpFzuLjzqoCe6qRsVU/EA0V6JO+SWWN4rTX8rK69ICVLNQzvXPJTLtXTqgrmtXU0WrqdQVH7Q8P/AGbCxwMbsWDt0DMAzAeQFh/5qtCOrF2w4gsrQFHDfMRs1jezMouD5i1Qdq4Ql1m+bRzpUJ8EvfySSmanOzHGBE5RzZHtryVup6A7H0FQLGlCnc0EUVscNQpavhcTlNWPh/FfOs3xPaaBHUQB2T6Qy5Qn93fX7u3S2xmeHcYSQXjcHqNiPUHUVhdG5u6zb+YWlQcSHWiRjh1qhQ8TI50QOMHrUNSVK6Pjh1oOfinnVUl45YEk2A3JNgPU1Te0Hyh6FMMbk6d7yH7g5nz29amxrpNgmNBS3yjdvLI2Fga7sMsrDZFO6D7R59B5nSD+TKGVnmYKjQQIJplZbk/RAT7VsxsdPB1qmAFm5kk+pJJ/Ek1pnZnEPwXB4qWVC2ImZIlhIPdqqFvnJHsAwJY2VSSQPUjYY2Bnhnz+qz5DdTKqyrRjceZ+Jle5eLusHIgDrldgXjObLyXp6H0qF7KYeLFYqSPEorR5SgBGvgktfNe4OvK1VrgXyjy/0j+0Y5jIrRmE2AAiQsGBRByBGo3NzuasjYMQYrvIWJWQuyEG6kP85dSNwcprHC1sGZTxsWgNPccoRLHHDMHSt3IpvY3v9LUJ8oXYRuGzLJDdsLIbIx1Mbb92x56C4PMC241DwOIzKK0vtLxSLFcLmhkZQxjJW9riRPGlh1uAPfWT8KRkYpIpVhup3F9RXYYchOxW+N1iiplal+znBGxeISFbgHxO4+gg9pvXUAebDoaiFrW/ks4R3eFMxHina48o0JVB7znb71acqXw2bclKR1BW7B4NIY1jjUKiAKqjYAUBxDhGHdi0iXJ3szKGsLDMFIDaaa0TjMRaoDivGViQvI1lHvJJ2VRzJ6UHYwndYi8g7IuWWOJCEVI0W5NgFUW3J5e81T+K9rS91w91XnKR4j/dqdv3m9w2NQXFuPSYhvF4YwfDGNtNmc/Sb8By6kVHorDi+blNsd7uUrgMQvhilBYSOFWXeZJGvldnOrjza5HPMNKGXiBdTlPiB/duM2jLfYMouPW3KhRB3jop21HTxSKyLYjnl70/doriPD+nhI9kjceXmPL/AM1WxjYpnaOD5d/VKWfSQ0peLTvEAvZgQQw5GxFxqCN+vSnkIChRsAAPQCwFQeF4iwcpILEW9DfYjyNSQlogzSfaCldjZOs9Ns1eMaQWq5Vle3r2kXrqSgoP5YcDHFxFRFGiAwIxCKFBOeS5soteqWFq/wDy4JbHwnrhwP4ZZP8AOqElcPPs8rrungGIBCSpTavapE4e9Nvw89PyqAePNPJA4GwmUkp1JbG4JBGxBsR6EUg4JhyP4f500yEcqWx4KbWQKcFMwdop1/2mb94A/jofxpUvafEHZlHoo/W9QqPUhwjh7YieKFCA0siRqTsC7AXPxptAvhNpiILqQeOxkkn9ZIzeROg9BtUr2d7CYjGRvLGFSGO+aWQkKSBcqgAJc7bDmKtPD/k0XFYj5l2XDiXJcgmR4ogVlxN9lDyKVUc7k7Ka0fEyRqy4eJVjhgCeAbE7ovoPaN9yV86hkZAx290OLhIajVS7AfJh3MgmxWV5BYoouVjPUkjxOPgPPcRny1oVmw6A+HI7W5ZswF/hb4mtSPGY4oyb3PIDck7AVk/yiRy4orKBful8YXln1JXqBlHuIND4Zg+QPebP2V7Gu1b8LPO6qc4BxGzpDPJaG9lL3KRFr3bLfY316XJ61HwR3ohsLpRMTaHArdJhtkatq4D2MhLASMX20W0an1y+I/xVmnGcQj8QxDQqqxiUogUWGWP5sHzvlvfzq59ie0xXhk0jHx4WKVb8zlQmE/iF+7WbcLFdHju8RwcPRAXNLXkHyUyW003t+lb5waVEwcCpbKIYgLdO7W1YGDUng+0WJiQRx4h1QbLZWC+S5lJUeQ0rTkwGWq8lTK0u4Wq8e47HAmeVrX9lRqznoo5+uw5kVmHFeLviJM76AaIg9lAenUnmefpYUBNiGkYtI7Ox3Zjc+l+Q8hpXA1KHHEe55VbIw3c8p9TTitTeFhaQ2iVnPRFLH35QbVPYHsbO1jLlhXqxDP7kU2v6kVc6VjeSnc4DlFdlsDezke1KVX0ihe5H3pGHuozinD5WdssZyIA17D5waZgNd7FrCw1Qa61McNiiSaDDRG5ijldhe7AMUAZz1ZnY/HlVl/ZRahDpSXErG5uo2sk43wAsoaP2gLoeTA62J6H8N6isBjswsdDtY7gjcEda0+XhoBkjt7NmT9x72HuYOvoBWa9q+HGCfvFHhc2bybkfeBb1HnWvHn3TxnSdJRStXhoXC4jMKJvRMKwrr11eV1OoJPy7gF8K43+eQ+nzbD/m+NZpBJV6+VjiUc8GGaGVZF7yXVWB1ypvbY+tZ1DJXHZTPa2XRYUvh7KdgooKKiIMVRS42hL4za6JsjXBGPGKCxEQr1sbQ8mKp2McCoPLK3Vn7LfJ5+2QtK8jRjMVjsoN8vtMwO68tDuD0o7sz8nskeMz4l1WLDMkhK3LSm4MSxjqze+4tzFaZ2QhhXBxRI6kxRKJBezI2UGQupsV8RbeoxOJwyYlpI3zIlkWx8LOha8lvLPZfK5G4NWOldCS5/H8rnXSmW2sPP2UuMR3KeL+tlOYgakm2kaW3CiwvoL3Ol6rRDSyO0Y8VwrozAG6gEMrC4vlYAg6abi2pmM7QOQ4WPKzEgubZQgJCBbElhbWwtqxuRUbwklLnXmbnckm5JoPmPs6rslXY0RA9ESvDZm+iE82YMfcq6E+ppzFcPWKOwNzuSdyep86YxHaWNN5AT9VTmY+QAoac4mcXWBo0tcyS+BQOuv+vpWeLFyJ9mNof99VY/Iji3e5U/iPZ5mnY4ePMAhkdV+iAbMwHncGw13sKjGXStW7P8HMJaQsSWUKuhFxfMzgHWxIWxOpy8hYVnXbFVjxkqpotwbDZWZFZgOmpOnImjGmj4d2QOVow8pzx7QoHjsFGYbiTJFiogdJYluPOOaNv5S9BcOxFjUh2R4YcXi3jAuP2fEknkPmWCE/fKVX4prV0vT3FrKKE5JBmdSu3DMOZpEjQi7m1zsNCST6AHTnVpXskscarMjmWRsqsrAG4VjeGIZgyC12L206VQ+zHGhHiYWY2AkXMeit4WPwY1qPaXD2wztFMseULIHBQM5jOYR94zNK7FgLZcu+52ps6eUzNY00K+qoNBtqM7LcDVHf9vgW5SNo1Zs1rFhJdVOXcr1qxiPBL7OGh/8AjU/mKzKHiDpKSpuzJYsxZj7Wmt7tz505Ji2b25GPkDlHwW343ogzHkPvmz8kPkY9zzp2C0jFdsIYhluq9EFh8EH6Cq7xDtk73ESkfbYWA8wu5PkQBVWWRRtz5Aan/OpnhfBmdz3jKqLcHKQ3iFvDdG10JvYi1tzfSEzoMYXIfgnZjEnfdTHYHHpHi3eaVVBhcl5HC5iZYrks1rnT8PKtOgx0ciBo5FdTsysGU8tGGhrGuIYrD5DHFFE4sLyZVYvfxXubnTTW5/CoTszx18LilVJGETk5o73W50BAOxvl1oOM9mRPpApXy45a3Utv4oACkvJCVf8Au5CAx+6wRvRTVa7X8HDxsrDQgjzHQjzB191TvDMUJks2qsLEHmCLEfCg5AXwkZbUlBr9YDRX+8AG+9W9vsupD3bi1kHD5ijFG3UlT6g20/OptWqG7QR93iz9oBveLqfyFSOEluoo3A6wrr1NBRVe0lTXVoUFn/Zzhkc8rRyfSjbIw3VlIII66A6UBxLhbQuVax6MNj/l6GjuziIcQO8vYK5FuoXnp0zVYcb3bRIbSZMwOXMx58tddA2g69a5bImi1CItN+o7/daZsswy6Q21SUktTonovHQJckLYXJF97Ha5HO1Wzs72ChWJcTxJ2VHI7uBT85JcXFzuLjWwtYakinyenmEBxI3+aKNzSxtlUuFWkbLGrO31VBZvgBepCLsximAPcPGCbZ5fmlHmWktpWiz9qliUphUjwse2WIKHP78trk+lvU1XZePM2Z443ewJMliSbEA2c6s2u1yd+lZPDa3lUPz5HbBWg8VjmURYmBgFVAJIsrLZAto42kscrPmdyVObQa70N+x4QnMZpVPXu7N6ZkQ3qqcFxOIxkgigXM3NicqgdXbl+elTGP7G4tZEQzQgMxUykusKkAsR3hWxItaw1vp1tc6g3U7juh5afe4Um2GwfN55Pw/mUUO2MwyEZeGzTWIuHkW3vGd/5aj5ex2J7lXim72Uu47tEbuikZIZ1mayvsDZQfa8jVWw3FHRzqbki973Iy6EA62/MVU17He7SiDvySt74FhFy95A2Gjv/wDzoHy/ZzsBr6oPSiMdioIvHiZQxXUNM4sLc1XRB7lvWZ8B4biXxWGSbCyKsjq+Z08JjSzSEk8st9D9YdatL4KBpZ0ijQxhgtsoIuVDOu2q3NwOWbTS1YM6Z0EfiXYtb8VjJH6aUR2l+U6MXGF8bajvCCEHmAdXPwHrWYyyyTyZUDSSOSbDVmJNyfjrer5xrsLhlcELiFB1IS3dWvtnceH4n0qS4TAkC2w2GjAO7d4WZv3nCa+l7VTjNfOzXjRlxP8AYfOz9kQmzYMb2Xur6oTsh2MGHiJn1lkHiAYgKv8AZ3U+Lz5fDVjj3ZvBw2JwMhU7vE5Cpraxu1h8LVNS4+YtdcqAD2dHDdSxIB9wt660Lio5JXLOwuUMdgugRrFsoJNmNt+mnKr8XovVHTCWbZp3IDiK7bf5Q2brOEGlrDZ9aVHl7MI7yNh5O6jRMwExBdjyVQm5LaW1tuTrao48KnTUR3/dsT8N60dOD+VONwsKLmwA5127MGOO7ca2rtXNnztBv9Us7BZd/SzqbNcHodD8Kej4szEAXJJAAGpJOwAG5rSMR2TEygzKqIDe8guxFiNE0I3vqVOm1Rv7PhMGLYVc0moMrWYkG1xqLKNBa1iLb31oJldSigdpa7V/ZGIRJI23NpEcDRcLBnbWeVSrA/7NSdYsv1vD4r63FuVB8T48SoW9gLWA2FiCNht6CovEcTdszSNmdmYk9bnQ26kAE+ZNC4fDSTNaNGc+QuB6nYe81y0znSymR52tb2im0E83EPDYC2gHwFhXnAcKZcRmAuEsPvb/AIA/lUhP2KlCKWdA7NYJuPYZvE33baC2u9T/AGDyBcqxM0kWjLay3BIzM+wuQb7m4Nga39OEVma9hfzCx5pfXhNG5+yunDMKciw6+JbyH6sZuD6FtVH3j9GpbihASw2Atb/KmODYgGMk6S3+eHMPYbfYsBl8h1vQPHuIhEYsdAP+7dTRprtZ1BCnN0DSVmPbeK8ucfQyKf8A3C+n4KffQ/CZ7i1P9ornDyM3tF0ZvImRNPQCw91Q/CZ7GicB0lWQnUwqzg11JRrivKIqKovZtwmJiMl+7Lqri5F1LDcqQdDZvu1qPGOAIgORQPPc/E6msmC3rQezvaSbEgwzOoKxjKwTxsF0a5JtmsQb5eRq2fAbjESRi/U+a1uNusqkY9cr2YbNqPvaj4g+4itG7RcIfiOHikwbAyRBrJewkSSxJQn6QyjQ77bjWi9p4wshtz3PM2FrmheFcfxOCeykixDd297WYBgQN1JBvp76EdVZs0kpSDYLRMXJgsHhu7XDxtPdVLzx5pL2JLlJBcbGygAa1FydrpGh7kTAICpQd2g7sqwYFMgXLt+NSWA+VOKZAmLgVvKRBIvuNj+Qr3G8S4VKP/TQIeqMYz8FI/KuM/0sDfUSbvfdb8LLgiYWzR6u/ZMYHtJhgrGSFGlfxNKNHZvrFr5gfMGm8H2le3hlYusuZGJzJHdQWZoyMrs2ZhvuSdOYWIwvDeRK/uzM36GmosXgohZElfW+7n8yoq44spbpLtlHqeRBPDoxm6XXyfRTr9o4rAOjSkZj845HikJLFVWyre7aAc6RwLETxTiWGMAWy3mAACHdFcrnHLVQb2F7iote0ZGmGwqp5mwP+AE/4qRM2LlBLOVB3CDL/i1b8alHhUKc4m/ggEWNI0295P0Vj4l2uWBFw+HJnxDBYgbZQuYgZQt7ICxBtcsdNQALF9jpI4Y3ixL5Z1kZpSbsjM59pHAtawA5WKkaVScPwRQ8ecad5GCNRoXW+1XXDQrELJfW2ptsL2ACgAAXOw5nrW0dIGazw7pg9PVSyOpDC4FuP2Vuwpif+rkRj0VgT8Ab15i+z0bg3jTMQbMUBINtCdibdL1VDBn9pQfUX/Opfg8phkXPIwjYOpDMSgIGdT4j4dFYadaG5n6bfhsM0Ml1vXBT4/WhkuEb21fxCiMTwySM926KrkeF1kkykAgM4R84a1x4fCdRy1oqPCeVS5iMrmRha+iqfooPZBHIn2j5m3IU4cLXU9Oc+OAeJ7x53J+/1QXNaHynRwOw/hRiQAcq8mwwYDUgghgRbQrqDY6HXkaOeKmWFb3EPFHhYBqjdYO4VV4rwnGYmRhHldUsCQ2QXIvls30gLXAJ3GvKo/DfJ5jZGs6pEv1mYN8FQm/vIrTOziXjYdJZR8XLf834VOJFXmGVM5mRIxjQACR6r0CCZxiaXGzQWbYL5OYY9ZAZm6vovuQafG9TAwIUAKoUDYAWA9AKuL4UHlQkvDxQuZskm7ja3RZTW+So3GLKYy2gUu5PQLE9z+NVjgHbCTBpLlhVllcyeMkFTcg+yDfTL8POrT25jQSQITqC8jj/AHarbU8gWt65TVU41w8LBDe4Zglx5tZ2v6WI+NG8R/h4rGdyfmqZB4kpk7BWPhfbVJZEuMkpLRuguVKFC6sGttmW1jqCx60nG4o4hrj2Abr9s/X/AHRy6nX6tVLhGFElw1/DKCLG30EuD5HmK0Hh2B8NzXW4UYZC0+u6B5cmuQj4Kq8X4cWhdBuym3ruPxAqi4SWxrVcbhi8qom7sFHlfcnyAufdWedrOHdxjJFW5AK+LLlUs6K7AakX1va/Ot2sAp8UGiPJTGAnzLXVCcMxtjXUSZIKVjmG1HYbBk1P4CAx+Mbp4vUAHMP4b0rB4IdKkhgBJG2ZisY0LC12tuq30y8ieeo86KdRzY4Ii6Q7fdDmzSZEoZH/AOKmcWxwM4Y+IBgSOoBBt76H4zNE+ILQM7KQCS4AbMb3235a15xfDhXJQlkvoTv6G2nvoGEeL4frXMZUzMiISsKNytoKVwkHs+Zt+BP6VaMDwMsL1C4KO2T1P8prSOBxAxg+VClnVZj4MDfTYsP4SV/MVMcO7IBraV6uh+/J/wAV6unA1BUe6kkoLhPZ5GVWy2uAbVLcb4Mi4VrDkv8AOt6K4RH8zF/dp+Kg0R2hH/6rfd/nWkks0x0Y75VbbvY762071b6jUetWnHcEaFr3LxfX+ko/3gG4+0NOttzVeMaTD+8T/iLWlYjGhAzE6Lc6b6dPOhOb1afp87DFvfI9UnYMWWwh/l5+iheEYFypMltTpax8NhbUct7c7WvrXphzSd2WYv36nu7+ERpKrhso+jkF7ncm2+lTXC8CUTxABmJdlGyljcqvkNvPU86kQtHp2vyGMtxbRBO/PY9kJhDYXOoA3t/lMiGgeI8Qjht3jWvewszE2tchVBNhca+dSTtVf7RcKWfI3iLITor5C6tbMmbUXuFIuLXXle40W6rChTLpx2Q8/aHD/wBqP4X/AOmo7EdpYbgKxJJ37tyFHNj4Rm8gN/Ia0F/QOEeXKXxSLqGdgCqN9V3VCgPvqEx+Cw0bMM0zhb6qVKkdbqlUOzXUWggH7LQOnREh25V84f2ywkKBF70gXJYqt2ZiSzHxbkknapThnbnDTTLCjP3jhiqlPqi5JIJsLczWaR4BALjAzN++5H+EsPyrzgXGJsJO5w+EiaWQZEjAYsijU27u+Yk6nyUa71zc2JAASDbj380YaH1VbLbiaFx2MSKNpJGCoilmY8gN6zOftFxyQ+HDtH+7h/1lvQeJ7McWxVv2h2IvfK8iKoPXIlxf3UOMAHvOCsAQyzPxDFzSMhyskoy39lUglaKLzJKXb1bqK87SYxWMYVgbLmPO3gIF+l834UdhPk6xSukbTxqGEj2DSSeyEVriygkhlFQHF+BTKxsWeG5RXjjIUstswsubKL2sdL69KIeHriDm8b7/AEVjZA11WjOykdyT1kP4BR+laLHDZPdVE7IYYocjCxBzWO9nZiL/AANaPIvzfurpoHDwmV6INIP6jifVVLE45ophIqhiAwsSV9oWuCAdQLjb6RruE4DvoZWmVXE0rswIutgFjAF+QyWB8r0PxU2Jq18JwYGFhA/soz6lkDE/Emgv6jk0QNa3Yk38lu6W+nm+FmnH+wbR3kwl2UamI6uPND9IeR18ztXVpUuHrqCY/wCo8qFmg07ueUYfiRvNjZZjOcqb2LEKD0zHU+4XPuojtDjFXDhE0FgAB0GlqJOCV1s63H69QRqD5igsT2XD7SuPIgMP0P416L1rAyMt4dHRAHC4jpPVMfGaWy2CTzyqmw01qMSMd4cosL/kBf8AWrzB2IZz4ZrgGxbJZV8ixY3PkAT1tVPxXDZMPKUlHiBJB5ML+0p2sa5eEeFK6JzhqHkDa6R8zZ4w9gNepFKdRbLH978qunBJ7Ris9gxRLLcWAB6bmw/zq8cLa0Y9K3LMmhPovnc/Fif1q59ncVYL6j86z9ZLADozj+GRh+lT/DeJ2FJJXDgj3hj8kUfwjL+lP9ov/SSeSFv4fF+lQHAOJ2Ui+zyD/wCxiPzo/j/F1OHdQCSyMoABOrKRryA8zpSSVJ4yoOJXoZY/h3q1dVxCySRKD7UgJHUIrS/mgqh4ti84+xZmPnbwj46+7zqd7MMf2yK/V/8AhSVz+Y1s2fCP+JW9jC3Ge7stBAtTckleSy2qL4hjsqM3MAkeZA0HxtXYhu1lcq+StglnGvISIYywuRnY5I7g2Njqzag+ypGm9KXgpf8Ar5C32EuiehIOZveQPKiMBF3caJ9VVX1ygAn370WGrgsnrU8xLWnS3t+V0EWBFHRIs915Dh1QAIoUDYKLAegG1eYvDLLG0clyrgqwuQbHoRsa9eWg5sV50I10bW9sZdsoZ+w0ROuJxFvq5o/z7u9SnBeCYfC3MSnOws0jtmcjpmOw8hYUxJjPOmHx1gSTYDUknQeZqTsx5FLQMUnkqebGCh5eIaqqjM7HKig2ubEm5OwABJPQc9qpHFO3McdxH4z12T47t7hbzqn8Q7WTSOHMpBQhkCAgIQbhso39WJrTj4skjwZBQ+qqka1opp3W0Nwhy+eWfL4GTJEMos5UteRrtfwLqoWqpx/CwQIFiQALcqCzMF5kjOxsedxUbivlSzKMsYBIF80igA21AC5ri/mKrXEu0TTe2Y7X8QDakb2uTbp6i9dK7FnLA1jaaO4/KEeK29yj8Jj8uJQ9Qyn0tmH4qPjV5g4wrJa9ZV+3KXzFgABYXI3Y3Ox8h8aNi44q/SPuViPiBRbp7BFjtEho78rLMS550i1Z+JuL71PcBx18LF9lAh9Y/mz/AC1nsnEM4uGuOoNxU32T4lZZEOwKuPLOCGHxS/3jQ79TY5fiCRv+0/QrV0p/9fQfMK4tiK6gElvXtebWV1nhhV8RV48NwRqLi1xoR6VLrgqcHD/Kvoh0rSKK8XELrsJjD8TUoI5AsZGikDLEeluSH7J9xNQ/HeDLIMsi3G4PNT1U8qn/AOhyeVLg4Q6ewAy/2bez9w6lD8R5c6896h+nPCeZ8F2/Ok/wfyu06f1txAiyW/H8j8LKcb2fliN1BdeqjxD1X9Rf3U9g+OeDKSdOhIP4VrkHC4ZbrlKONSh0YeY5Mv2hce/SmMf2LiZfFGrn7Sgn470LZ1eWE6J2Gx8EXMEUntRuWYRYnptqfiSSbnzJoyPEaWuR5jerL/8Aj9L+FHX0d7fiTRkHyex/Sz++Rv0IrSeuY4HB+Sh+zd6hV3C8REa72GpuTuSbnU7kk0S08suigqv1mGv3VP5n4GrXg+yEMZusYv11LfxMSfxomWGKM2YqDyXdj6KNT8KHT9dfJ7GOw/yro8Zjd5Cqpg+DEaBfM8ySdyTzNTnD8B3UkTnlIB/Grp+bCpFVc+xA/q1ox8HIb/DSJ8NKcuYRqA6MbOzNZHV7AZALm1t+dU4OJ1CTIZKYzQcCb2+6WXm44iczUOEZi8Ta9zUZADKwYj5tSGF/9ow1U2+oNCOpA5DX3EIHnQNquVzl+jmVo7MRz9o76e+jhRX9R9ZkgJw4hVjc9j5BB+k9PbLWQ836BEJNTOOxxVfDSaC4i5uvjCDxam2UsLFVYn6JAbaxrhoXlzqXTOaBuonEcbkvuaHbibncmpfFRwi9yL2JsNT4b3HrodPI9DTLcNVhddj/AN/GtniCrIIV7NPAUO3EGvvQWPlLQoxYsXF7fQT7IXmw2JNzcctqmpeCE7UFJ2YBNygJ9K2QTxM3808jC7hUnE8PJ9p7eeax+NeJguSufRQD+SmrynZu2yKPQAU3Nw5l3vW0Z44Cz/tlTRw1z/afwkf8tKHCHPKT42/5hVr/AGQ9K9/Yz0p/3zvJL9s1VMcCf6jfxj/rozD9mw3sylX+qxIJ/dvdW916sH7GelJbBEixW46W0pxnOPKX7ZvkqvjuEywkllI/3i3/AMX+txRnZ7iDXKWBA1aQbk6ABuRNuQtYDarJg8DMNIybfVYZl919R7iK8xHZuVzfLGh3JjQqx95c/iKtkzY3xGNztvTdVsg0SawEuLimUV1L/oCTpXUDPg3uiGoq1x4ajIcJSYakcOtevSSELzOFgK6HAjpRC4IdKfjFPgVgdIUTZE1RuJ4SjgZhsbqQSGU9VYaqfShTHNHuO+TqLLMPVdEf1GU+RqcIpp6yT48eQKkFq9pMfuqNwuISS+Q6jRlIIdT0dTqp9aRi8QqWFizt7KLqzW3PQL1Y2A60vHYNXsTcOPZkXR19G6fZNweYNDwxLHe1yx9p21dz1Y/kNhyAoW3oLTJufZ+qm7O0t7pAwbvrK2Uf2cZI/ik0Zvu5R60RBAkYtGiqOdha/mTuT5mmXxVMSYuuhx8GOEVG2kKlyy73iipp6jcRNSJcTQOOmIjcjcIxHqFJFEWx6RaHSTazQS8CudzJy1RPQN4297AAeSX50dTeGiCoqrsFUD0AAFOV4j1HLdl5L5n+Z+nkvRcSBsELY2+QXUxi8KHHLMNUJ+iwsQfwt6EjnT9dWJjyw2FoItRa8NVc7zHMTYnUhbC1tL29Tta99L07FMADZQFUlVyeyQrFNCwUZdAc3s2Ya0fakvEDa4BtqLi9vMVtblNcKlF7+tUPQDhV6CD7JTEThgDtmFwDa/8Ar7qIXD02mFUMWtdjzPLyHTc/Gnw1UukaD7HCsBdW6UMNXHAqdxXgkr0S1ITqB1LwcMT6tK/oxPq16Jq9E9WDICiQ5JPCk+rXDhafVpwYilDEVPxwo+0kfsoGwptoaIM1NtJUXShSaXIdo66lM1dWQv3VtlNxYipLC4qoNKMw9e8yMBXmMMpBVjhnohZKisNRqUNe0I1FISEQ0tDTT169Bz0mNCeR5TU+KqOmxVOYigZKIRsCDzyFcZzSC9JFe1qoBYiSV1eMtxY7HQ+h3r2uNOmS+FyXiS+6jIfWPwH8Rf30VQPCv9r/AHrfypR1eDdRiEWVIxvAcfuvUsV5fCxx8wF1e15XVgWhdXV1dSSXV1dXUkl1dXV1JJdXV1e0kl1eV7XlOkvb11eV1JJdXV6K6kkv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PT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708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http://4.bp.blogspot.com/_qEUnueWgCc0/TSMNSgC6ZMI/AAAAAAAACKM/vlrTroebrYw/s1600/smiling-children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74"/>
          <a:stretch/>
        </p:blipFill>
        <p:spPr bwMode="auto">
          <a:xfrm>
            <a:off x="3203848" y="2060848"/>
            <a:ext cx="4493097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827088" y="1196975"/>
            <a:ext cx="31464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584" y="546874"/>
            <a:ext cx="3146821" cy="51964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20648" y="6146369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251520" y="1652139"/>
            <a:ext cx="619268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VIEMOS COM ALEGRIA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AO TEU ENCONTRO, </a:t>
            </a:r>
            <a:r>
              <a:rPr kumimoji="0" lang="pt-PT" sz="2400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SENHOR,</a:t>
            </a: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PARA TE OUVIR E TE FALAR,</a:t>
            </a:r>
          </a:p>
          <a:p>
            <a:pPr marL="1257300" lvl="2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TE BENDIZER E TE LOUVAR.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1.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Por Teu Filho, Jesus,</a:t>
            </a:r>
          </a:p>
          <a:p>
            <a:pPr marL="1714500" lvl="3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Tu nos falas, Senhor.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endParaRPr kumimoji="0" lang="pt-PT" sz="2400" kern="0" spc="1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+mn-cs"/>
            </a:endParaRPr>
          </a:p>
          <a:p>
            <a:pPr marL="714375" indent="-17145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2. </a:t>
            </a: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Por Jesus, nosso irmão,</a:t>
            </a:r>
          </a:p>
          <a:p>
            <a:pPr marL="714375" indent="-171450">
              <a:lnSpc>
                <a:spcPct val="90000"/>
              </a:lnSpc>
              <a:spcBef>
                <a:spcPct val="20000"/>
              </a:spcBef>
              <a:buClr>
                <a:srgbClr val="6699FF"/>
              </a:buClr>
              <a:tabLst>
                <a:tab pos="5111750" algn="l"/>
              </a:tabLst>
              <a:defRPr/>
            </a:pPr>
            <a:r>
              <a:rPr kumimoji="0" lang="pt-PT" sz="2400" i="1" kern="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+mn-cs"/>
              </a:rPr>
              <a:t>   sobe a Ti nossa voz.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37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37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+mn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+mn-cs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+mn-cs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+mn-cs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+mn-cs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+mn-cs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+mn-cs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+mn-cs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133600"/>
            <a:ext cx="3744913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611560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Liturgia da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99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100356" name="Picture 24" descr="SCROLL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052513"/>
            <a:ext cx="4751387" cy="3944937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7584" y="1446500"/>
            <a:ext cx="7848872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“Eis o que diz o Senhor omnipotente: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«Ai daqueles que vivem comodamente em Sião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dos que se sentem tranquilos no monte da Samaria.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Deitados em leitos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marfim, estendidos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nos seus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divãs, comem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os cordeiros do rebanho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os vitelos do estábulo.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Improvisam ao som da lira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cantam como David as suas próprias melodias.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Bebem o vinho em grandes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taças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perfumam-se com finos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unguentos, mas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não os aflige a ruína de José.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isso, agora partirão para o exílio à frente dos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deportados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acabará esse bando de voluptuosos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							    (Am 6)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176368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1ª LEITURA:</a:t>
            </a: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3062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>
            <a:off x="2418083" y="5229200"/>
            <a:ext cx="58983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Ó minha alma, </a:t>
            </a:r>
            <a:endParaRPr lang="pt-PT" sz="3200" cap="all" spc="1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>
              <a:spcAft>
                <a:spcPts val="0"/>
              </a:spcAft>
              <a:defRPr/>
            </a:pP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	</a:t>
            </a:r>
            <a:r>
              <a:rPr lang="pt-PT" sz="32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   louva </a:t>
            </a:r>
            <a:r>
              <a:rPr lang="pt-PT" sz="32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o Senhor!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20166839">
            <a:off x="811051" y="5583293"/>
            <a:ext cx="1457577" cy="3039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Salmo R:</a:t>
            </a:r>
          </a:p>
        </p:txBody>
      </p:sp>
    </p:spTree>
    <p:extLst>
      <p:ext uri="{BB962C8B-B14F-4D97-AF65-F5344CB8AC3E}">
        <p14:creationId xmlns:p14="http://schemas.microsoft.com/office/powerpoint/2010/main" val="3249557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74083" name="Seta para baixo 10"/>
          <p:cNvSpPr>
            <a:spLocks noChangeArrowheads="1"/>
          </p:cNvSpPr>
          <p:nvPr/>
        </p:nvSpPr>
        <p:spPr bwMode="auto">
          <a:xfrm rot="-1879668">
            <a:off x="7029729" y="6127436"/>
            <a:ext cx="215900" cy="301625"/>
          </a:xfrm>
          <a:prstGeom prst="downArrow">
            <a:avLst>
              <a:gd name="adj1" fmla="val 50000"/>
              <a:gd name="adj2" fmla="val 50139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s-ES" baseline="0">
              <a:solidFill>
                <a:srgbClr val="F8F8F8"/>
              </a:solidFill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536" y="1432659"/>
            <a:ext cx="8568952" cy="4516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Caríssimo: Tu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, homem de Deus, pratica a justiça e 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piedade, 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fé e a caridade, a perseverança e a mansidão.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Combate o bom combate da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fé, conquista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vida eterna, para a qual foste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chamado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sobre a qual fizeste tão bela profissão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fé perante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numerosas testemunhas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Ordeno-te na presença de Deus,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dá a vida a todas as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coisas,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 Cristo Jesus,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deu testemunho da verdade diante de Pôncio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Pilatos: Guarda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mandamento do Senhor,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sem mancha e acima de toda a censura,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até à aparição de Nosso Senhor Jesus Cristo,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qual manifestará a seu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tempo 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venturoso e único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soberano, Rei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dos reis e Senhor dos senhores,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único que possui a imortalidade e habita uma luz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inacessível, 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nenhum homem viu nem pode ver.</a:t>
            </a:r>
          </a:p>
          <a:p>
            <a:pPr>
              <a:lnSpc>
                <a:spcPts val="23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Ele a honra e o poder eterno.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Amen”.               (1 Tm 6)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691878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2ª LEITURA: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851920" y="6122717"/>
            <a:ext cx="3060055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92447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74088" name="Picture 24" descr="SCROL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10858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29642</TotalTime>
  <Words>1852</Words>
  <Application>Microsoft Office PowerPoint</Application>
  <PresentationFormat>Apresentação no Ecrã (4:3)</PresentationFormat>
  <Paragraphs>288</Paragraphs>
  <Slides>27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8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8_Modelo de apresentação predefinido</vt:lpstr>
      <vt:lpstr>9_Modelo de apresentação predefinido</vt:lpstr>
      <vt:lpstr>7_Modelo de apresentação predefinido</vt:lpstr>
      <vt:lpstr>12_Modelo de apresentação predefinido</vt:lpstr>
      <vt:lpstr>13_Modelo de apresentação predefinido</vt:lpstr>
      <vt:lpstr>14_Modelo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 (1ª) S- Mistério da fé!        P- Anunciamos, Senhor, a Vossa morte,              proclamamos a Vossa Ressurreição.               Vinde, Senhor Jesus!               (2ª)  S- Mistério admirável da nossa fé!           P- Quando comemos deste pão                e bebemos deste cálice,                  anunciamos, Senhor, a Vossa morte,                   esperando a Vossa vinda gloriosa.                 (3ª) S- Mistério da fé para a salvação do mundo!                     P- Glória a Vós que morrestes na cruz                 e agora viveis para sempre.                 Salvador do mundo, salvai-nos!      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2037</cp:revision>
  <dcterms:created xsi:type="dcterms:W3CDTF">2006-05-02T09:35:59Z</dcterms:created>
  <dcterms:modified xsi:type="dcterms:W3CDTF">2015-02-06T16:20:57Z</dcterms:modified>
</cp:coreProperties>
</file>