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14" r:id="rId10"/>
    <p:sldMasterId id="2147497563" r:id="rId11"/>
    <p:sldMasterId id="2147504748" r:id="rId12"/>
    <p:sldMasterId id="2147504761" r:id="rId13"/>
    <p:sldMasterId id="2147504774" r:id="rId14"/>
  </p:sldMasterIdLst>
  <p:notesMasterIdLst>
    <p:notesMasterId r:id="rId43"/>
  </p:notesMasterIdLst>
  <p:sldIdLst>
    <p:sldId id="391" r:id="rId15"/>
    <p:sldId id="425" r:id="rId16"/>
    <p:sldId id="439" r:id="rId17"/>
    <p:sldId id="353" r:id="rId18"/>
    <p:sldId id="386" r:id="rId19"/>
    <p:sldId id="393" r:id="rId20"/>
    <p:sldId id="426" r:id="rId21"/>
    <p:sldId id="445" r:id="rId22"/>
    <p:sldId id="453" r:id="rId23"/>
    <p:sldId id="451" r:id="rId24"/>
    <p:sldId id="456" r:id="rId25"/>
    <p:sldId id="452" r:id="rId26"/>
    <p:sldId id="307" r:id="rId27"/>
    <p:sldId id="437" r:id="rId28"/>
    <p:sldId id="427" r:id="rId29"/>
    <p:sldId id="342" r:id="rId30"/>
    <p:sldId id="387" r:id="rId31"/>
    <p:sldId id="388" r:id="rId32"/>
    <p:sldId id="398" r:id="rId33"/>
    <p:sldId id="301" r:id="rId34"/>
    <p:sldId id="395" r:id="rId35"/>
    <p:sldId id="389" r:id="rId36"/>
    <p:sldId id="390" r:id="rId37"/>
    <p:sldId id="400" r:id="rId38"/>
    <p:sldId id="442" r:id="rId39"/>
    <p:sldId id="457" r:id="rId40"/>
    <p:sldId id="458" r:id="rId41"/>
    <p:sldId id="459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DE638AB-B1DE-405E-BD3E-D8DF94009BE0}" type="datetimeFigureOut">
              <a:rPr lang="pt-PT"/>
              <a:pPr>
                <a:defRPr/>
              </a:pPr>
              <a:t>05/02/2015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F7FA65-8703-4C3E-9B0C-01C0109B7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24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D4CF7B-D6A4-49DD-BFF6-19D84E491C8F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8344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19AC829-5601-4FFD-9955-0C35535DE24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76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178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171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86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B014922-C48F-4873-9302-A446BEC822C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961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4E14648-99F2-4695-A54B-107A52C2297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578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961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81551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13D7-E08B-41A1-9F17-959402B82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33584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B13D4-D3FC-4B08-84CA-2929D85CE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33843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C2619-A3BE-4FA9-8BD8-76F2AC9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46178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EE9FF-A69A-451C-B043-0D77A6E67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80113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BF58D-0045-4FDC-8333-1FCD2EA5A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14757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F8476-4732-4934-A5D6-AD9F6DDA2B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1761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F8AE-0F23-456C-9033-6E8781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33225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CAA34F-B423-425C-8D67-E4DE8733F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79358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A29701-C7D7-48F5-9B61-1F0884BFF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3485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94FB1-59BA-4DE9-AE4C-3D7F4685F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44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15045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1D38-C34A-4DF6-9CC0-E71918473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26186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99436B-36E6-4EDA-B2D8-0E831C67A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21318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512FF-A7C4-4F97-B263-55D2A70B7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30313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57076-A6A2-415E-86BF-FD5CF9317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9114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BCC80-2E83-4F46-A74E-042FE7B4F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75370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F459E-1BE8-4806-9A30-1037114BA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92174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E38F3D-E38F-4F7B-A3F6-7C62BE7D0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6797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8B508-59C4-4C53-B5F4-B22F896B6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8089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B3701-D3CF-4A85-956A-07C6C96A4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63309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94A63-5084-4386-A542-777F7E10A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456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783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271F8-9537-47C4-9AC1-E08359D7B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38353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2B201-7A85-4B00-8D7E-413DF672FC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1675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0526-0B17-45EF-B684-429F5C85E9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700221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14F3D-2F53-4423-BDF2-02F29486F0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776664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553E-FA82-4C82-A12E-4D13409149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94438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8FE26-76CA-4067-9C45-6652FD709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84120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27BAE-DC16-4F10-BB7C-65DA905833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6824016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808D5-031F-4129-8B38-B92AAECA7D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31658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EE0F5-FBF1-416D-AEA0-37C4DED6F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4161970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7B1F8-9F32-440F-BF17-CA2D3FF01D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137030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799017-6CE7-467B-BD2D-68EB869D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19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5E28D-BA12-4168-8EC2-9EDBEE4377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614221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4DA4A-E077-48D1-9558-07329EA4D6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469544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9CF5B-2AEF-4717-9FBF-1EAEE8EEFC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958581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F65E9-9FAD-4019-94E6-56831D4FE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119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E5259-A5FB-40DE-91F8-F031F1DC3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43508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53D27-594E-4D5B-A647-6987466E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474714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69350B-93EB-488C-95AB-BBD11A48A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9586994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961C8-1B4D-4FA0-80F5-EF5238E4D1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94068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7903C-9E68-4095-9BB0-1D25C042F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2735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E5A4E-228A-4373-B02C-40027EC01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916603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CCAB82-89CF-4547-9C0B-50FA0E21F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1373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460704-03B6-4B58-A3F3-316B94C33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02640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96E23-3874-45C8-B6AC-412138068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1053784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03799-5F4D-46DD-8833-D2F400A06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3068573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5012B-CFDE-4FE4-AAC9-C21DB86AF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48398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AD6488-B6E0-42DE-879E-597D0E4F6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522939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8718A-C271-4EF2-BE47-41A1AFA81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718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C0F6-47CE-4D33-A29D-837735C22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1729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791A5-6433-4140-A43B-C3E871E2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340666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C71DF-6202-48F7-B4CA-6E9BE162C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821532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49534-D07A-4C4F-8790-77992A775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25894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0D063-5B30-4226-A254-88732944F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72496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A9C7E-6BF9-48C9-982E-5EB1B53FC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398978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21A53-9E5D-4D5D-A93E-A3C52774F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0091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87CC3-5834-4E21-8513-74D47E8CF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951571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1766D-98D1-4778-9F00-537E22DB5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166627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B850E-6912-499F-A2A5-4C535BDC4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066824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E7699-FC7C-4B6C-9AF1-A2F3FBF07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17765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354D75-7D7A-49AB-B8DE-6F2FAB99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162558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89D08-C959-4136-BE02-09D5A818C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69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37B5EA-9A26-46BB-A94F-EA4916653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46608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B1EED-F5DD-4298-AD2D-92F243AFA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6230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C3320-A8D8-444A-BC3B-92AABCE0A6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499542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EEA93-FAA7-4942-9D9C-CA9A0ACD6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46550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05DFA-E336-4661-9B44-BE6FABD33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037525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27878F-ED37-4941-A53A-8D1343B1E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2742603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CD0D1-94DC-4EA6-8587-0E0D4D993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785088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9B2B5-ABA2-467F-8C63-CD6ED121C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9950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CA290-14D4-4BF9-BE79-BA207AD70F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642115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DBD4C-EFB8-4A9D-BB69-22624CF8C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95448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36FA2-5146-446D-969E-962C1B75C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312444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78854-EEFC-4AC5-A727-D1B67D2B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28259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06B9F-F80D-41CD-90C3-3A813C013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2963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34DDB6-A7BB-4079-8101-871A5A146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04007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36870-9CE8-4D78-BFA3-C84AE40697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0117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214262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02F07E-A92F-469A-8B03-269942F28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42783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09605-B21F-4A85-B511-B83608129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97481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22E23E-07D0-40B7-A503-50161E62E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50894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2CE661-77ED-433A-975C-ED1221918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83736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E8AFC8-479C-47C8-92E5-2C99118C14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60786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E18D91-09C8-4913-B1BD-9AB1B2890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271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4B3F9-0F1F-4DBC-9F65-E7D420314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8378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1240E-2A8D-47C3-9AC0-EF73AB024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081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2EBE6-9472-470D-AAE3-86D252857C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4644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6B91F7-4930-42E3-B8A0-6501DEE34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29963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985664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913A1-E344-4FDB-B852-EEC141683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48085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FEECC-FF5F-4793-BA4A-887AD62317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6990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DCB1E0-6662-40A7-A2FE-82ECAEB3F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34992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E50CDC-156F-424F-A3CA-3F3872804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92468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5B198-1245-49E7-AB1D-3C5A33E6D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050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3D65-7D05-4807-B6E3-42ECE52A0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3449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19CA6-37E4-440B-BA74-11DDCC897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7144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7CD14-CAA1-4146-ABBB-C0C2D0E54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29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65CEB2-F96F-4EF5-BCDB-5D933CDCF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7906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918C46-0F1D-4A05-8F30-0CD45956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74902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588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DD09C-8DF3-4E1C-94E2-97E3E5AA3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6177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6EDB67-4656-49FD-A328-9C614D277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8829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31B1D0-5900-4374-8639-32D64BD97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37828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3354CE-0FEB-440F-8C8E-085D067DEB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73408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CE7C2-28D1-42DE-8685-F1B4301F7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23304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586185-AFDD-4537-B830-EA5128E70A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972294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F8BF7-3F6B-4CE5-9B4D-B43BFCBCB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5586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438632-D291-4421-BC5A-1D67550B1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8844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AF2F7-BB56-41ED-AD14-EFA0DDD17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273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84D0FB-B271-48A2-9895-889BDAE53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3389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5880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B525A9-E6A5-4023-ABFB-2BE70F772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68445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7AADA-EC4F-478E-B1AA-B292AD671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20817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9D602-87BC-4F10-A1D5-EF1D49839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907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C019B0-C0CD-4492-B500-C7B683F12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525704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7BE2FD-60A5-4790-AACE-FCECE30C7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31837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E1AD2-180E-49D2-A838-4DBAD83405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78933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E753A1-405C-41D1-BC0D-DB8146BA2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037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44EB8-9B11-44BD-ABD9-1729049261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97237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827FF-4053-43BC-A642-2A0746A04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9428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59FA8-5B1C-4F34-AE2B-A6005DCC7F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88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3427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52C8A3-F1E3-4579-9C04-91E552E82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41670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76D5D-0113-4BA4-A7D8-CC069FAA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32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1E3C15-E359-4E5B-A055-F78A654B5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4949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D1D373-5407-446B-9647-9B541EF0C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0941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8F97-439A-42E5-A7CC-6C80866E5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92845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501B60-29D0-4E42-9CF3-E8899FD4D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8025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817CC-019B-4613-B9AF-864EE3C14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6370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C576-53B6-4465-8BFF-1FD9048BC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00928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E3A3B-0ABF-447D-93DF-7DA1BDED0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20603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C91D2-D414-419B-9432-28A9BB9F7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540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76739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EFE2D-A58B-4A8C-8FFE-2672BD3B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892182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D8CD-645F-41E1-B5B6-6E4E88406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0892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DBCA4F-6F03-412F-BC9A-EB26C5B0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3917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6A1C-8E60-4F50-A5B3-540324D99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474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3CCFF3-F734-4AF9-BA6F-D9EFE66270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4683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2A92-068C-42A0-88C9-284C02F35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388169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0CCD2-92CD-48D9-98F2-B5919808C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4451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6F9AE-1832-4004-8DB1-ACFCD515F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5127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9340BF-BF84-41B6-927C-37176C701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49273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196F2-08B8-43E9-90A4-85B9343E1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55675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73467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2ABF4-0DEC-4C57-9650-1E606E945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13996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7052E-5E73-40BB-8496-75F5C7CE2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12550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C3D047-B6FD-41D3-A9ED-C68DAEF9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4816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C0D4F-A838-470B-9C22-61D370D6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2475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8F5D-FB00-4BE7-ACBC-5FB2760E9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256078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9385B9-2190-46CE-AD51-E5004064D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44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8CD24-70F6-4822-9AC6-42A13273A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7432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6B4285-87F4-4F92-A7DC-9B15B331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18264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63892-63F5-4C65-BDF2-2D03FA86F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66877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A89122-83BE-4B4A-89B3-C7B486167F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62563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64197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6F4C5D-A131-4B28-8A2D-E8CC9BE38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5794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E057B-62CE-46AA-8608-A81E03174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282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B0C84-9548-4B4A-9939-51E05D727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17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41914-F8EF-4ED8-AD4E-B4F1D6760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7180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3E253A-62D3-472E-83B6-69592E7E5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940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66B43-7EEB-4188-B6B6-F5C9A593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57331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22157B-3066-4081-A52F-273A9BA05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0987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6727-6F8C-409B-87D2-49A4C45BB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11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0E71B-1088-4AAA-8828-8F7A6BD62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55687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B70BD-BF2C-4E44-AD77-7AD46C659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2966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7" r:id="rId1"/>
    <p:sldLayoutId id="2147523185" r:id="rId2"/>
    <p:sldLayoutId id="2147523186" r:id="rId3"/>
    <p:sldLayoutId id="2147523187" r:id="rId4"/>
    <p:sldLayoutId id="2147523188" r:id="rId5"/>
    <p:sldLayoutId id="2147523189" r:id="rId6"/>
    <p:sldLayoutId id="2147523190" r:id="rId7"/>
    <p:sldLayoutId id="2147523191" r:id="rId8"/>
    <p:sldLayoutId id="2147523192" r:id="rId9"/>
    <p:sldLayoutId id="2147523193" r:id="rId10"/>
    <p:sldLayoutId id="2147523194" r:id="rId11"/>
    <p:sldLayoutId id="21475231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7704E-1008-4C7F-A032-8F54821CD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04" r:id="rId1"/>
    <p:sldLayoutId id="2147523305" r:id="rId2"/>
    <p:sldLayoutId id="2147523306" r:id="rId3"/>
    <p:sldLayoutId id="2147523307" r:id="rId4"/>
    <p:sldLayoutId id="2147523308" r:id="rId5"/>
    <p:sldLayoutId id="2147523309" r:id="rId6"/>
    <p:sldLayoutId id="2147523310" r:id="rId7"/>
    <p:sldLayoutId id="2147523311" r:id="rId8"/>
    <p:sldLayoutId id="2147523312" r:id="rId9"/>
    <p:sldLayoutId id="2147523313" r:id="rId10"/>
    <p:sldLayoutId id="2147523314" r:id="rId11"/>
    <p:sldLayoutId id="21475233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AF654C-9F84-4649-8B94-AF9E5CEAAF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6" r:id="rId1"/>
    <p:sldLayoutId id="2147523196" r:id="rId2"/>
    <p:sldLayoutId id="2147523197" r:id="rId3"/>
    <p:sldLayoutId id="2147523198" r:id="rId4"/>
    <p:sldLayoutId id="2147523199" r:id="rId5"/>
    <p:sldLayoutId id="2147523200" r:id="rId6"/>
    <p:sldLayoutId id="2147523201" r:id="rId7"/>
    <p:sldLayoutId id="2147523202" r:id="rId8"/>
    <p:sldLayoutId id="2147523203" r:id="rId9"/>
    <p:sldLayoutId id="2147523204" r:id="rId10"/>
    <p:sldLayoutId id="2147523205" r:id="rId11"/>
    <p:sldLayoutId id="21475232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12EC90-220D-4D46-A37C-DF9FC175B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7" r:id="rId1"/>
    <p:sldLayoutId id="2147523318" r:id="rId2"/>
    <p:sldLayoutId id="2147523319" r:id="rId3"/>
    <p:sldLayoutId id="2147523320" r:id="rId4"/>
    <p:sldLayoutId id="2147523321" r:id="rId5"/>
    <p:sldLayoutId id="2147523322" r:id="rId6"/>
    <p:sldLayoutId id="2147523323" r:id="rId7"/>
    <p:sldLayoutId id="2147523324" r:id="rId8"/>
    <p:sldLayoutId id="2147523325" r:id="rId9"/>
    <p:sldLayoutId id="2147523326" r:id="rId10"/>
    <p:sldLayoutId id="2147523327" r:id="rId11"/>
    <p:sldLayoutId id="21475233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41100-3689-4E90-9DD7-AC063FB33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29" r:id="rId1"/>
    <p:sldLayoutId id="2147523330" r:id="rId2"/>
    <p:sldLayoutId id="2147523331" r:id="rId3"/>
    <p:sldLayoutId id="2147523332" r:id="rId4"/>
    <p:sldLayoutId id="2147523333" r:id="rId5"/>
    <p:sldLayoutId id="2147523334" r:id="rId6"/>
    <p:sldLayoutId id="2147523335" r:id="rId7"/>
    <p:sldLayoutId id="2147523336" r:id="rId8"/>
    <p:sldLayoutId id="2147523337" r:id="rId9"/>
    <p:sldLayoutId id="2147523338" r:id="rId10"/>
    <p:sldLayoutId id="2147523339" r:id="rId11"/>
    <p:sldLayoutId id="21475233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F514A-AC5F-4396-A5A9-5DE56A2C52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41" r:id="rId1"/>
    <p:sldLayoutId id="2147523342" r:id="rId2"/>
    <p:sldLayoutId id="2147523343" r:id="rId3"/>
    <p:sldLayoutId id="2147523344" r:id="rId4"/>
    <p:sldLayoutId id="2147523345" r:id="rId5"/>
    <p:sldLayoutId id="2147523346" r:id="rId6"/>
    <p:sldLayoutId id="2147523347" r:id="rId7"/>
    <p:sldLayoutId id="2147523348" r:id="rId8"/>
    <p:sldLayoutId id="2147523349" r:id="rId9"/>
    <p:sldLayoutId id="2147523350" r:id="rId10"/>
    <p:sldLayoutId id="2147523351" r:id="rId11"/>
    <p:sldLayoutId id="21475233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256EA6-A3FE-419D-803C-D86211CAA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8" r:id="rId1"/>
    <p:sldLayoutId id="2147523209" r:id="rId2"/>
    <p:sldLayoutId id="2147523210" r:id="rId3"/>
    <p:sldLayoutId id="2147523211" r:id="rId4"/>
    <p:sldLayoutId id="2147523212" r:id="rId5"/>
    <p:sldLayoutId id="2147523213" r:id="rId6"/>
    <p:sldLayoutId id="2147523214" r:id="rId7"/>
    <p:sldLayoutId id="2147523215" r:id="rId8"/>
    <p:sldLayoutId id="2147523216" r:id="rId9"/>
    <p:sldLayoutId id="2147523217" r:id="rId10"/>
    <p:sldLayoutId id="2147523218" r:id="rId11"/>
    <p:sldLayoutId id="21475232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AA811-B5D4-4F70-ADC4-826634833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20" r:id="rId1"/>
    <p:sldLayoutId id="2147523221" r:id="rId2"/>
    <p:sldLayoutId id="2147523222" r:id="rId3"/>
    <p:sldLayoutId id="2147523223" r:id="rId4"/>
    <p:sldLayoutId id="2147523224" r:id="rId5"/>
    <p:sldLayoutId id="2147523225" r:id="rId6"/>
    <p:sldLayoutId id="2147523226" r:id="rId7"/>
    <p:sldLayoutId id="2147523227" r:id="rId8"/>
    <p:sldLayoutId id="2147523228" r:id="rId9"/>
    <p:sldLayoutId id="2147523229" r:id="rId10"/>
    <p:sldLayoutId id="2147523230" r:id="rId11"/>
    <p:sldLayoutId id="21475232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CE0CF-F2AC-46D9-923A-5B894D003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32" r:id="rId1"/>
    <p:sldLayoutId id="2147523233" r:id="rId2"/>
    <p:sldLayoutId id="2147523234" r:id="rId3"/>
    <p:sldLayoutId id="2147523235" r:id="rId4"/>
    <p:sldLayoutId id="2147523236" r:id="rId5"/>
    <p:sldLayoutId id="2147523237" r:id="rId6"/>
    <p:sldLayoutId id="2147523238" r:id="rId7"/>
    <p:sldLayoutId id="2147523239" r:id="rId8"/>
    <p:sldLayoutId id="2147523240" r:id="rId9"/>
    <p:sldLayoutId id="2147523241" r:id="rId10"/>
    <p:sldLayoutId id="2147523242" r:id="rId11"/>
    <p:sldLayoutId id="21475232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E5EBB-DF73-44BB-823B-242329015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44" r:id="rId1"/>
    <p:sldLayoutId id="2147523245" r:id="rId2"/>
    <p:sldLayoutId id="2147523246" r:id="rId3"/>
    <p:sldLayoutId id="2147523247" r:id="rId4"/>
    <p:sldLayoutId id="2147523248" r:id="rId5"/>
    <p:sldLayoutId id="2147523249" r:id="rId6"/>
    <p:sldLayoutId id="2147523250" r:id="rId7"/>
    <p:sldLayoutId id="2147523251" r:id="rId8"/>
    <p:sldLayoutId id="2147523252" r:id="rId9"/>
    <p:sldLayoutId id="2147523253" r:id="rId10"/>
    <p:sldLayoutId id="2147523254" r:id="rId11"/>
    <p:sldLayoutId id="2147523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33288-4B00-4ED6-B2F3-5F528220D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56" r:id="rId1"/>
    <p:sldLayoutId id="2147523257" r:id="rId2"/>
    <p:sldLayoutId id="2147523258" r:id="rId3"/>
    <p:sldLayoutId id="2147523259" r:id="rId4"/>
    <p:sldLayoutId id="2147523260" r:id="rId5"/>
    <p:sldLayoutId id="2147523261" r:id="rId6"/>
    <p:sldLayoutId id="2147523262" r:id="rId7"/>
    <p:sldLayoutId id="2147523263" r:id="rId8"/>
    <p:sldLayoutId id="2147523264" r:id="rId9"/>
    <p:sldLayoutId id="2147523265" r:id="rId10"/>
    <p:sldLayoutId id="2147523266" r:id="rId11"/>
    <p:sldLayoutId id="2147523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A11E-8960-4175-9C7D-D232A75ED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68" r:id="rId1"/>
    <p:sldLayoutId id="2147523269" r:id="rId2"/>
    <p:sldLayoutId id="2147523270" r:id="rId3"/>
    <p:sldLayoutId id="2147523271" r:id="rId4"/>
    <p:sldLayoutId id="2147523272" r:id="rId5"/>
    <p:sldLayoutId id="2147523273" r:id="rId6"/>
    <p:sldLayoutId id="2147523274" r:id="rId7"/>
    <p:sldLayoutId id="2147523275" r:id="rId8"/>
    <p:sldLayoutId id="2147523276" r:id="rId9"/>
    <p:sldLayoutId id="2147523277" r:id="rId10"/>
    <p:sldLayoutId id="2147523278" r:id="rId11"/>
    <p:sldLayoutId id="21475232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4B9427-D5EA-432E-BA0A-BC9EBE8EF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80" r:id="rId1"/>
    <p:sldLayoutId id="2147523281" r:id="rId2"/>
    <p:sldLayoutId id="2147523282" r:id="rId3"/>
    <p:sldLayoutId id="2147523283" r:id="rId4"/>
    <p:sldLayoutId id="2147523284" r:id="rId5"/>
    <p:sldLayoutId id="2147523285" r:id="rId6"/>
    <p:sldLayoutId id="2147523286" r:id="rId7"/>
    <p:sldLayoutId id="2147523287" r:id="rId8"/>
    <p:sldLayoutId id="2147523288" r:id="rId9"/>
    <p:sldLayoutId id="2147523289" r:id="rId10"/>
    <p:sldLayoutId id="2147523290" r:id="rId11"/>
    <p:sldLayoutId id="2147523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B7C94-B586-4B94-84A6-12F987872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92" r:id="rId1"/>
    <p:sldLayoutId id="2147523293" r:id="rId2"/>
    <p:sldLayoutId id="2147523294" r:id="rId3"/>
    <p:sldLayoutId id="2147523295" r:id="rId4"/>
    <p:sldLayoutId id="2147523296" r:id="rId5"/>
    <p:sldLayoutId id="2147523297" r:id="rId6"/>
    <p:sldLayoutId id="2147523298" r:id="rId7"/>
    <p:sldLayoutId id="2147523299" r:id="rId8"/>
    <p:sldLayoutId id="2147523300" r:id="rId9"/>
    <p:sldLayoutId id="2147523301" r:id="rId10"/>
    <p:sldLayoutId id="2147523302" r:id="rId11"/>
    <p:sldLayoutId id="21475233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6.png"/><Relationship Id="rId4" Type="http://schemas.openxmlformats.org/officeDocument/2006/relationships/image" Target="../media/image18.jpeg"/><Relationship Id="rId9" Type="http://schemas.openxmlformats.org/officeDocument/2006/relationships/image" Target="../media/image1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486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486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4083" name="Seta para baixo 10"/>
          <p:cNvSpPr>
            <a:spLocks noChangeArrowheads="1"/>
          </p:cNvSpPr>
          <p:nvPr/>
        </p:nvSpPr>
        <p:spPr bwMode="auto">
          <a:xfrm rot="-1879668">
            <a:off x="7299325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900113" y="1431925"/>
            <a:ext cx="7913687" cy="451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“Irmãos: Estando nós rodeados de tão grande número de testemunhas, libertemo-nos de todo o impedimento e do pecado que nos cerca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corramos com perseverança para o combate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se apresenta diante de nós,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fixando os olhos em Jesus,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guia da nossa fé e autor da sua perfeição.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Renunciando à alegria que tinha ao seu alcance,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 suportou a cruz, desprezando a sua ignomínia,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está sentado à direita do trono de Deus.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Pensai n’Aquele que suportou contra Si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tão grande hostilidade da parte dos pecadores,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para não vos deixardes abater pelo desânimo.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Vós ainda não resististes até ao sangue,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na luta contra o pecado”.                           (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Hb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12)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139952" y="6093296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40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images.comunidades.net/eva/evangelhodedicado/jesus_rei_do_universo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550148"/>
            <a:ext cx="3827848" cy="46871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844824"/>
            <a:ext cx="5400600" cy="3528392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Eu vim lançar fogo sobre a Terra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só quero que ele </a:t>
            </a:r>
            <a:endParaRPr lang="pt-PT" sz="4200" b="1" spc="100" dirty="0" smtClean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spc="100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 </a:t>
            </a:r>
            <a:r>
              <a:rPr lang="pt-PT" sz="4200" b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tenha </a:t>
            </a:r>
            <a:r>
              <a:rPr lang="pt-PT" sz="4200" b="1" spc="100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ateado,</a:t>
            </a:r>
            <a:endParaRPr lang="pt-PT" sz="4200" b="1" spc="100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– diz </a:t>
            </a:r>
            <a:r>
              <a:rPr lang="pt-PT" sz="4200" b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200" b="1" spc="100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Senhor – 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1925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24744"/>
            <a:ext cx="3744912" cy="3600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042988" y="1497013"/>
            <a:ext cx="7273925" cy="4811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 tempo,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disse Jesus aos seus discípulos: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«Eu vim trazer o fogo à terra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que quero Eu senão que ele se acenda?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Tenho de receber um baptismo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estou ansioso até que ele se realize.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Pensais que Eu vim estabelecer a paz na terra?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Não. Eu vos digo que vim trazer a divisão.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partir de agora,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estarão cinco divididos numa casa: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três contra dois e dois contra três.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Estarão divididos o pai contra o filho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o filho contra o pai,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mãe contra a filha e a filha contra a mãe,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sogra contra a nora e a nora contra a sogra»”.    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				      (Lc 12)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52439" y="1052736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771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79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80" name="Rectângulo 1"/>
          <p:cNvSpPr>
            <a:spLocks noChangeArrowheads="1"/>
          </p:cNvSpPr>
          <p:nvPr/>
        </p:nvSpPr>
        <p:spPr bwMode="auto">
          <a:xfrm>
            <a:off x="512763" y="1925638"/>
            <a:ext cx="8380412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000125" lvl="4" indent="9525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Oramos... ao Espírito do Senhor, que lançou na terra o fogo do Amor que tudo incendeia, para que encenda agora e sempre em nós o esse Amor radical que precisamos. </a:t>
            </a:r>
          </a:p>
          <a:p>
            <a:pPr marL="1000125" lvl="4" indent="9525">
              <a:spcAft>
                <a:spcPts val="12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				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Isto é, o fogo que:</a:t>
            </a:r>
          </a:p>
          <a:p>
            <a:pPr marL="85725" lvl="2" indent="9525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~ desfaz as guerras entre os povos, para criar a verdadeira Paz…</a:t>
            </a:r>
          </a:p>
          <a:p>
            <a:pPr marL="85725" lvl="2" indent="9525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~ orienta a nossa vida de batizados, dentro deste mundo hostil…</a:t>
            </a:r>
          </a:p>
          <a:p>
            <a:pPr marL="85725" lvl="2" indent="9525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~ dá força e coragem aos perseguidos, para amar e perdoar…</a:t>
            </a:r>
          </a:p>
          <a:p>
            <a:pPr marL="85725" lvl="2" indent="9525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~ faz de nós testemunhas autênticas, nas nossas comunidades…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863725" y="5170488"/>
            <a:ext cx="6308725" cy="10668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Acende em nós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o fogo do teu amor!  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2" descr="https://encrypted-tbn2.gstatic.com/images?q=tbn:ANd9GcSX24fW6xvSi1EqQcbF99ojYqdGbcAk6AHPFQ8gQzpJtP6SPOXb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302" y="1504950"/>
            <a:ext cx="4005611" cy="27881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6"/>
          <p:cNvSpPr>
            <a:spLocks noChangeShapeType="1"/>
          </p:cNvSpPr>
          <p:nvPr/>
        </p:nvSpPr>
        <p:spPr bwMode="auto">
          <a:xfrm flipH="1">
            <a:off x="492125" y="1319213"/>
            <a:ext cx="2759075" cy="6111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395288" y="1638300"/>
            <a:ext cx="8561387" cy="4886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57300" lvl="2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1. A Ti, meu Deus, elevo o meu coração,</a:t>
            </a:r>
          </a:p>
          <a:p>
            <a:pPr marL="1257300" lvl="2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elevo as minhas mãos, meu olhar, minha voz.</a:t>
            </a:r>
          </a:p>
          <a:p>
            <a:pPr marL="1257300" lvl="2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 Ti, meu Deus, eu quero oferecer</a:t>
            </a:r>
          </a:p>
          <a:p>
            <a:pPr marL="1257300" lvl="2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meus passos e meu viver,</a:t>
            </a:r>
          </a:p>
          <a:p>
            <a:pPr marL="1257300" lvl="2" indent="-4572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meus caminhos, meu sofrer.</a:t>
            </a:r>
          </a:p>
          <a:p>
            <a:pPr marL="800100" lvl="1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TUA TERNURA, SENHOR, VEM ABRAÇAR-ME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 A TUA BONDADE INFINITA VEM PERDOAR-ME.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VOU SER O TEU SEGUIDOR E DAR-TE O MEU CORAÇÃO;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EU QUERO SENTIR O CALOR DAS TUAS MÃOS.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2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A Ti, meu Deus, que és bom e que tens amor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ao pobre e ao sofredor, vou servir e esperar.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Em Ti, Senhor, humildes se alegrarão</a:t>
            </a:r>
          </a:p>
          <a:p>
            <a:pPr marL="342900" indent="-3429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2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cantando a nova canção de esperança e de paz.</a:t>
            </a:r>
          </a:p>
        </p:txBody>
      </p:sp>
      <p:sp>
        <p:nvSpPr>
          <p:cNvPr id="180231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892874">
            <a:off x="338377" y="1124897"/>
            <a:ext cx="2867510" cy="4413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8023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12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2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833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65891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5" y="620688"/>
            <a:ext cx="8208912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20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6589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65896" name="Text Box 16"/>
          <p:cNvSpPr txBox="1">
            <a:spLocks noChangeArrowheads="1"/>
          </p:cNvSpPr>
          <p:nvPr/>
        </p:nvSpPr>
        <p:spPr bwMode="auto">
          <a:xfrm>
            <a:off x="395288" y="3213100"/>
            <a:ext cx="6337300" cy="2357438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Jesus veio criar </a:t>
            </a:r>
            <a:r>
              <a:rPr lang="pt-PT" sz="2300" i="1" baseline="0" dirty="0">
                <a:latin typeface="Arial" charset="0"/>
              </a:rPr>
              <a:t>divisão</a:t>
            </a:r>
            <a:r>
              <a:rPr lang="pt-PT" sz="2300" baseline="0" dirty="0">
                <a:latin typeface="Arial" charset="0"/>
              </a:rPr>
              <a:t> entre </a:t>
            </a:r>
            <a:r>
              <a:rPr lang="pt-PT" sz="2300" i="1" baseline="0" dirty="0">
                <a:latin typeface="Arial" charset="0"/>
              </a:rPr>
              <a:t>bem</a:t>
            </a:r>
            <a:r>
              <a:rPr lang="pt-PT" sz="2300" baseline="0" dirty="0">
                <a:latin typeface="Arial" charset="0"/>
              </a:rPr>
              <a:t> e </a:t>
            </a:r>
            <a:r>
              <a:rPr lang="pt-PT" sz="2300" i="1" baseline="0" dirty="0">
                <a:latin typeface="Arial" charset="0"/>
              </a:rPr>
              <a:t>mal</a:t>
            </a:r>
            <a:r>
              <a:rPr lang="pt-PT" sz="2300" baseline="0" dirty="0">
                <a:latin typeface="Arial" charset="0"/>
              </a:rPr>
              <a:t>… pelo </a:t>
            </a:r>
            <a:r>
              <a:rPr lang="pt-PT" sz="2300" i="1" baseline="0" dirty="0">
                <a:latin typeface="Arial" charset="0"/>
              </a:rPr>
              <a:t>fogo</a:t>
            </a:r>
            <a:r>
              <a:rPr lang="pt-PT" sz="2300" baseline="0" dirty="0">
                <a:latin typeface="Arial" charset="0"/>
              </a:rPr>
              <a:t> do Amor… </a:t>
            </a:r>
            <a:r>
              <a:rPr lang="pt-PT" sz="2100" b="0" i="1" baseline="0" dirty="0">
                <a:latin typeface="Arial" charset="0"/>
              </a:rPr>
              <a:t>[3ª L./ Evang. </a:t>
            </a:r>
            <a:r>
              <a:rPr lang="pt-PT" sz="2100" b="0" baseline="0" dirty="0">
                <a:latin typeface="Arial" charset="0"/>
              </a:rPr>
              <a:t>- </a:t>
            </a:r>
            <a:r>
              <a:rPr lang="pt-PT" sz="2100" baseline="0" dirty="0">
                <a:latin typeface="Arial" charset="0"/>
              </a:rPr>
              <a:t>Lc 12</a:t>
            </a:r>
            <a:r>
              <a:rPr lang="pt-PT" sz="2100" b="0" i="1" baseline="0" dirty="0">
                <a:latin typeface="Arial" charset="0"/>
              </a:rPr>
              <a:t>]</a:t>
            </a:r>
            <a:r>
              <a:rPr lang="pt-PT" sz="2300" i="1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Quem é assim </a:t>
            </a:r>
            <a:r>
              <a:rPr lang="pt-PT" sz="2300" i="1" baseline="0" dirty="0">
                <a:latin typeface="Arial" charset="0"/>
              </a:rPr>
              <a:t>sinal de contradição</a:t>
            </a:r>
            <a:r>
              <a:rPr lang="pt-PT" sz="2300" baseline="0" dirty="0">
                <a:latin typeface="Arial" charset="0"/>
              </a:rPr>
              <a:t> (como </a:t>
            </a:r>
            <a:r>
              <a:rPr lang="pt-PT" sz="2300" i="1" baseline="0" dirty="0">
                <a:latin typeface="Arial" charset="0"/>
              </a:rPr>
              <a:t>Jeremias</a:t>
            </a:r>
            <a:r>
              <a:rPr lang="pt-PT" sz="2300" baseline="0" dirty="0">
                <a:latin typeface="Arial" charset="0"/>
              </a:rPr>
              <a:t>)… tem igual sorte… </a:t>
            </a:r>
            <a:r>
              <a:rPr lang="pt-PT" sz="2100" b="0" i="1" baseline="0" dirty="0">
                <a:latin typeface="Arial" charset="0"/>
              </a:rPr>
              <a:t>[ 1ª Leit. / </a:t>
            </a:r>
            <a:r>
              <a:rPr lang="pt-PT" sz="2100" baseline="0" dirty="0">
                <a:latin typeface="Arial" charset="0"/>
              </a:rPr>
              <a:t>Jr 38</a:t>
            </a:r>
            <a:r>
              <a:rPr lang="pt-PT" sz="2100" i="1" baseline="0" dirty="0">
                <a:latin typeface="Arial" charset="0"/>
              </a:rPr>
              <a:t> </a:t>
            </a:r>
            <a:r>
              <a:rPr lang="pt-PT" sz="21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E nós, por </a:t>
            </a:r>
            <a:r>
              <a:rPr lang="pt-PT" sz="2300" i="1" baseline="0" dirty="0">
                <a:latin typeface="Arial" charset="0"/>
              </a:rPr>
              <a:t>este caminho</a:t>
            </a:r>
            <a:r>
              <a:rPr lang="pt-PT" sz="2300" baseline="0" dirty="0">
                <a:latin typeface="Arial" charset="0"/>
              </a:rPr>
              <a:t>… não desistamos de chegar </a:t>
            </a:r>
            <a:r>
              <a:rPr lang="pt-PT" sz="2300" i="1" baseline="0" dirty="0">
                <a:latin typeface="Arial" charset="0"/>
              </a:rPr>
              <a:t>até ao sangue</a:t>
            </a:r>
            <a:r>
              <a:rPr lang="pt-PT" sz="2300" baseline="0" dirty="0">
                <a:latin typeface="Arial" charset="0"/>
              </a:rPr>
              <a:t>… </a:t>
            </a:r>
            <a:r>
              <a:rPr lang="pt-PT" sz="2100" b="0" i="1" baseline="0" dirty="0">
                <a:latin typeface="Arial" charset="0"/>
              </a:rPr>
              <a:t>[ 2ª Leit. / </a:t>
            </a:r>
            <a:r>
              <a:rPr lang="pt-PT" sz="2100" baseline="0" dirty="0" smtClean="0">
                <a:latin typeface="Arial" charset="0"/>
              </a:rPr>
              <a:t>Hb </a:t>
            </a:r>
            <a:r>
              <a:rPr lang="pt-PT" sz="2100" baseline="0" dirty="0">
                <a:latin typeface="Arial" charset="0"/>
              </a:rPr>
              <a:t>12 </a:t>
            </a:r>
            <a:r>
              <a:rPr lang="pt-PT" sz="21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843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534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53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53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637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8739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874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12" descr="http://3.bp.blogspot.com/-gDDQe9pgP3Q/T86q8mOjPAI/AAAAAAAAAHU/efAbw6pFulA/s1600/Eucarist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548" y="3495675"/>
            <a:ext cx="3489540" cy="22375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341438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283921" y="1340372"/>
            <a:ext cx="8569325" cy="5222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EU CREIO QUE SOIS CRISTO,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 QUE SOIS CRISTO, FILHO DE DEUS VIVO;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CREIO, SENHOR, QUE SOIS O SALVADOR DO MUNDO,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SOIS O SALVADOR DO MUNDO.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 toda a hora bendirei o Senhor,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seu louvor estará sempre na minha boca.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alma gloria-se no Senhor,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ouçam e alegrem-se os humildes.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Enaltecei comigo ao Senhor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exaltemos juntos o Seu nome.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Procurei o Senhor e Ele atendeu-me,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libertou-me de toda a ansiedade.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Voltai-vos para Ele e ficareis radiantes,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vosso rosto não se cobrirá de vergonha.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Este pobre clamou e o Senhor o ouviu:</a:t>
            </a:r>
          </a:p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salvou-o de todas as angústias.</a:t>
            </a: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558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9445" name="Rectângulo 1"/>
          <p:cNvSpPr>
            <a:spLocks noChangeArrowheads="1"/>
          </p:cNvSpPr>
          <p:nvPr/>
        </p:nvSpPr>
        <p:spPr bwMode="auto">
          <a:xfrm>
            <a:off x="250825" y="1844675"/>
            <a:ext cx="8785225" cy="322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000125" lvl="4" indent="-1588">
              <a:lnSpc>
                <a:spcPts val="2638"/>
              </a:lnSpc>
              <a:spcAft>
                <a:spcPts val="18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Desta vez, a nossa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ação de graça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s ao Pai é a través do Espírito Santo, porque, por Ele e n’Ele, é que recebemos a fortaleza, a luz da Palavra, o fogo do Amor…          				          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Agradecemos, portanto:</a:t>
            </a:r>
          </a:p>
          <a:p>
            <a:pPr marL="85725" lvl="2" indent="-1588">
              <a:lnSpc>
                <a:spcPts val="2638"/>
              </a:lnSpc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~  o tirar-nos da tibieza espiritual (como a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Jeremias do poço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)...</a:t>
            </a:r>
          </a:p>
          <a:p>
            <a:pPr marL="85725" lvl="2" indent="-1588">
              <a:lnSpc>
                <a:spcPts val="2638"/>
              </a:lnSpc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~  a coragem que nos dás para nos opor à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inércia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 do mundo…</a:t>
            </a:r>
          </a:p>
          <a:p>
            <a:pPr marL="85725" lvl="2" indent="-1588">
              <a:lnSpc>
                <a:spcPts val="2638"/>
              </a:lnSpc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~  o infundir em nossos corações o fogo da autêntica alegria…</a:t>
            </a:r>
          </a:p>
          <a:p>
            <a:pPr marL="85725" lvl="2" indent="-1588">
              <a:lnSpc>
                <a:spcPts val="2638"/>
              </a:lnSpc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~  a “guerra” do Amor, que traz a verdadeira paz entre irmãos…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476375" y="5300663"/>
            <a:ext cx="6624638" cy="9906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Pai, não cessamos  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 	   de dar graças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6" name="Picture 2" descr="https://fbcdn-sphotos-a-a.akamaihd.net/hphotos-ak-prn2/p480x480/970223_616650905021656_1556081973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916113"/>
            <a:ext cx="2736850" cy="4224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90468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03781" name="Rectângulo 1"/>
          <p:cNvSpPr>
            <a:spLocks noChangeArrowheads="1"/>
          </p:cNvSpPr>
          <p:nvPr/>
        </p:nvSpPr>
        <p:spPr bwMode="auto">
          <a:xfrm>
            <a:off x="466849" y="1628800"/>
            <a:ext cx="7849567" cy="4693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457325" lvl="5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JESUS CRISTO ONTEM E HOJE</a:t>
            </a:r>
          </a:p>
          <a:p>
            <a:pPr marL="1457325" lvl="5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 POR TODA A ETERNIDADE!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1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 A Vós, Senhor, se eleve a minha súplica,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dai-me inteligência segundo a Vossa palavra;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chegue até Vós a minha prece,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salvai-me segundo a Vossa promessa!</a:t>
            </a:r>
          </a:p>
          <a:p>
            <a:pPr marL="85725" lvl="2" indent="-1588">
              <a:spcAft>
                <a:spcPts val="600"/>
              </a:spcAft>
              <a:defRPr/>
            </a:pPr>
            <a:r>
              <a:rPr lang="pt-PT" sz="1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</a:p>
          <a:p>
            <a:pPr marL="542925" lvl="3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2. Brote de meus lábios um hino de louvor,</a:t>
            </a:r>
          </a:p>
          <a:p>
            <a:pPr marL="542925" lvl="3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porque me ensinastes os Vossos decretos.</a:t>
            </a:r>
          </a:p>
          <a:p>
            <a:pPr marL="542925" lvl="3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A minha língua proclame a Vossa Palavra</a:t>
            </a:r>
          </a:p>
          <a:p>
            <a:pPr marL="542925" lvl="3" indent="-1588"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porque são justos todos os Vossos mandamentos.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pic>
        <p:nvPicPr>
          <p:cNvPr id="19047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47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0" name="Picture 9" descr="http://genesis.brasilportais.com.br/webroot/img/arquivos/11santa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t="3863" r="7812" b="5884"/>
          <a:stretch/>
        </p:blipFill>
        <p:spPr bwMode="auto">
          <a:xfrm>
            <a:off x="4427984" y="260648"/>
            <a:ext cx="3960440" cy="55446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11188" y="981075"/>
            <a:ext cx="2411412" cy="8636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02011">
            <a:off x="417387" y="853410"/>
            <a:ext cx="2596997" cy="490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971550" y="1631950"/>
            <a:ext cx="7056438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NOSSA SENHORA DA VITÓRIA,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É MÃE DE IMENSO PODER: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QUER NA VIDA, QUER NA MORTE,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QUER NA VIDA, QUER NA MORTE,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SEMPRE NOS VEM SOCORRER.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  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QUER NA VIDA QUER NA MORTE,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   SEMPRE NOS VEM SOCORRER.</a:t>
            </a:r>
          </a:p>
          <a:p>
            <a:pPr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Socorrei-nos, Mãe bondosa,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acolhei nossa oração: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Nas dobras do Vosso manto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queremos ter proteção.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16" descr="http://www.redemaranatha.com.br/wp-content/uploads/2011/09/156-paz_espa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550" y="398463"/>
            <a:ext cx="5232400" cy="58388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915" name="Picture 18" descr="http://saopio.files.wordpress.com/2009/09/ourladyofsorrows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276872"/>
            <a:ext cx="3189288" cy="3619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916" name="Picture 20" descr="https://encrypted-tbn3.gstatic.com/images?q=tbn:ANd9GcQhD0yTbujDg_uN5GVi5BKV7fsjevpJJ1MP0xdPH_i3b6SQyoGeT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98463"/>
            <a:ext cx="3168650" cy="3976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9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6921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6922" name="AutoShape 10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6923" name="AutoShape 12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367142" y="5562675"/>
            <a:ext cx="3312369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  <p:sp>
        <p:nvSpPr>
          <p:cNvPr id="14" name="Rectângulo 11"/>
          <p:cNvSpPr/>
          <p:nvPr/>
        </p:nvSpPr>
        <p:spPr>
          <a:xfrm rot="21265362">
            <a:off x="327091" y="1309969"/>
            <a:ext cx="8655215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difícil aceitarmos ser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“sinal de contradição”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(como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Jeremias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)… Não obstante, estamos certos de que também nós –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JESUS – temos </a:t>
            </a:r>
            <a:endParaRPr lang="pt-PT" sz="34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Vida,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“abrasados”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pelo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fogo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Amor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...</a:t>
            </a:r>
            <a:endParaRPr lang="pt-PT" sz="34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3925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16" descr="http://www.redemaranatha.com.br/wp-content/uploads/2011/09/156-paz_espa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871" y="436040"/>
            <a:ext cx="5232400" cy="58388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915" name="Picture 18" descr="http://saopio.files.wordpress.com/2009/09/ourladyofsorrows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204" y="2132856"/>
            <a:ext cx="3823606" cy="43393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916" name="Picture 20" descr="https://encrypted-tbn3.gstatic.com/images?q=tbn:ANd9GcQhD0yTbujDg_uN5GVi5BKV7fsjevpJJ1MP0xdPH_i3b6SQyoGeT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98463"/>
            <a:ext cx="3168650" cy="3976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9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327091" y="1309969"/>
            <a:ext cx="8655215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difícil aceitarmos ser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“sinal de contradição”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(como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Jeremias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)… Não obstante, estamos certos de que também nós –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JESUS – temos </a:t>
            </a:r>
            <a:endParaRPr lang="pt-PT" sz="3400" baseline="0" dirty="0" smtClean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Vida,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“abrasados”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pelo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fogo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Amor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...</a:t>
            </a:r>
            <a:endParaRPr lang="pt-PT" sz="34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6921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6922" name="AutoShape 10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6923" name="AutoShape 12" descr="data:image/jpeg;base64,/9j/4AAQSkZJRgABAQAAAQABAAD/2wCEAAkGBhAPDw4QEA8PDg8QDw8NFQ8PEQ8PEBAPFBAXFBQQFRIYHSYeFxkjGRISHy8gIycpLCwsFR4xNTAqNSYrLCkBCQoKDgwOGA8PGikaFRgpKTU1KSkpKSkpKSkpKSwpKSkpKSksKSkpKSkpLCwpKSkpKSwsKSwpLCopKSkpKSkpLP/AABEIAMIBAwMBIgACEQEDEQH/xAAcAAEAAQUBAQAAAAAAAAAAAAAAAQIDBAYHBQj/xABEEAACAgEBBQQECAsIAwAAAAAAAQIDEQQFBhIhMRNBUWEHInGBFEJykaGxssIyM1Jic4KDkrPB8CQ0ZHTR0uHxI0RT/8QAFwEBAQEBAAAAAAAAAAAAAAAAAAECA//EABoRAQEBAQEBAQAAAAAAAAAAAAABEQIhMRL/2gAMAwEAAhEDEQA/AOIgAAAAAAAAAAAAAAAAAAAAAAAAAAAAAAAAAAAAAAAAAAAAAAAAAAAAAAAAAAAAAAAAHR9B6LqnSpWXWTscFJuqVca4yay4Rym5Y6ZyuaA5wDK2poXRdZU3xcEnHPTK9ncYoAAAAAAAAAAAAAAAAAAAAAAAAAAAAAAAAAAAAAAAAA6JuT2l2nqi77oxlddW1CSXqwrjJYysp+s+Zzs6N6PPxFH+Z1P8GAHO7bXOTlJtyfNtlIAAAAAAAAAAAAAAAAAAAAAAAAAAAAAAAAAAAAAAAASzyXN9DZdLuW5VuVl8arP/AJRg7OHynLKSfkuLzwBrR0b0efiKP8zqf4MDWFull4+FUr2wu/lFm2bvbPnpKoR7Wuzhsst9WN6zxwUcc4fmgc0BsL3QaeHqqY+2F/8AtK5bnpRb+EqTxy4aZuOfN5TS9iYGtgyNdoLKJ8FkcNpST6xlF9JRfejHAAAAAAAAAAAAAAAAAAAAAAAAAAAAAAAAAAACYyaaaeGuaa5NPxNi0e+HZ1y4tPG299LJTkq898pVJetL9ZLxRrgA9WrbGqvurj2005zjBRhiEFl45QilH6DtOwtnQrqbtpssnj1VBxjXPw4uWYefD18EcT3bX9t0n6ev7R9J6WCVMH5L6gOH+kG3VafUwxbKuM4OShU+zhGSlhrC68nHrl+Zj7B39VEZrUaOvWPHqyU3p5KX5/AsTXuT8zO9K2p47qX4dr900QDP21tq3WW9rbwxwlCFda4a6q10hCPcvblvq22YAAAAAAAAAAAAAAAAAAAAAAAAAAAAAACcAQMAlMCCUyVHIlBruAhxIL2ntS6rKZTdHD8uqfc14gZ27X990n6er7R9G6izh0ja/J/kfOe7T/tuk/T1faPonW/3J/JQHEfSC8yo/a/dNRNu3/66f9r901HIAAAASiAAAAAAAAAAAAAAAAAAAAAAAAAAQAAEjACMsFx3t9ef0lrJGQLjr710LlL4lwPr8V+D8PeWITafIy/g/Fziufel/IDI3bTWt0i/xFf2j6K1cc6N/JRwjYOz5PVaS1ppdtVn5fEvr6/Od41Uc6RpdcIDiHpBi1LT55fjfumoJHSd89LTN0Rtk4SSsXEllfF5PB5Wzd26uNSjNWY8E8fSTRqM9NKKTawn0b5Fv3cv67za98uFRrjFJcLa5ePV/WalkQVqP0lGSYy5kZKAAAAAAAAAAAAAAAAAAAAAAAAAAAZJyUshLIFT5lUKcl2mvODP0+kT8fcBiVaU9XSaJ5Ul45PR2ZsaVjxCPaeUU3L5upuGxtzbG1xU2xT/ACotfWkTRlbt7LjZGqSjh8UG/an/ANnQ9RpnDTNL8LGM+Bb2Bu6qoxXDjHkbM9CnHDXIQcO3i3cndKtJdOPn3Lpz+gxatmvS1NdG/jS9Xl7zter2HFp4STOf7y7uWNvEJP3MUci2xHjljrht5585PHTy5I8ezSY8vab5rt3Lln/xT9yPB1uyJw/CrnH5UZR+seDWp1FlrB69+lMG2oox0ySlrBKAkAAAAAAAAAAAAAAAAAAAAAAAFLLtUS0ZNKAzNPUbrutsFSxZOpWOX4EJcXDhPDtkk1lZ5JdG855JZ8zcvdmzXXcMYSlXXiU+Hk3l+rWn3OT7+5JvuO37G3XjRzttqhLl6sPWwkscOOiikopLnhI59dSeLIwdk7HtjHhUnCP5MEqo4+TBJHvafZC5csP2Iz679PD4zkVraNPcn/XvM7yuVlaKpRSX/BmKR59Wsg+ki89Ql1OksRkzkeLtTZ8be7/UzpapYzlJeLMSzaVa6yz7CWwa/duvB/Fj7MI8zW7q4T4cr5OU/o6+83BbVp8H8xV8K08+sseTyY3lcrjO9m6sPgcr4QUbtNZi7hSjx0WNKFmFyzGfJ4XSaz0Oa6ms+oNRsCuyU3GcbIWRlVZU8evVPKnHiXfh5XLql7T553r2JLQ6q7T2PilXNpPpxQ6wn74tM3x1qVqtsSiUGnh9S9eY6NoqAAAAAAAAAAAAAAAAAAAAACGSAKe8v1SLDKoSA33dzfx6DTqqmmMptylKyyT4eJvqoR5vkorm+4uaj0g6+3/2OyXhTCEMfrNN/SaLC0vx1Bn8z6u1s8ttXT/D1Opn8q+36ky9RtBrmrLk/FXW5+0astWVx1vmaR0HZu92opaavnNfkWvtE/e+a+c2Kz0lxcUuG3PLOFGUfc8nIY7QfiXFtJ+Jm8yrrpm0/SLbYuGlOpd9lqTl7IwTwvazW9XtmyfOeovn7bZRX7scI1aW0X4lqWv8yySGtgnrcdJ2p+KttT+0V1byair8XqtQvKVjmvmlk1h63zKXqy4jetJ6T9bU/XdV6/PhwS/eg0voPL343tq2k6beylTfXDspZkpxnDLccSwnlNvquj8jVJagsWWmZzJdXVNsiyiZSIRpFQAAAAAAAAAAAAAAAAAAAAAAAIIwVAClNk8bJADjY7RgASrie3KMDAFbuI7VlOBgCe0Y42ABHGyMlRAEYJJ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7" descr="http://www.arcauniversal.com/institucional/noticias/imagens/mat_9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100" y="1844675"/>
            <a:ext cx="4762500" cy="3171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1412875"/>
            <a:ext cx="7488237" cy="4894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SOMOS A IGREJA DE CRISTO,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AS PEDRAS VIVAS DO TEMPLO DO SENHOR.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Povo em marcha p’ra casa do Pai,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com Cristo amigo, com Cristo irmão: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abre caminhos na fé e na esp´rança,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de mão nas mãos e um só coração.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Povo aberto, em cada manhã,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ao sol da fé e ao fogo da graça;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povo que encontra, na história do mundo,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a luz divina de Cristo que passa.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204913" y="1655763"/>
            <a:ext cx="7045325" cy="4221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“Naqueles dias, os ministros disseram ao rei de Judá: «Esse Jeremias deve morrer,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semeia o desânimo entre os combatentes que ficaram na cidade e também todo o povo com as palavras que diz.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Este homem não procura o bem do povo,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a sua perdição». O rei Sedecias respondeu: «Ele está nas vossas mãos;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rei não tem poder para vos contrariar». Apoderaram-se então de Jeremias e, por meio de cordas, fizeram-no descer à cisterna do príncipe Melquias, situada no pátio da guarda. Na cisterna não havia água, mas apenas lodo, e Jeremias atolou-se no lodo. 	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		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051918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203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3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5732463"/>
            <a:ext cx="47625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403350" y="1676400"/>
            <a:ext cx="6697663" cy="3336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Entretanto, Ebed-Melec, o etíope,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saiu do palácio e falou ao rei: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«Ó rei, meu senhor, esses homens procederam muito mal tratando assim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profeta Jeremias: meteram-no na cisterna, onde vai morrer de fome,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pois já não há pão na cidade».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Então o rei ordenou a Ebed-Melec, o etíope: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«Leva daqui contigo três homens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retira da cisterna o profeta Jeremias,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antes que ele morra»”.                    (Jr 38)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055813" y="1099245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051050" y="5087938"/>
            <a:ext cx="6697663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socorrei-me sem demora!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19895567">
            <a:off x="465585" y="5629620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7306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463" y="1196975"/>
            <a:ext cx="476250" cy="40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27209</TotalTime>
  <Words>1828</Words>
  <Application>Microsoft Office PowerPoint</Application>
  <PresentationFormat>Apresentação no Ecrã (4:3)</PresentationFormat>
  <Paragraphs>311</Paragraphs>
  <Slides>28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28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1880</cp:revision>
  <dcterms:created xsi:type="dcterms:W3CDTF">2006-05-02T09:35:59Z</dcterms:created>
  <dcterms:modified xsi:type="dcterms:W3CDTF">2015-02-05T22:50:58Z</dcterms:modified>
</cp:coreProperties>
</file>