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16.xml" ContentType="application/vnd.openxmlformats-officedocument.theme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17.xml" ContentType="application/vnd.openxmlformats-officedocument.theme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76" r:id="rId9"/>
    <p:sldMasterId id="2147486670" r:id="rId10"/>
    <p:sldMasterId id="2147491110" r:id="rId11"/>
    <p:sldMasterId id="2147493620" r:id="rId12"/>
    <p:sldMasterId id="2147494177" r:id="rId13"/>
    <p:sldMasterId id="2147494190" r:id="rId14"/>
    <p:sldMasterId id="2147494203" r:id="rId15"/>
    <p:sldMasterId id="2147494216" r:id="rId16"/>
    <p:sldMasterId id="2147494229" r:id="rId17"/>
    <p:sldMasterId id="2147494242" r:id="rId18"/>
  </p:sldMasterIdLst>
  <p:notesMasterIdLst>
    <p:notesMasterId r:id="rId48"/>
  </p:notesMasterIdLst>
  <p:sldIdLst>
    <p:sldId id="392" r:id="rId19"/>
    <p:sldId id="281" r:id="rId20"/>
    <p:sldId id="393" r:id="rId21"/>
    <p:sldId id="364" r:id="rId22"/>
    <p:sldId id="313" r:id="rId23"/>
    <p:sldId id="305" r:id="rId24"/>
    <p:sldId id="398" r:id="rId25"/>
    <p:sldId id="332" r:id="rId26"/>
    <p:sldId id="387" r:id="rId27"/>
    <p:sldId id="374" r:id="rId28"/>
    <p:sldId id="384" r:id="rId29"/>
    <p:sldId id="369" r:id="rId30"/>
    <p:sldId id="385" r:id="rId31"/>
    <p:sldId id="306" r:id="rId32"/>
    <p:sldId id="311" r:id="rId33"/>
    <p:sldId id="399" r:id="rId34"/>
    <p:sldId id="283" r:id="rId35"/>
    <p:sldId id="314" r:id="rId36"/>
    <p:sldId id="315" r:id="rId37"/>
    <p:sldId id="395" r:id="rId38"/>
    <p:sldId id="301" r:id="rId39"/>
    <p:sldId id="396" r:id="rId40"/>
    <p:sldId id="318" r:id="rId41"/>
    <p:sldId id="397" r:id="rId42"/>
    <p:sldId id="266" r:id="rId43"/>
    <p:sldId id="312" r:id="rId44"/>
    <p:sldId id="380" r:id="rId45"/>
    <p:sldId id="352" r:id="rId46"/>
    <p:sldId id="394" r:id="rId47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00CCFF"/>
    <a:srgbClr val="FF0000"/>
    <a:srgbClr val="FFFF00"/>
    <a:srgbClr val="CCFF33"/>
    <a:srgbClr val="FFCC00"/>
    <a:srgbClr val="FF9900"/>
    <a:srgbClr val="FFCC66"/>
    <a:srgbClr val="FF9933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22" autoAdjust="0"/>
    <p:restoredTop sz="94728" autoAdjust="0"/>
  </p:normalViewPr>
  <p:slideViewPr>
    <p:cSldViewPr>
      <p:cViewPr varScale="1">
        <p:scale>
          <a:sx n="96" d="100"/>
          <a:sy n="96" d="100"/>
        </p:scale>
        <p:origin x="72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slide" Target="slides/slide29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0324AD6-6A8D-435B-9625-5B257303418F}" type="datetimeFigureOut">
              <a:rPr lang="pt-PT"/>
              <a:pPr>
                <a:defRPr/>
              </a:pPr>
              <a:t>07/02/2015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96950A0-F0FE-4543-A621-50F01DAD50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4323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D4CF7B-D6A4-49DD-BFF6-19D84E491C8F}" type="slidenum">
              <a:rPr lang="pt-PT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534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9373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9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D29ECF5-575F-4BE7-9D3E-F5BC542A50B3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737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6950A0-F0FE-4543-A621-50F01DAD505E}" type="slidenum">
              <a:rPr lang="pt-PT" smtClean="0"/>
              <a:pPr>
                <a:defRPr/>
              </a:pPr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285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9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D29ECF5-575F-4BE7-9D3E-F5BC542A50B3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993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a-Latn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6950A0-F0FE-4543-A621-50F01DAD505E}" type="slidenum">
              <a:rPr lang="pt-PT" smtClean="0"/>
              <a:pPr>
                <a:defRPr/>
              </a:pPr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0336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a-Latn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6950A0-F0FE-4543-A621-50F01DAD505E}" type="slidenum">
              <a:rPr lang="pt-PT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9799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308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12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3387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7617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209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31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863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828073-848C-42C8-8157-5A8B9E244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7871877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288BC-775B-4BAA-B5DE-E6244953F5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800313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E5794E-C109-49CD-824B-AD73F131BF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149878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3D55E-5796-4CB6-9A6B-08E5D70891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73783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0850B-E984-4E8B-A008-F0EA4437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685713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876EC2-7B7A-4E90-A0ED-D57F9DFF3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42610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F5ABF2-8D44-4950-8394-95332C394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554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B82712-8A23-4FE5-8EFE-54B26ACA8C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83512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47ACEC-3216-4AC7-8903-2E723E2AF3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1777344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74E8-3AEE-41D6-9348-F7E2688C6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03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6575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7E945-D466-43E8-A2A9-78116DA45D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6549551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9A266-0516-4740-A7B3-93BA6ADE1B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6710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8A9F3-39A1-446A-9DD7-F89DEE8145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2049486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44932-DFC1-4702-881B-8DF2C6DF4F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6047022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EF181-8264-43E8-9744-A635CEE84A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132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190FE-02B5-4AA5-BDDA-F3E673F33B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941230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8F281-94C0-445E-8DDF-0D110E93A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381821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68689-AA5F-420D-B5CB-BF40E8A6B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640336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CF395-B52D-43E8-8F0A-D29CB8E946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47068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571C9-C319-450B-8998-A7C3B3F924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75465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90863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560C2-262E-424A-91FA-0372B623A2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5771323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6A8B-569B-4A98-8222-233667968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57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C116F-BA90-41D2-83D7-C7EC2D621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6200051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05CC-335A-4886-B18E-BE29BB4F4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285425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DD267-6FF4-4295-AD7F-14E8CF872F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750410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1E19-A85C-4D9A-AED9-50104D200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43247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F7D61-36E6-4590-B680-86A41A7BD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4518356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C0B5C-A91A-4041-9216-AC1FBC1D50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484321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28155-81B0-495F-87AA-31A5FD44D3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285466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BB217-8BE1-4899-B16B-63110FCFF6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08208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9A6DA-6FB6-4C41-A486-0473AD1EC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8612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280C0-2DEB-4D71-9206-D41003597A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6777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B4C2D-7216-4DD1-9844-111A65F02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591689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9E118-9C0A-4D55-B0D8-59EDFB471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10112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53C36-ADBC-427F-A99B-8C5D6545F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712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E5558C-EC71-4F30-91E7-99DDB07F3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1266639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1A21-7C55-4B3E-87E8-7DCF6D1F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872845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9DB15-D9AA-44E7-97EA-C8287EC26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197143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F63EE-9F7F-4D92-928D-10FE9DB42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785929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980B24-943A-4A7E-A600-936D1BE3F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392687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C102A-1191-4310-92D2-9B5B64A80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48383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0ACEF7-1780-4DD3-B01F-C711293ADB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81086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87324-8996-49A7-A6BD-2D6D81978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417538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E18837-2575-42F3-B52B-07043BE7A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24225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3F5747-1696-499F-92A7-19336D55B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654006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30C51-6917-416E-AE37-2DB79AE43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569766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59997-3256-4DD0-BE02-524671D22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31214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6A1C-8E60-4F50-A5B3-540324D99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3603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3CCFF3-F734-4AF9-BA6F-D9EFE66270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43628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2A92-068C-42A0-88C9-284C02F35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2800590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0CCD2-92CD-48D9-98F2-B5919808C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8732540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6F9AE-1832-4004-8DB1-ACFCD515F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68733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543CD-FAA5-4A94-9130-009060529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9333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9340BF-BF84-41B6-927C-37176C701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8046509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196F2-08B8-43E9-90A4-85B9343E1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7017747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2ABF4-0DEC-4C57-9650-1E606E945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2688775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7052E-5E73-40BB-8496-75F5C7CE2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9114213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C3D047-B6FD-41D3-A9ED-C68DAEF9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1166619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C0D4F-A838-470B-9C22-61D370D6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0872878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8F5D-FB00-4BE7-ACBC-5FB2760E9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5208109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94FB1-59BA-4DE9-AE4C-3D7F4685F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7939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1D38-C34A-4DF6-9CC0-E71918473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062002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99436B-36E6-4EDA-B2D8-0E831C67A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82330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7DC7F1-C2B3-4CC4-8155-2ACD295B11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69612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512FF-A7C4-4F97-B263-55D2A70B7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371276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57076-A6A2-415E-86BF-FD5CF9317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958443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BCC80-2E83-4F46-A74E-042FE7B4F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9009814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F459E-1BE8-4806-9A30-1037114BA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7808202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E38F3D-E38F-4F7B-A3F6-7C62BE7D0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1600852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8B508-59C4-4C53-B5F4-B22F896B6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534135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B3701-D3CF-4A85-956A-07C6C96A4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8529880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94A63-5084-4386-A542-777F7E10A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04956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271F8-9537-47C4-9AC1-E08359D7B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8787886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6727-6F8C-409B-87D2-49A4C45BB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27967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E9F7DA-FC62-47ED-93E5-360F38B49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3481158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0E71B-1088-4AAA-8828-8F7A6BD62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3172235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B70BD-BF2C-4E44-AD77-7AD46C659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8607638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13D7-E08B-41A1-9F17-959402B82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3795660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B13D4-D3FC-4B08-84CA-2929D85CE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6401479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C2619-A3BE-4FA9-8BD8-76F2AC9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0456194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EE9FF-A69A-451C-B043-0D77A6E67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3755483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BF58D-0045-4FDC-8333-1FCD2EA5A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196463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F8476-4732-4934-A5D6-AD9F6DDA2B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0638975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F8AE-0F23-456C-9033-6E8781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782052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CAA34F-B423-425C-8D67-E4DE8733F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742402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90723D-941F-4B06-9B99-EFF6110C3B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2222860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A29701-C7D7-48F5-9B61-1F0884BFF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416047"/>
      </p:ext>
    </p:extLst>
  </p:cSld>
  <p:clrMapOvr>
    <a:masterClrMapping/>
  </p:clrMapOvr>
  <p:transition spd="med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76D5D-0113-4BA4-A7D8-CC069FAA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75047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1E3C15-E359-4E5B-A055-F78A654B5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1993045"/>
      </p:ext>
    </p:extLst>
  </p:cSld>
  <p:clrMapOvr>
    <a:masterClrMapping/>
  </p:clrMapOvr>
  <p:transition spd="med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D1D373-5407-446B-9647-9B541EF0C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2643055"/>
      </p:ext>
    </p:extLst>
  </p:cSld>
  <p:clrMapOvr>
    <a:masterClrMapping/>
  </p:clrMapOvr>
  <p:transition spd="med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8F97-439A-42E5-A7CC-6C80866E5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795841"/>
      </p:ext>
    </p:extLst>
  </p:cSld>
  <p:clrMapOvr>
    <a:masterClrMapping/>
  </p:clrMapOvr>
  <p:transition spd="med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501B60-29D0-4E42-9CF3-E8899FD4D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3403471"/>
      </p:ext>
    </p:extLst>
  </p:cSld>
  <p:clrMapOvr>
    <a:masterClrMapping/>
  </p:clrMapOvr>
  <p:transition spd="med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817CC-019B-4613-B9AF-864EE3C14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1095884"/>
      </p:ext>
    </p:extLst>
  </p:cSld>
  <p:clrMapOvr>
    <a:masterClrMapping/>
  </p:clrMapOvr>
  <p:transition spd="med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C576-53B6-4465-8BFF-1FD9048BC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7413375"/>
      </p:ext>
    </p:extLst>
  </p:cSld>
  <p:clrMapOvr>
    <a:masterClrMapping/>
  </p:clrMapOvr>
  <p:transition spd="med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E3A3B-0ABF-447D-93DF-7DA1BDED0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4185173"/>
      </p:ext>
    </p:extLst>
  </p:cSld>
  <p:clrMapOvr>
    <a:masterClrMapping/>
  </p:clrMapOvr>
  <p:transition spd="med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C91D2-D414-419B-9432-28A9BB9F7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741981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7B22F-1B59-4D1E-AD91-0904645092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264915"/>
      </p:ext>
    </p:extLst>
  </p:cSld>
  <p:clrMapOvr>
    <a:masterClrMapping/>
  </p:clrMapOvr>
  <p:transition spd="med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EFE2D-A58B-4A8C-8FFE-2672BD3B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9918302"/>
      </p:ext>
    </p:extLst>
  </p:cSld>
  <p:clrMapOvr>
    <a:masterClrMapping/>
  </p:clrMapOvr>
  <p:transition spd="med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D8CD-645F-41E1-B5B6-6E4E88406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6163378"/>
      </p:ext>
    </p:extLst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DBCA4F-6F03-412F-BC9A-EB26C5B0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742243"/>
      </p:ext>
    </p:extLst>
  </p:cSld>
  <p:clrMapOvr>
    <a:masterClrMapping/>
  </p:clrMapOvr>
  <p:transition spd="med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8718A-C271-4EF2-BE47-41A1AFA81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91489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C0F6-47CE-4D33-A29D-837735C22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9081269"/>
      </p:ext>
    </p:extLst>
  </p:cSld>
  <p:clrMapOvr>
    <a:masterClrMapping/>
  </p:clrMapOvr>
  <p:transition spd="med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791A5-6433-4140-A43B-C3E871E2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5108338"/>
      </p:ext>
    </p:extLst>
  </p:cSld>
  <p:clrMapOvr>
    <a:masterClrMapping/>
  </p:clrMapOvr>
  <p:transition spd="med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C71DF-6202-48F7-B4CA-6E9BE162C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0675907"/>
      </p:ext>
    </p:extLst>
  </p:cSld>
  <p:clrMapOvr>
    <a:masterClrMapping/>
  </p:clrMapOvr>
  <p:transition spd="med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49534-D07A-4C4F-8790-77992A775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4707990"/>
      </p:ext>
    </p:extLst>
  </p:cSld>
  <p:clrMapOvr>
    <a:masterClrMapping/>
  </p:clrMapOvr>
  <p:transition spd="med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A9C7E-6BF9-48C9-982E-5EB1B53FC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0820178"/>
      </p:ext>
    </p:extLst>
  </p:cSld>
  <p:clrMapOvr>
    <a:masterClrMapping/>
  </p:clrMapOvr>
  <p:transition spd="med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21A53-9E5D-4D5D-A93E-A3C52774F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246876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290208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DB84D1-A511-4FA4-9D23-F8D49E289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688193"/>
      </p:ext>
    </p:extLst>
  </p:cSld>
  <p:clrMapOvr>
    <a:masterClrMapping/>
  </p:clrMapOvr>
  <p:transition spd="med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87CC3-5834-4E21-8513-74D47E8CF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6279959"/>
      </p:ext>
    </p:extLst>
  </p:cSld>
  <p:clrMapOvr>
    <a:masterClrMapping/>
  </p:clrMapOvr>
  <p:transition spd="med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1766D-98D1-4778-9F00-537E22DB5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4899116"/>
      </p:ext>
    </p:extLst>
  </p:cSld>
  <p:clrMapOvr>
    <a:masterClrMapping/>
  </p:clrMapOvr>
  <p:transition spd="med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B850E-6912-499F-A2A5-4C535BDC4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1159667"/>
      </p:ext>
    </p:extLst>
  </p:cSld>
  <p:clrMapOvr>
    <a:masterClrMapping/>
  </p:clrMapOvr>
  <p:transition spd="med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E7699-FC7C-4B6C-9AF1-A2F3FBF07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012"/>
      </p:ext>
    </p:extLst>
  </p:cSld>
  <p:clrMapOvr>
    <a:masterClrMapping/>
  </p:clrMapOvr>
  <p:transition spd="med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354D75-7D7A-49AB-B8DE-6F2FAB99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0532075"/>
      </p:ext>
    </p:extLst>
  </p:cSld>
  <p:clrMapOvr>
    <a:masterClrMapping/>
  </p:clrMapOvr>
  <p:transition spd="med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89D08-C959-4136-BE02-09D5A818C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836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37B5EA-9A26-46BB-A94F-EA4916653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346277"/>
      </p:ext>
    </p:extLst>
  </p:cSld>
  <p:clrMapOvr>
    <a:masterClrMapping/>
  </p:clrMapOvr>
  <p:transition spd="med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B1EED-F5DD-4298-AD2D-92F243AFA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0399974"/>
      </p:ext>
    </p:extLst>
  </p:cSld>
  <p:clrMapOvr>
    <a:masterClrMapping/>
  </p:clrMapOvr>
  <p:transition spd="med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EEA93-FAA7-4942-9D9C-CA9A0ACD6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29782"/>
      </p:ext>
    </p:extLst>
  </p:cSld>
  <p:clrMapOvr>
    <a:masterClrMapping/>
  </p:clrMapOvr>
  <p:transition spd="med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05DFA-E336-4661-9B44-BE6FABD33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003095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A0501-4638-4073-9AA3-515DA39F8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422670"/>
      </p:ext>
    </p:extLst>
  </p:cSld>
  <p:clrMapOvr>
    <a:masterClrMapping/>
  </p:clrMapOvr>
  <p:transition spd="med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27878F-ED37-4941-A53A-8D1343B1E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6550849"/>
      </p:ext>
    </p:extLst>
  </p:cSld>
  <p:clrMapOvr>
    <a:masterClrMapping/>
  </p:clrMapOvr>
  <p:transition spd="med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CD0D1-94DC-4EA6-8587-0E0D4D993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298902"/>
      </p:ext>
    </p:extLst>
  </p:cSld>
  <p:clrMapOvr>
    <a:masterClrMapping/>
  </p:clrMapOvr>
  <p:transition spd="med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9B2B5-ABA2-467F-8C63-CD6ED121C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8135077"/>
      </p:ext>
    </p:extLst>
  </p:cSld>
  <p:clrMapOvr>
    <a:masterClrMapping/>
  </p:clrMapOvr>
  <p:transition spd="med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CA290-14D4-4BF9-BE79-BA207AD70F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9121574"/>
      </p:ext>
    </p:extLst>
  </p:cSld>
  <p:clrMapOvr>
    <a:masterClrMapping/>
  </p:clrMapOvr>
  <p:transition spd="med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DBD4C-EFB8-4A9D-BB69-22624CF8C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029513"/>
      </p:ext>
    </p:extLst>
  </p:cSld>
  <p:clrMapOvr>
    <a:masterClrMapping/>
  </p:clrMapOvr>
  <p:transition spd="med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36FA2-5146-446D-969E-962C1B75C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117531"/>
      </p:ext>
    </p:extLst>
  </p:cSld>
  <p:clrMapOvr>
    <a:masterClrMapping/>
  </p:clrMapOvr>
  <p:transition spd="med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78854-EEFC-4AC5-A727-D1B67D2B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038260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C14060-B8C6-448F-A02D-4C3EAD9BE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22316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2CE2B9-5DBE-4A0C-A2AE-550CF911B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17448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792CE-3A91-4736-B4AF-02A45A72CD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29494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DD2FAA-99FD-4E32-AE02-0CB43C9D26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4632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731E5-846D-4DA3-8A9F-7CF259806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777595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7C2D09-1C44-4452-9401-6C775D7B5B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38478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C70EF9-D121-4684-8FB3-69AEBB20C2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83047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5E8853-FF9E-4FEC-8FB1-8BC662829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95271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97750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4D9393-CA25-434F-8AEC-DB6352AED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2958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7CA6A0-5FBB-4D04-90FF-A753154D0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52549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754282-5D48-4828-93AE-E9B2854A03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07400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181EAC-1184-4AC4-92B8-93DAC7F8B0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3896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1887D5-FAA8-4785-A6BB-E8133781A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131057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3E2185-0C8A-421B-9FA6-D2E851506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78782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88BE4-A1D3-4CAB-BC89-F10D971FBA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4336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F8ECE-4F69-4EA3-8439-CAE1A4AB8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75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02C7-68A0-479C-9AA3-38B1C9F7A6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84114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0C3C-328F-4312-A89D-A0C7E37C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70583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62222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AACB6-7052-44E9-9972-0C99F0F77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46978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F8D6-1B19-4DAC-BCAE-5CB4732698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56479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C8064-C0F9-478B-BE8C-8D119ECA81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60950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3DBA-36FB-4027-8E0D-15C929F311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858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0F004-B46B-4F72-9F72-1525A11179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50124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A055B-D270-425D-94FB-B8B5CB277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53450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1306D-429F-4B99-A2AB-E9A093CB6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697333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9C98D-6B29-4201-91A3-7ADED0754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80697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722F7-58DC-40E1-B4EB-64E3759901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70623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DF90-CD53-40EF-B525-24A1EE69E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923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78356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C04F8-E3FC-424F-A2BC-2CA47EE49A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341803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ACEB-8D43-4137-A4DA-777106788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85151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0302B-8C6C-4066-B0AF-EB07B5682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842547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BB78B-F987-418E-88D2-B15E62925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128015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31E10-146D-444C-842F-F850DF2EF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1909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6BFAA-90E1-4B45-A585-53A204474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19720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34B4-B03E-4D83-9EDF-ED946E5BD3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0711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FBC9-E564-4EEB-AE11-290869A26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559026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44EAC-81F9-4863-9186-1B71AE82C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5727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BC31-F735-4361-848B-6F5C5DC60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5413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05331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13116-CCB8-42BA-A367-142332E6D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56083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48FD-366B-4854-BA3B-637AEF646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280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DCF70-979E-4E4E-A3E2-C22737634E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47867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E3105-6176-487E-8774-2527D47EB5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39431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82EC7-FA1E-4F7D-9FA3-0EB9E904E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96533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5544-45A5-41B9-8E36-D2AF34D88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14659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229B7-AA9E-433A-BC82-DBEF238D0A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842774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F2C17-89C4-4251-8192-381D7931BD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32577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2E52-D202-42F8-B3EE-4B43F3088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321968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13D2-3183-4EEC-948F-B80497515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0237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22896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5D04-E45F-458E-844A-64F808A87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95850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0278C-6823-4E2F-9213-B504F14F29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51282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BC8B4-DA25-415B-A1AA-7ECA5723C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4068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B7AC-C751-46BA-B2CD-B139C9708A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3198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D64EA-18E7-4CCA-A1B4-BF94F1EE6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433478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B82D9-2FD7-49FD-AB08-0B156A2F60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76568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3A7AC-459B-4E01-8EFE-868E6C5F0A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9484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ED0C0-E230-4130-8523-251AFD613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426828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B7FC-53B7-46EC-8E20-0047DDC31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75547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7DE8F-8001-4F64-8828-AB810EDD0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256650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127495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50680-81AE-4014-83A2-894E6FC7D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991906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3383-8D2B-4CF1-9400-0725292D2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946012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7CAC9-E29B-4AF2-B970-9AF49AB4D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46022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B635F-F84C-4C26-9C54-2427D38EA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2677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E1176-F7A8-42D7-A1A4-508A30E7B1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3852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75B89-2222-4C71-B954-2DD423AB37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9170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7703B-FA09-43FF-818C-AF819020F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94909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C69B5-CF4F-4B02-88C8-24ED6DDDB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20841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B8E7A-F86E-46B5-BA07-F1018BBC6A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74851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4A7B9-8E68-47DB-BEC4-31231BC81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38240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743792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AAA18-25C1-4D22-B291-DA3D447DF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25184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53C0-2A0D-4154-B08A-7FB94A0170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39548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332B4-19A5-4780-9D88-EE18CA983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0958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BBCB-E612-4FD8-BF73-7FDB16DCA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47756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44749-4D90-44B2-8121-270042731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3233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4B824-3176-4B20-B2F6-4EBDB1C04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23890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E2EB8-CD22-40CB-84F5-CBE43BED3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47536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CEEB24-E103-4AC4-91AD-E57A3C1E34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0992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8A2ED1-A350-41C4-AF5B-DB93C7F94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84274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D52F6E-B930-48AA-B8E0-76FB7A0F1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876778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0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95.xml"/><Relationship Id="rId7" Type="http://schemas.openxmlformats.org/officeDocument/2006/relationships/slideLayout" Target="../slideLayouts/slideLayout199.xml"/><Relationship Id="rId12" Type="http://schemas.openxmlformats.org/officeDocument/2006/relationships/slideLayout" Target="../slideLayouts/slideLayout204.xml"/><Relationship Id="rId2" Type="http://schemas.openxmlformats.org/officeDocument/2006/relationships/slideLayout" Target="../slideLayouts/slideLayout194.xml"/><Relationship Id="rId1" Type="http://schemas.openxmlformats.org/officeDocument/2006/relationships/slideLayout" Target="../slideLayouts/slideLayout193.xml"/><Relationship Id="rId6" Type="http://schemas.openxmlformats.org/officeDocument/2006/relationships/slideLayout" Target="../slideLayouts/slideLayout198.xml"/><Relationship Id="rId11" Type="http://schemas.openxmlformats.org/officeDocument/2006/relationships/slideLayout" Target="../slideLayouts/slideLayout203.xml"/><Relationship Id="rId5" Type="http://schemas.openxmlformats.org/officeDocument/2006/relationships/slideLayout" Target="../slideLayouts/slideLayout197.xml"/><Relationship Id="rId10" Type="http://schemas.openxmlformats.org/officeDocument/2006/relationships/slideLayout" Target="../slideLayouts/slideLayout202.xml"/><Relationship Id="rId4" Type="http://schemas.openxmlformats.org/officeDocument/2006/relationships/slideLayout" Target="../slideLayouts/slideLayout196.xml"/><Relationship Id="rId9" Type="http://schemas.openxmlformats.org/officeDocument/2006/relationships/slideLayout" Target="../slideLayouts/slideLayout201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2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207.xml"/><Relationship Id="rId7" Type="http://schemas.openxmlformats.org/officeDocument/2006/relationships/slideLayout" Target="../slideLayouts/slideLayout211.xml"/><Relationship Id="rId12" Type="http://schemas.openxmlformats.org/officeDocument/2006/relationships/slideLayout" Target="../slideLayouts/slideLayout216.xml"/><Relationship Id="rId2" Type="http://schemas.openxmlformats.org/officeDocument/2006/relationships/slideLayout" Target="../slideLayouts/slideLayout206.xml"/><Relationship Id="rId1" Type="http://schemas.openxmlformats.org/officeDocument/2006/relationships/slideLayout" Target="../slideLayouts/slideLayout205.xml"/><Relationship Id="rId6" Type="http://schemas.openxmlformats.org/officeDocument/2006/relationships/slideLayout" Target="../slideLayouts/slideLayout210.xml"/><Relationship Id="rId11" Type="http://schemas.openxmlformats.org/officeDocument/2006/relationships/slideLayout" Target="../slideLayouts/slideLayout215.xml"/><Relationship Id="rId5" Type="http://schemas.openxmlformats.org/officeDocument/2006/relationships/slideLayout" Target="../slideLayouts/slideLayout209.xml"/><Relationship Id="rId10" Type="http://schemas.openxmlformats.org/officeDocument/2006/relationships/slideLayout" Target="../slideLayouts/slideLayout214.xml"/><Relationship Id="rId4" Type="http://schemas.openxmlformats.org/officeDocument/2006/relationships/slideLayout" Target="../slideLayouts/slideLayout208.xml"/><Relationship Id="rId9" Type="http://schemas.openxmlformats.org/officeDocument/2006/relationships/slideLayout" Target="../slideLayouts/slideLayout21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5" r:id="rId1"/>
    <p:sldLayoutId id="2147493997" r:id="rId2"/>
    <p:sldLayoutId id="2147493998" r:id="rId3"/>
    <p:sldLayoutId id="2147493999" r:id="rId4"/>
    <p:sldLayoutId id="2147494000" r:id="rId5"/>
    <p:sldLayoutId id="2147494001" r:id="rId6"/>
    <p:sldLayoutId id="2147494002" r:id="rId7"/>
    <p:sldLayoutId id="2147494003" r:id="rId8"/>
    <p:sldLayoutId id="2147494004" r:id="rId9"/>
    <p:sldLayoutId id="2147494005" r:id="rId10"/>
    <p:sldLayoutId id="2147494006" r:id="rId11"/>
    <p:sldLayoutId id="21474940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D2B90C-1403-4CE4-B9CF-D5E45E77D4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1" r:id="rId1"/>
    <p:sldLayoutId id="2147494063" r:id="rId2"/>
    <p:sldLayoutId id="2147494064" r:id="rId3"/>
    <p:sldLayoutId id="2147494065" r:id="rId4"/>
    <p:sldLayoutId id="2147494066" r:id="rId5"/>
    <p:sldLayoutId id="2147494067" r:id="rId6"/>
    <p:sldLayoutId id="2147494068" r:id="rId7"/>
    <p:sldLayoutId id="2147494069" r:id="rId8"/>
    <p:sldLayoutId id="2147494070" r:id="rId9"/>
    <p:sldLayoutId id="2147494071" r:id="rId10"/>
    <p:sldLayoutId id="2147494072" r:id="rId11"/>
    <p:sldLayoutId id="2147494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F33B7A-D8DB-4E65-9EFD-7C498BCFA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2" r:id="rId1"/>
    <p:sldLayoutId id="2147494074" r:id="rId2"/>
    <p:sldLayoutId id="2147494075" r:id="rId3"/>
    <p:sldLayoutId id="2147494076" r:id="rId4"/>
    <p:sldLayoutId id="2147494077" r:id="rId5"/>
    <p:sldLayoutId id="2147494078" r:id="rId6"/>
    <p:sldLayoutId id="2147494079" r:id="rId7"/>
    <p:sldLayoutId id="2147494080" r:id="rId8"/>
    <p:sldLayoutId id="2147494081" r:id="rId9"/>
    <p:sldLayoutId id="2147494082" r:id="rId10"/>
    <p:sldLayoutId id="2147494083" r:id="rId11"/>
    <p:sldLayoutId id="2147494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0275D-2775-4CD0-8AB5-CFB9F21F2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65" r:id="rId1"/>
    <p:sldLayoutId id="2147494166" r:id="rId2"/>
    <p:sldLayoutId id="2147494167" r:id="rId3"/>
    <p:sldLayoutId id="2147494168" r:id="rId4"/>
    <p:sldLayoutId id="2147494169" r:id="rId5"/>
    <p:sldLayoutId id="2147494170" r:id="rId6"/>
    <p:sldLayoutId id="2147494171" r:id="rId7"/>
    <p:sldLayoutId id="2147494172" r:id="rId8"/>
    <p:sldLayoutId id="2147494173" r:id="rId9"/>
    <p:sldLayoutId id="2147494174" r:id="rId10"/>
    <p:sldLayoutId id="2147494175" r:id="rId11"/>
    <p:sldLayoutId id="21474941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A11E-8960-4175-9C7D-D232A75ED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927188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178" r:id="rId1"/>
    <p:sldLayoutId id="2147494179" r:id="rId2"/>
    <p:sldLayoutId id="2147494180" r:id="rId3"/>
    <p:sldLayoutId id="2147494181" r:id="rId4"/>
    <p:sldLayoutId id="2147494182" r:id="rId5"/>
    <p:sldLayoutId id="2147494183" r:id="rId6"/>
    <p:sldLayoutId id="2147494184" r:id="rId7"/>
    <p:sldLayoutId id="2147494185" r:id="rId8"/>
    <p:sldLayoutId id="2147494186" r:id="rId9"/>
    <p:sldLayoutId id="2147494187" r:id="rId10"/>
    <p:sldLayoutId id="2147494188" r:id="rId11"/>
    <p:sldLayoutId id="214749418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7704E-1008-4C7F-A032-8F54821CD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054667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191" r:id="rId1"/>
    <p:sldLayoutId id="2147494192" r:id="rId2"/>
    <p:sldLayoutId id="2147494193" r:id="rId3"/>
    <p:sldLayoutId id="2147494194" r:id="rId4"/>
    <p:sldLayoutId id="2147494195" r:id="rId5"/>
    <p:sldLayoutId id="2147494196" r:id="rId6"/>
    <p:sldLayoutId id="2147494197" r:id="rId7"/>
    <p:sldLayoutId id="2147494198" r:id="rId8"/>
    <p:sldLayoutId id="2147494199" r:id="rId9"/>
    <p:sldLayoutId id="2147494200" r:id="rId10"/>
    <p:sldLayoutId id="2147494201" r:id="rId11"/>
    <p:sldLayoutId id="214749420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B7C94-B586-4B94-84A6-12F987872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938301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204" r:id="rId1"/>
    <p:sldLayoutId id="2147494205" r:id="rId2"/>
    <p:sldLayoutId id="2147494206" r:id="rId3"/>
    <p:sldLayoutId id="2147494207" r:id="rId4"/>
    <p:sldLayoutId id="2147494208" r:id="rId5"/>
    <p:sldLayoutId id="2147494209" r:id="rId6"/>
    <p:sldLayoutId id="2147494210" r:id="rId7"/>
    <p:sldLayoutId id="2147494211" r:id="rId8"/>
    <p:sldLayoutId id="2147494212" r:id="rId9"/>
    <p:sldLayoutId id="2147494213" r:id="rId10"/>
    <p:sldLayoutId id="2147494214" r:id="rId11"/>
    <p:sldLayoutId id="21474942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33288-4B00-4ED6-B2F3-5F528220D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833911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217" r:id="rId1"/>
    <p:sldLayoutId id="2147494218" r:id="rId2"/>
    <p:sldLayoutId id="2147494219" r:id="rId3"/>
    <p:sldLayoutId id="2147494220" r:id="rId4"/>
    <p:sldLayoutId id="2147494221" r:id="rId5"/>
    <p:sldLayoutId id="2147494222" r:id="rId6"/>
    <p:sldLayoutId id="2147494223" r:id="rId7"/>
    <p:sldLayoutId id="2147494224" r:id="rId8"/>
    <p:sldLayoutId id="2147494225" r:id="rId9"/>
    <p:sldLayoutId id="2147494226" r:id="rId10"/>
    <p:sldLayoutId id="2147494227" r:id="rId11"/>
    <p:sldLayoutId id="21474942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41100-3689-4E90-9DD7-AC063FB33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662568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230" r:id="rId1"/>
    <p:sldLayoutId id="2147494231" r:id="rId2"/>
    <p:sldLayoutId id="2147494232" r:id="rId3"/>
    <p:sldLayoutId id="2147494233" r:id="rId4"/>
    <p:sldLayoutId id="2147494234" r:id="rId5"/>
    <p:sldLayoutId id="2147494235" r:id="rId6"/>
    <p:sldLayoutId id="2147494236" r:id="rId7"/>
    <p:sldLayoutId id="2147494237" r:id="rId8"/>
    <p:sldLayoutId id="2147494238" r:id="rId9"/>
    <p:sldLayoutId id="2147494239" r:id="rId10"/>
    <p:sldLayoutId id="2147494240" r:id="rId11"/>
    <p:sldLayoutId id="21474942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F514A-AC5F-4396-A5A9-5DE56A2C52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733808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243" r:id="rId1"/>
    <p:sldLayoutId id="2147494244" r:id="rId2"/>
    <p:sldLayoutId id="2147494245" r:id="rId3"/>
    <p:sldLayoutId id="2147494246" r:id="rId4"/>
    <p:sldLayoutId id="2147494247" r:id="rId5"/>
    <p:sldLayoutId id="2147494248" r:id="rId6"/>
    <p:sldLayoutId id="2147494249" r:id="rId7"/>
    <p:sldLayoutId id="2147494250" r:id="rId8"/>
    <p:sldLayoutId id="2147494251" r:id="rId9"/>
    <p:sldLayoutId id="2147494252" r:id="rId10"/>
    <p:sldLayoutId id="2147494253" r:id="rId11"/>
    <p:sldLayoutId id="214749425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927656-E732-493A-A412-F236D1750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6" r:id="rId1"/>
    <p:sldLayoutId id="2147494087" r:id="rId2"/>
    <p:sldLayoutId id="2147494088" r:id="rId3"/>
    <p:sldLayoutId id="2147494089" r:id="rId4"/>
    <p:sldLayoutId id="2147494090" r:id="rId5"/>
    <p:sldLayoutId id="2147494091" r:id="rId6"/>
    <p:sldLayoutId id="2147494092" r:id="rId7"/>
    <p:sldLayoutId id="2147494093" r:id="rId8"/>
    <p:sldLayoutId id="2147494094" r:id="rId9"/>
    <p:sldLayoutId id="2147494095" r:id="rId10"/>
    <p:sldLayoutId id="2147494096" r:id="rId11"/>
    <p:sldLayoutId id="21474940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AEB97B-9DF3-424C-B418-CE652A6C96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98" r:id="rId1"/>
    <p:sldLayoutId id="2147494099" r:id="rId2"/>
    <p:sldLayoutId id="2147494100" r:id="rId3"/>
    <p:sldLayoutId id="2147494101" r:id="rId4"/>
    <p:sldLayoutId id="2147494102" r:id="rId5"/>
    <p:sldLayoutId id="2147494103" r:id="rId6"/>
    <p:sldLayoutId id="2147494104" r:id="rId7"/>
    <p:sldLayoutId id="2147494105" r:id="rId8"/>
    <p:sldLayoutId id="2147494106" r:id="rId9"/>
    <p:sldLayoutId id="2147494107" r:id="rId10"/>
    <p:sldLayoutId id="2147494108" r:id="rId11"/>
    <p:sldLayoutId id="21474941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BF6C1E-024F-4204-A1CB-C6F0A0117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0" r:id="rId1"/>
    <p:sldLayoutId id="2147494008" r:id="rId2"/>
    <p:sldLayoutId id="2147494009" r:id="rId3"/>
    <p:sldLayoutId id="2147494010" r:id="rId4"/>
    <p:sldLayoutId id="2147494011" r:id="rId5"/>
    <p:sldLayoutId id="2147494012" r:id="rId6"/>
    <p:sldLayoutId id="2147494013" r:id="rId7"/>
    <p:sldLayoutId id="2147494014" r:id="rId8"/>
    <p:sldLayoutId id="2147494015" r:id="rId9"/>
    <p:sldLayoutId id="2147494016" r:id="rId10"/>
    <p:sldLayoutId id="2147494017" r:id="rId11"/>
    <p:sldLayoutId id="2147494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73818F-9BCF-4175-B07B-F5B2ECE3B6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1" r:id="rId1"/>
    <p:sldLayoutId id="2147494019" r:id="rId2"/>
    <p:sldLayoutId id="2147494020" r:id="rId3"/>
    <p:sldLayoutId id="2147494021" r:id="rId4"/>
    <p:sldLayoutId id="2147494022" r:id="rId5"/>
    <p:sldLayoutId id="2147494023" r:id="rId6"/>
    <p:sldLayoutId id="2147494024" r:id="rId7"/>
    <p:sldLayoutId id="2147494025" r:id="rId8"/>
    <p:sldLayoutId id="2147494026" r:id="rId9"/>
    <p:sldLayoutId id="2147494027" r:id="rId10"/>
    <p:sldLayoutId id="2147494028" r:id="rId11"/>
    <p:sldLayoutId id="21474940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0C009-E4DC-4E4A-9B2C-328B89852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2" r:id="rId1"/>
    <p:sldLayoutId id="2147494030" r:id="rId2"/>
    <p:sldLayoutId id="2147494031" r:id="rId3"/>
    <p:sldLayoutId id="2147494032" r:id="rId4"/>
    <p:sldLayoutId id="2147494033" r:id="rId5"/>
    <p:sldLayoutId id="2147494034" r:id="rId6"/>
    <p:sldLayoutId id="2147494035" r:id="rId7"/>
    <p:sldLayoutId id="2147494036" r:id="rId8"/>
    <p:sldLayoutId id="2147494037" r:id="rId9"/>
    <p:sldLayoutId id="2147494038" r:id="rId10"/>
    <p:sldLayoutId id="2147494039" r:id="rId11"/>
    <p:sldLayoutId id="21474940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D9886E-FD21-45CF-BD59-4351AF5B5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3" r:id="rId1"/>
    <p:sldLayoutId id="2147494041" r:id="rId2"/>
    <p:sldLayoutId id="2147494042" r:id="rId3"/>
    <p:sldLayoutId id="2147494043" r:id="rId4"/>
    <p:sldLayoutId id="2147494044" r:id="rId5"/>
    <p:sldLayoutId id="2147494045" r:id="rId6"/>
    <p:sldLayoutId id="2147494046" r:id="rId7"/>
    <p:sldLayoutId id="2147494047" r:id="rId8"/>
    <p:sldLayoutId id="2147494048" r:id="rId9"/>
    <p:sldLayoutId id="2147494049" r:id="rId10"/>
    <p:sldLayoutId id="2147494050" r:id="rId11"/>
    <p:sldLayoutId id="21474940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6D5299-D97B-4F58-86C2-35D74EB45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4" r:id="rId1"/>
    <p:sldLayoutId id="2147494052" r:id="rId2"/>
    <p:sldLayoutId id="2147494053" r:id="rId3"/>
    <p:sldLayoutId id="2147494054" r:id="rId4"/>
    <p:sldLayoutId id="2147494055" r:id="rId5"/>
    <p:sldLayoutId id="2147494056" r:id="rId6"/>
    <p:sldLayoutId id="2147494057" r:id="rId7"/>
    <p:sldLayoutId id="2147494058" r:id="rId8"/>
    <p:sldLayoutId id="2147494059" r:id="rId9"/>
    <p:sldLayoutId id="2147494060" r:id="rId10"/>
    <p:sldLayoutId id="2147494061" r:id="rId11"/>
    <p:sldLayoutId id="21474940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4F00D-3B2F-427D-B3D7-380F2CE6E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39" r:id="rId1"/>
    <p:sldLayoutId id="2147494140" r:id="rId2"/>
    <p:sldLayoutId id="2147494141" r:id="rId3"/>
    <p:sldLayoutId id="2147494142" r:id="rId4"/>
    <p:sldLayoutId id="2147494143" r:id="rId5"/>
    <p:sldLayoutId id="2147494144" r:id="rId6"/>
    <p:sldLayoutId id="2147494145" r:id="rId7"/>
    <p:sldLayoutId id="2147494146" r:id="rId8"/>
    <p:sldLayoutId id="2147494147" r:id="rId9"/>
    <p:sldLayoutId id="2147494148" r:id="rId10"/>
    <p:sldLayoutId id="2147494149" r:id="rId11"/>
    <p:sldLayoutId id="21474941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5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4.wmf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0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58.xml"/><Relationship Id="rId5" Type="http://schemas.openxmlformats.org/officeDocument/2006/relationships/image" Target="../media/image16.wmf"/><Relationship Id="rId4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0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11.png"/><Relationship Id="rId4" Type="http://schemas.openxmlformats.org/officeDocument/2006/relationships/image" Target="../media/image26.jpeg"/><Relationship Id="rId9" Type="http://schemas.openxmlformats.org/officeDocument/2006/relationships/image" Target="../media/image1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2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2.xml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2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microsoft.com/office/2007/relationships/hdphoto" Target="../media/hdphoto1.wdp"/><Relationship Id="rId5" Type="http://schemas.openxmlformats.org/officeDocument/2006/relationships/image" Target="../media/image2.jpeg"/><Relationship Id="rId10" Type="http://schemas.openxmlformats.org/officeDocument/2006/relationships/image" Target="../media/image9.jpeg"/><Relationship Id="rId4" Type="http://schemas.openxmlformats.org/officeDocument/2006/relationships/image" Target="../media/image4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microsoft.com/office/2007/relationships/hdphoto" Target="../media/hdphoto1.wdp"/><Relationship Id="rId5" Type="http://schemas.openxmlformats.org/officeDocument/2006/relationships/image" Target="../media/image2.jpeg"/><Relationship Id="rId10" Type="http://schemas.openxmlformats.org/officeDocument/2006/relationships/image" Target="../media/image9.jpeg"/><Relationship Id="rId4" Type="http://schemas.openxmlformats.org/officeDocument/2006/relationships/image" Target="../media/image4.jpe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486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486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No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Ciclo C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4289421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8788" name="Seta para baixo 10"/>
          <p:cNvSpPr>
            <a:spLocks noChangeArrowheads="1"/>
          </p:cNvSpPr>
          <p:nvPr/>
        </p:nvSpPr>
        <p:spPr bwMode="auto">
          <a:xfrm rot="-1879668">
            <a:off x="7171627" y="6191697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27584" y="1583595"/>
            <a:ext cx="7776864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Vós sois edifício de Deus.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Segundo a graça de Deus que me foi dada,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eu, como sábio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arquiteto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, coloquei o alicerce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e outro levanta o edifício.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Veja cada um como constrói: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ninguém pode colocar outro alicerce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além do que está posto, que é Jesus Cristo.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Não sabeis que sois templo de Deus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e que o Espírito de Deus habita em vós?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Se alguém destrói o templo de Deus, </a:t>
            </a:r>
            <a:endParaRPr lang="pt-PT" sz="2200" spc="2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Deus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o destruirá.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Porque o templo de Deus é santo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e vós sois esse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templo”.                      (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1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</a:rPr>
              <a:t>Cor 3)         </a:t>
            </a:r>
            <a:endParaRPr lang="pt-PT" sz="2200" spc="2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763688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851920" y="6125459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  <p:extLst>
      <p:ext uri="{BB962C8B-B14F-4D97-AF65-F5344CB8AC3E}">
        <p14:creationId xmlns:p14="http://schemas.microsoft.com/office/powerpoint/2010/main" val="2573256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4.bp.blogspot.com/-bj9UhRbfmdQ/UJxHyrHfnRI/AAAAAAAAFHg/0j6mK08P9LQ/s1600/Fachada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6887" r="16596" b="2393"/>
          <a:stretch/>
        </p:blipFill>
        <p:spPr bwMode="auto">
          <a:xfrm>
            <a:off x="5521826" y="994156"/>
            <a:ext cx="2853323" cy="24457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esnoticia.co/noticias/65502_foto_58602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4" r="13622" b="26071"/>
          <a:stretch/>
        </p:blipFill>
        <p:spPr bwMode="auto">
          <a:xfrm>
            <a:off x="4426159" y="3308479"/>
            <a:ext cx="4208016" cy="28101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772816"/>
            <a:ext cx="3696597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8"/>
            <a:ext cx="3696598" cy="468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0375" y="2138391"/>
            <a:ext cx="6840760" cy="3618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Escolhi e consagrei esta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casa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, diz o Senhor,</a:t>
            </a:r>
          </a:p>
          <a:p>
            <a:pPr>
              <a:lnSpc>
                <a:spcPts val="5500"/>
              </a:lnSpc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para que o meu nome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esteja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neste lugar para sempre.</a:t>
            </a:r>
          </a:p>
        </p:txBody>
      </p:sp>
      <p:sp>
        <p:nvSpPr>
          <p:cNvPr id="12" name="AutoShape 14" descr="data:image/jpeg;base64,/9j/4AAQSkZJRgABAQAAAQABAAD/2wCEAAkGBxQTEhUUExQUFhUXFxoaGBgYGRoaHBwcHBocHRgYGBwcHCggGhwlHBccITEhJSkrLi4uFx8zODMsNygtLisBCgoKDg0OGxAQGywkICQsLDQ0LCwsLCwsLCwsLCwsLCwsLCwsLCwvLCwsLCwsLCwsLCwsLCwsLCwsLCwsLCwsLP/AABEIAQsAvQMBIgACEQEDEQH/xAAbAAADAQEBAQEAAAAAAAAAAAAEBQYDAgEAB//EAD0QAAECBAUBBgQFAwMEAwEAAAECEQADBCEFEjFBUWETInGBkaEGMrHBQlLR4fAUYvEVI3KCorLCM1PiFv/EABkBAAMBAQEAAAAAAAAAAAAAAAIDBAEABf/EACwRAAICAgIBAwQABgMAAAAAAAECABEDIRIxBBMiQTJRYYEjQqHB0fAUcbH/2gAMAwEAAhEDEQA/AOqqnAXaDKWQzQLWWLwwppgUnqIx+rkKmeTEXg1PyeUDyVd6GFVLGUEbiFE3Qjk1uJE6wxJyoeEWM50ozJJGQ5i26dD9X8ozw3EFKUApRIVo/tBuwBAMdjxllLCPhNdMaUlNe8eSwAI0NU+kJJJOppoCzCVzGGUQGoE7x6FPG8qW8CzBRF2TOZSTGwlGD5NIINRSiJH8kCGuFjERknrHrGHhpQdoFm0ltIJPJB1COEjcXJmERuieeYFnoIjDtLxVoiCNGHVPdvC+apy8FGc6WMCG2sdC4zGquISr+aG3bh4XTfnhiaiyt7nM1bCFs2dB1bMYQoLmDHU0ielcESjGCEQXKRGxbxrUCMpDg2jikqQpLb7R8iaxgmUjUUuox7S4Mb1eLIlhIXmdTsw4Z/rGFOnMHGojjFqftZQCWzpIKXsOCH2cfaFH8RqcS3u6mSsRlqcPY2IIN4nqV0lSQ7IUQlXKdUny08oJVTTgf/iT5LH3AgedULl3XLUkFQD90i/LGFOcjDYnoYVxKfa3cf8A9dmQNHa46xrTzbRN1RYaE+AJ9hGf9SlPI8QofURwy+3qY3jC6uXNMoGCf9R7G8yWpvzAAp9Xt6QpwioC0JWN+OmsVdIxQxDvsREuZwuyLESmPdTKgxmVNOVJvwbFub6+UNSsM8SON/Dzq7SSC+pH3T1jvAa2csTZc6YUrAHZq3fk8kadXhLYMeQcsZ/7EbzbHphK0K3j1xEUK+etfYyioJTbMLkjx28Yc4fgB+abMWTwlRFupd/SMPjrjFu2/wATfUL/AErN8TktCYovD6sQlAYD3JPveE6tYrwNYiHBBnITsBeOK6UUnKQxhxhNM6is6DTx/aCcTohMDj5hp+kc3kBcnE9TuDMhIkhNkEB4CKCq7Q4rpndINjpAdKC2kUnq4hH+IjnOSxjlUkCCa6eMxtGE2a8NBmG5klMEymj6XLs8dyURwi2MUU80gwcZr3gCQi9+YLKMp6RS1GaRH+Crd/COhNYwto6go03hhOWCl+jxL/NNrUzmq70dzMJ7eWpJ0I144PkYEzOYokThLkFZ0CST5B4zyHKKKh+OvJpHSpwlgBZCVpLXO4i0w2okz0jKUktcAhwesfl1DPVPnKVNYBZdROw4HEWVfIpkSAumKUzUjuFKrqy3Kde8OnWIMi8TVmzPWZQ43H1ZR5LjSNMNq21j6lqxOp0zPzJf9feBcLpCtXCQbn7CFXyQ8viTlODalPJvcaRIfFQMybY5crANbTf1+kVk6eEAAamwHA3MCTJgI21ifC/ptyqNZeY7nXw7eSAQHFiQNeDDGYsJsYBlVTKD6Gx+0HTQFBj68QDG2s/M2uIqJK+YSYElpJLDU2jWtkqQrKryPMF4dJZ1nwH3P29Y9FWCJykpUu1CazK1MvLLDEtz13Mcf60lKgmYCk7HUeo0hJiWJyEJmJU2YrU5ZyXJYltLDe1oXTZ4EvMt3AD/APEkgk+o9IBcSt3HkFRqUHxBR5k9oi5a7bjmJ/P3CxaH2D1iEhMorzg/Kr/1MAY3hmRTpHcPt0h+Fq/ht+pJlUfWv7k3LllRJgZxmh5JkhKFKIhKiUCokaRWDF1qFLmWjSnXaBJqo3pjaGquolxBkyHAMerBFjtGaZpTbaDCM6X3jWsQl3O5Se7GiFlSW4jOmmMCDrHspbQo9wp9Ljj4pxYppezTdSyB5ak+zecdZgSW2iPxuuzzmBDCwbpzxHZAGqO8ZSGh+EdkbTX7xbum4b/MOpxpwFpKVBKFFSAHDOgPdm1ALDR4kaZCkoStjqT4jn2hjUVaDJYIGY2zWubvZnc3e8SOlnRnqDqV3wbV5qZKL92x87/eKmlmgJtYfxzH578Jzsrywev2isqalkZd1a+HEJyY7NCRP9W5pUYhmWTsLDwj4Vh/nX/ML5cbhMccQmB6hhq3BHnDegqTMSx1Fj+sIJaEjUwRIrMqgRpuIxsFihO5m5QzEhQyqv8AbrGawwAa20ZJqkgON+kdprkqH7RK4boA1KMVAWTJbFKIpmrmAB+6SW4IGg+YkFmj6YpM2XNIJJIAvYgC48Gt6QXis/tSQj8NyfDQerekDEZgVtqFO35QA48bPFa9AnuAWs1FGFvLl/is7aPqot1uD7RY4bUidKKV6i3iPwqEQuIqJIlgs3FrEk3/AJtHNNia5CnlqJWXsbg8246uINkOQ8R3OChV5HqO8YSUdw6fUQoXZBIgap+J1zViVOSkHlILPsL6OI9q5zIaK8asAA3ckyAA+2CpnEmGFMu0KZSoaUabGKxUQwmU2U0aUkwgw4nUeYaQsmU5SYBXDiDRWdzhd47WyUlR2Dx5LNrwuxvFEoSUpuTY/eFtqPxoXbULRJCgGIV2ikggH8PeJL+FufCJJOGgaG+779YqV4oEyApMsCaoNntfusSB0B9Ymaeac6n0Dt6frEis+zPaw40+RKqjqpE6UlByomIb5rA+G3lCH4qppacpllJYEEIUCeqi38vC1CCpZ6N+8EqSEhY/tZ/rGBOLWDN9PkD9oxwEEJE0K2f/APP2ihoqztQVbv8AaI7BKsJAlG7XP3+0WtAUKlEoYEC1gBr0SB6kxxYoxuRZsfIAjubdoY+QsxzTzUm7xuFpeGSDlRnwfiOpB7xOyQA3U3PsR6x8ic5YbwPTXcjRRJ/T2AgCd1Gg6JjminOCnTj9Izql5AVPp/GgczQne4gHGK3OGSbs5+36+UA4r3QsQ5txmlJOdGYqAuSryu3vGMirX2Li4uQGv8xfyaEWG1iSqaCXCQD57n0eNJkyblCBlAIA8Aza+AHoYxVvR7lT4qJI6mFMpSlKIupRJc2AGjq6D3jj+pSmZkR3mvMmHUt+EcJ6QPjNV2coJlmyi5P5m38OBH2EYeopJLurU+5j0UQJJSeYs9QanpitM9an7wKh0ILj6RpheI9oEy13UQ4PT+7r1j7Gq8F5EnQB1HoISYQ6JwWULy6FQB33MafvNI5LKqkoipbCKWkw9hHuE0YSHJF7w2kIF4hyeSedCJ9OxZiaixNyy/WGMyQmYNgdusS06SsXAMEya9TMoaaHeGekQbSDy1RmeOlUqUsixGnmW+8Rq7i/AHuIrcZrM8lYW2lj5RHSZoUG9f55Q02RZl3glaIhc5SnSp3ASAOl2UIzovmBN3R7j+D1gedWZQyhfQdTo59vSOaacwS+oHsRtAcTU9AMvKGSl38c30juchS2y3sxP86QMmUpRUJYc87AdTDaiSqSkuXWdANB1PEGmOzZknleb6Y4r3JZcwyqi+zA/wA8/eHyi3fR82oIs/8AmFVZQlacxutSlF+dEj3gjBJ+ZDHVNozKtbETgflox/h+IlU0l9QAW00F29BFCkxGU6Mk1kj5iD7ufv6xWUs60CooQfLUWCO6m1So5TlZ23few06mNZaywADAWjanpjMWgBwlzmIDsQk5Qb2vueIyxhZkj8L6h9CHD/WEesvMgxa4mZRxmFfUdnLKt9B1J0/nSJyprdkuXFwASfEx3iNcCRmLrOgsGHmWHnGCpc1QyoVLSnU5QVEdSuwHrDlT1NnqOBGAV2TBcMlLzTAxSCzlVrbv0jXEa3ug5jkVmD7kBnPmfYR9NnypQYKTNU9wp8j8qLgrPsOICrZa5xzGSu26bJboFAW8IeuMA3BORmFHqcrqu2mS0j5XA8BuT0hli+M5yZUgsgfMr7/oN4l5s8juoSxNnsT4Wh5hdGlCQogqAcgDWYvc/wDEaQRnATymkTJQzWQFfmAUtZ2AT9o2qaipUoJSsgtcAAB+LWjCmq5i5hXLSFTToVfLLHA6wTU081CSqbObgJZIPLEb9HgGyqponcNcbNupxhWKzZM0FbpIN06BQ3BGjtcHmP0qirApLguCAQehj8Yp6xRUM6swCnJJuw2iq+HMbmZCkEEJZnGmtoXkwhyGisgNal6cma7MdxC3GJMsKdKk32JaEZx45W0OgVdgYS1c5fzAnXU3KjAYPHcHkTqKc3qpxjNQtZWNgWDcPeE0yQoEN8xvbjaG2XICuap1cE6dB1hVPqXcvc6tq3D7CLiABOQ/aBzpRLkl9vE9IZ0NHnKXu9kh7k7nokQtXMJN9rAcCK3C5XZpzlgopAD/AIUjc+NzAgCblysi/kw4SkSwEX8muYxq5fd1KUt3lcJGvn+sBpxJJLIyqUfxLJ9kh43OA1M/55qCn8l0jpZo5jIONG2NRVVVAX30OE50S5Y6AuSfEtAAnCVVLb5Soj+ef0hvKwyopyZS0oZRBBLa7EOwPg8fT/hx3OZWr94OC+rEaQJHISpMq4z3qGUiu+OtvX94bS0KBZoRyZakhlAuLEsWPV4scLUJstKrOLHxH8eImc4+xLTxyUwMWpnKzBRBRls4JD6kv0uB5QJi5UrKc2VN3Kn6WSNTpDuvUAsA6JBV4liQ/gA/mIncemkLdCnSxUl9QQSFAHofrDMWNWAJEWWIbRiOqxSZLZMuYsk/2IT9I8pkT55765i0Dxyk8PvGnw9TdvOUuYAUIDqO3h1fiGmKYqcqWASg5gABoxYNFUE66n1PUop7CSM3Jyj0IBI8zAuI4ie0JCcpH91vXcQurZyynUFvXxhbPQZqkAfMQx8t/SOqpqr8xpJkImTDMCWQnUjc8J67efSH/wDpdxMmFTAMEIJASnQpBGpbyMJar/bEmWg2BBVtd2BJ8YfKrlKQlJmIB00NhuSSq+kA17HGxX3qoLnYpq39ruA4ewnCTLdQWoBOZrBiSSw444jX4jpFBExJuUkA/wDqr9+D0h/RU8mQBMCSqY3zKszjjQW2ibrJs2YuZMKVkTElCQlLhtirjnmIAvI8h8T0OdaMmsPwKbUElCbA6mLHAPhiagKClDZm84ovh6X2dOhJTlLX2PnDGiJJV5feK1c3POyZDZkZMoSLiFNQVOydRoeOf50ipp6wO2qY2TgiCrOkuDtxA+twO47gGG5C/wBCTdQKj1j6VTIKtCI/QP8ARR8wGmohH8U4YiXL7RPdUbMN+fYGBGdWNQuNCRapfeWoaC49YYVuIOgoUpTFjpcpIcJfZtPKOsPSCpQIsUpEDVaQZpCbpQw9P3izoSY0zUYVQky0uGT9W8Yp8GrcpQDqq58HYeZJ9jE5Tyu0mpTsO8r9I1NQ9WgD8w/7f3ju5NmUMa/Fyrxf/dQoEAtYg7g6f5iN/o1pvKnLSl2IJPdPCv1illVP+4x0UAPUNCHGQuTM7RFwuygdCf3gRqIwE/TGOHSVkf7s7ODs33h5h0pEm8s9xRAUl3ubZhxErh+LSVM5Ms7g3Hkf1jPHcUU6EoLJew56npGOoZaMNFyDKK1HmKVzmoOyUn1UoJHsg+sIapXaLTLIJdbpblTOPA29IyTOJlTn3KE+gJP1gzA1plpVUTD8oZA3JZiR9POMA4ip6AGyYwxSUJeWRKYWCl5dzYIT75oV/EichlSh+BN/ElzA+GYrMM5c3ul+8QbkBL6HbiPcbmiYtSmUFWsfCOBF1D4nszBRZAVqBZX2jnDJ0sLa13K1bBIuQPFm844k1ACSCHB2jGTSqKkuMomKCW/tFz7tBEzRHdNhE+vV3Tkkjc79eph2r4OMtSVBeci7KdierajpvFXhISiWlKQAAI8rKwCJPUZmr4iyT8SVVQzCoCYrukuQNzu5MWEpQShKEgC0IJ0xyGh3KAQjMouWhnHQinYk7muRKBmVAyawEnKQn0hJiGJPZ4BRPgxjggXO5OHlIy5rwfTy5iPlV5PCwVbs4uI6nYgHB0hDK5lqkSipcXRpMsoHzhB8WzQpcpAuFFZA/wClvvAWMLCgJiCX3EJMRxJSpiF//Ww+5jMOABw0zITxImuHSgJxD5SUtfR2tBOI0aJQzWYADqo/uTBFVTy1kLAzEgHp4wtlSwpXazC6Qe4OevhF8g5cjy/pCaVHYyTMV864V4MvNUhXjH2K4kV22e0e4BJIKVcxkKiEYnsx3MmNMB4AMG1lIJskg6s/reE9VPSO8osIEr8fUtOSS4BZJUejWT+sC0QuF3I4znC5iXUkodYOrOD1bYwPlz1Fy7C5OjmzCMJeJMszGfTMNC+56XjabLMxJnJDKBzNtl4+/nGMdSzGpD2Z9/U5QZatDMIfqzB+jQJOrFTFiWkB3CUnpsfHeOKiqBR3gHKszeTAeGphh8PSUmbLJ1JJjGbipMqUWajerlJk0pAABHdPX8p9LwNi9Sy0nLZaRfht4NxYZ1TEjZA9Uv8AvA9dT55EpQDkAe8RIRon5/vLmXVCLJ05TslQdr2Fm5tDXAMHmzVBVyQQSo7cJHkXgOZLSkolD5lK73hx/OYv8GmBMkMLkk+8NbIfiS5VCiMJFPkRc3EIcRqLm+8dYrizAgO8SsycVKJjcafJkwWOpNX3h4wTiWJEwlkSVG41h2aHuOoXbSKNQGAimUSo3gkBo9lJY2DmN5ko2cawzUQzbgtMl45rJcZYNN74BhzilPmT3A5bTeJjoym6MlZ8wgEPtA86maWt9XBjatpJgDlJAjSo70qzd5rks17vDcdQcpIqA0+KkS+zN0uxvt16RniU8lbbABuNI8pqPvTAsE5EuwLObAXG13jyWZZIy90/3EkP9R7wUD23YnBpiEudTZI+5h9TysoQAPl1PXeAJFKkKClzUki4Cbx5iuLksiWMgOpOrc9I3qKPLIwVYJih7SZkSXD+gglNGAEttx9yYHRLyoGjg3PIUbGDZFWnNk4AtydomyMT1Pc8fEmFabuIapYTMJaxN+IbYbiidGJBDac/aGldhMmatK2yqUBmDhjwQBoeR1B5hlT4KiWHAvAjKpXchz2HOpJVOFuSUBTv8rc8GGeH4QqmAXOTlU9twOUuLPD1eH8d07EawpxntchQ4I03+n35vGMxfQ6m4sijZ7hBLzJnFwYFqqlUuTLAF1Jb/uN4GTVLWnKQx5F36xvUSlHscxcjM58xCuHEi/8AdT0Bk5D2/wC7guF0p7VKla5VLP2izwypHYpfiEOGvMnKQgB1AOoj5Uh9upaH5phJQAWUQBBXZ3Js3H6REmIqClR7S0YN4HqqnMslt4NpXItFAGpNGVKlKWjefNKg0LQS4D3hlJpVMC8HVbkmRwDuDypIBvBKp4gWqVdo5SgmFs4kjvcQUtjFJTzSSCkhxAkiXLXLcBlR6lGUiGNTT0A1mP6iWFIZSfGIGoCpc7KgZgT8p/lovqGtsxjLE8Fkzw47qwXChY/4idX4NuGRYIkfg1ExUuxzEhtbA6H0hTjFIntzkBAsSBzvDzFZZkqGRbK3BZj0Uw6awrqJCV7lSzdQS5/YRZYqR4w3PkYBPrQkMgHzbXyF4ypUOntFEO51/T7R3W4ctN1JKeAxtAqJ2QOQ5Gj88tC2N9T0fHCobMOnVQSku5WpmB2A0eBpCeQ5L8esYSXJclyTd4IQ7kNrHBaEzNmLm4/wXY5SLanX6w9lYkguOPeJWmqQCl3NmaGstaFh20txE2RATuYtkaj2ZNADwsq5oKSwTrrAc+oZLDSBp1S6WjseOoLklqn39ahJDkgjjSD54E1AmSVMx76QPcD7QjxXDZ8tOaZJmJSdykt5nbzjr4cTNSpRCTlIuTa+xvDGCkXcJOSHUrsFp0ykkqspd24Gz9d/OPMRqQQQIVKnqO8ZzFmMXFu5pck7ntKkPcbwaWSRls8ASV3glCnIbWH8Yl2qNaehLu9oLq5jBhHEmaQADGU4uYU7GeW78jBMpeC5ct9S0cyy2sbKL6Qg2YBa5Py0EWEb06lb3EezZZSX1jIr0tpFtz0lbluGS6xrQ7w+oBiby5rp9I2pp6kmAy4+Q1HKwE4xjB1TKgE3TbN4biKSRh6QhIlpSgDge55MLf6wxtJxKI3DkAfaPBXuD43hrAqmKcAbnSI5VPTKIC1q/wClm+hio+JZ6lyFtwPR7xE4XTiYvvEgak7w3HfHZi6s6hWMYN2CUTEEqlrPdJb7QPTzIrVSkzpKUzMyJZzJTZ7j5VdCDtuD6xTkEjgsfEQzE5YUfia6cYwmoSQSfaHmC0OdHdY5XcE62GV+ju8T1BTrnKEtAJUfYbk9IrJ05NDIyIIXNUwUvZ+B0EKzk/SvZh4h8nqKK5kqyjyfUtqfX6GNsMoFipkdqGSqYkagkbsoAuk9C0L5M0v2pfNmYK1IUrVQ6gC3DiDvhwpNRLQS+aYlQVdwUd5RL8gqH+I5rC/qaACbjbGavLMUXUyllLXO1g3lAtTNSgSylyybuokJN3UAPwn0g2cvNMKwGyKKh7j6E+0AVlYgSyVEE3D7dAzQhB0KlTfMAE9T5Tly9Dub2jVCngHCcPKjmYtsNz1hkZeUHwMXqKkGRri+prwkkAOfSDaKsSlTLBSotd7efB8YafD0lM2nCJSJefO01UwO7gtlPlCb4iwn+nKikpIHIdy+zwkZrbjNbBax+uYSY0Comfh3Eit0K2uD04itlFMumXPIzLzBEtJuMxDuRvaOfU8o4G58YOVxolcZU1QFgBZClHRTMQ+gU2ojQrAs194AmZkwMh3BJlyRpxAdYSkWEMZ8KK+rOfKCzByeP3j0vJxhNwvDJdq+IJnmovp039NY2lV5IuLw/wACqM9PMlZEqUpyMzXfckwmr6LsJgSCSNbgD6Ev42iPHlslTPUfHQua4ROC5iQv5SWPgbfeKM0UrvAKsFHeFOAJT2mYhglz57QNNqFZidjced4Ww5ZDR6E46T9xtXTZKHD2a+4b7npE9TYRTqUVSp+VRNgsMnqAXsNrvA9ZNOchdiCzXfZw0YT5DEhSVJsCHDa/Qbx3E/eEgAHUb51oKUzFpIB/CpKy+zFyB4xnIwqkKyoS5yxwpdn3LpAMKKds9g4B1+kUVHSFR+YgD8Is8A/t+f7R6gMNweorZNO5lyxKcMyVKJPqSYl6/EzNXmNgPlA2/eOa+kKJq0qeyiz6s9oGKLxRjxqN9yd3J9vUoMOlZ0SzmyhJKlf9RZPTRL+UOfgeklzqx0kqEtJULWckpS/OvtCiVgs2ZLSJi0ykkJyoAzLUUhgSHA33VZ4rfhalTRS5uUmapRDlKS4AFk2caknXeJc7gKQDsx2NWJGobj8tEpOVAdOZ1qs5PJJsPCEdZh8tUoqzBQdyBduoMOJ1cFy8yVJIILlSgG6EEvErJqGnagpY30B511DRPhVq72JWxHRiyZWTgopDy2N0pzJJbQ3u3jB0qqWoNMJLN3muH55Ea4grnLqcpZlZde8d7+esAmcOExeoJFgSHJxB4mb0VRMkTO6grlqVmKUliDpmSeotDZA7UFa0kBT2Owdn9i3LGCfh0ASgtQbOrKl9ht6q+kOJCUdkHAKkypYbonOLecS5cg5HW4GDJycoOhFOGfBRlKMyWRMSR6DW3MfY7WSkSpcuX32mFUzUMoBLBtv2ij+H8WCpXZ/KxKUoDpUd9r9fKJD4ukpTOUpIWCcvaAgAHbMLm8OGyAx3FgXkJqASJRC8yVWJP6h4oZc5BDrDnThwND/OIV4bSpUlTHQ3I3Bv/PCDpKbas1tIDIwJlBxBhsTkJKrAP/NztCD4iw9UtQWRZW4Lh/ERviBVM7oJyOO6NT1P8tGHaTZScoWcpsxuPIGLs3kNkP4kfjeL6Qu9zf4bWtZKUoJJ/EPYRQnB5sw5ZtkI1Upt+IO+C56ElSSzt4OW/WN8TqETpyJeYpC0qDDm/vv5GPObKQ+hL+NrxMn8alypYCKfUalzfrGOBVBAUuYkHsyAm13Onpr6QLik0SARqQSPE8mE9KudPsFJAJsCcoJ0tzFZxhUq+5JzbI3WhDqesQFmYsFS1E9ctySrxe3m8HL+IAsMuR2nGZg3JB56QjTKUl7MUliDBMvEQkXF4L0VOzNZz8CeUqSorOUAuTlH5X28IpqJCEpda0oULgFQv94lZFeVOUsksbnZ92/WPJSVNY23UdT72+sIzLZq56HjY2ZbaMviSSibNSoMWF2NtRv6xlRYWO0C0JBb5buAfzXgenTcKzFQT+E6dfaL/DsPBSCnKAQ+kDy4rxuL8hBiIau/mKJGHKuQCtR+ZRv5eHSBcRnGWjsyCAeSLf8AG1oscwloI9xaI7GMyyXDiMx4wxsyc+WRqhEs2fLLFQKlAfMtT/QOfWB5E0FYUQ4TpsCdvACNaTDlknuW6loIVhgLj5FeLxT6Yqd/yRcDxOqzE6WAFvUxhQyu0WEksDq2rC59hByMLyguHJ3P2jCnldmsL0Y3+/tBhaWhFZH52RLCXh+daJIUEoIzFgxCEtd/zOzP9oKxCYCsrQcpQAmUBuzZio8Zb+8IK7EGWZgchsoYsCCxDnYPvGNOZ0zZQSQrvpYkhR1AfRg0R48Vm2i8LccXt7PcsMHqJU1QmABE5Lg+eoPSFPx3JzGX+chQYb7iAJWGzEjtETbhIIfQjceZv0cwpxCvmzp1w2RKvlfbck9QB5xgwFcnIHQlfrLwsxxg6XQ6XBGvI3/fyjk1Q3BzOcwGjvtGGF4rlV3tFC5+hPMN/wCkQSSNzGkBH94mElxaGIpiMgtt/B/OkD/0S5lyosL/AM4hkZIUb2Au/AAuT0AeO+0zAJHdQFBTbsGy5uVKUb8M0V+Rxxt1JcWVnQf1P+IfIpEyiAVAFnmK2SAGYckn/wAWjelSlINSVZu6cidSknb0bzeJzEZxnKMtB7g1I1VvbxP2grC6ZaCAsjV21YAE946eWsecRQsncux42J5GTuKTxNys+YEuCPrDOgnJSMqmSQXScr7uw1YwzVh6wkltSwSR3ieiQ7fx4El0ikKyzE5DckK4sxfht4q9ZXgDEUGoIJQTmLMCSW4AFh4sIVVUskvlcG4Y/tBdfWdo6UJABDOHL+enpAh7jC76M5Zzu+0PbJYAWM8fBVs8xWtWjC18o+qjGlOTZz1IFyT9BDz/APk1pSZk2YhKWBAQp3cakkXjPCsAXMBUkns8xAUANBu8T+oldykNuYTJtklmuB5HmLLCsQSmRLDv3R+/vEJPSEzlISolKWJe+l4cYDRzVoAYhySOgPP1841UB7ifPyepjB/MpJmJFdhGE2lUzwVS4MEIvdUfSZayWNhBhlH0zyjjk5WIUDZ/CMKdBJ4VFFiCgkFiHhKMUANwl/CHq1jqZNP6Jb99VtoXTqGZMJSkZj0g6orSvSGtIiWkAPlfUzARm2dO2XjxheXLwH5mF+MncPwQJU01MxajoHZA8Tv7CHf9aB3EAAg/JL77Wv3iAA+rXDxvWViHySzqQlStSTshA0KvYamPa3BpSUjP2Uskd22dXmo7+ESHOf5oWMZcvQi+rp5i3ClrlqI7oJRlPTu6QoUlUsKBcEAqyjQ/3LX+IX0EdT565a8qVJUPyrP/AIk6jobiPKutUtPZrliSndV2Pne3m0GC36nccgNNOJLKSALMA/pBsucogMSWtC6pV2ZQzqQpADizs9xBaawADLpFasGFmbv4hk2WopUEjX5idAkXL+Jy23jHEZ/ZyiE3uxPJ/EfAOB5QZiNSCoS02QkB8t+9q+ty+/QQtrVpysbABkg/fqTeJjyzMXI1G4gEASDUdQUA3KUPYBgVHkkh4YysUY91IdtSSWvcknQBo5w/Aps8ZnCE7OHPpDOf8JKy3W48AB7QJxhu5W3lIurgMrFXUJil90OAPxH+7z44EcV9UuqmAMpsuUKIItHtIhMpZGUZgdWiroZ5LHIIL0QhupLl8okUJP0vwNMUCROZR6fvA1R8HTJKTMXlWwL9Ooj9GkTk+EB4jVmWbsUnmBDtcUPIyEbMnqzD0VKZEtKnSDlLHZn/AG84b4qrskIpqdIzEX4SNyf0gLB0okmbPSLO0tIGqjx0ctD7CKEpBmTC8xd1HjhI6CJSPdR6H/sufKFWx2ZC1HwTNDqSoEkucw33II0irw+mEmWAWdoaVU5BBD3iVrqtlM8UqWeRtkYgAnqNaqcEhyfKElXiraQLXV1meEy5zqYm0UpiruDdzWorDMLJdzG9N8PPdSiTwNvODsKQskBCUhPv4mHtSQgpQkC5D/eNyPWhB6gFNhUimSJk5XVKT9WgeYqbW2koCZR1WtwVeDB29IFxOQBNJVdXJ/MrjwH1imo56ESwkEC20SheZ59mLFE2YimfB85KkzETUlSLpSzJ6jWFmLYotZCJskunYXHkYs5k0JGbMSOkKazD1TDmQq3WDCgm2lCZmXQkbNqWNpKR1VeNaWvmp+Upb8r+wd2h6v4ZS+aYs5R+HR+kZLKQSBLQE7NDQimG2XkNxPUYiFEdqhTjTRh6NARmJc3Ur/iGA6Q6mSgTpbiPkUIDtHDGB1F8lEHqlkFk6nU/eN6elQACrvHrHVKkFd4KnID6Q1fdFE1qbycRUNNOIayMUcMYnwI3lwbIKiDGeaU7kRzNxEJPcNuICWLQunmACAw1FygVijkERpidbmlF+D9InKdRjWtWe6HsVpB8HECyAbjlG6j6iqVZZIX+AFn8m9iYbrxEZbmJkLJnTA9gzekdVekT4sKlQTGeQ/8AEmVViRzm9oUVlUSqBsVSwcWgOVUqIueNhFYAHUWFvc3rK42BF4FlLOpjRKXDnWO1jSCEOh1KT4SnE5+bXOwihnlCEuVAq1iXw1WWSGs5vC2snqKjcwp8fIxdWajjH5qZhGQ/8ujlz+kCLqeCTASJhbWNUCDx4wgoQeNCOKLGAE5SkmMcRr5rjK4TCuaogWjuRNJBcwVCdVbncysUoMoxzLJax1jBWsH0YgSahHQmiEhrm8doSSI2loD6Q9wahlrz5ku2Vrkau+nhCybgEz//2Q=="/>
          <p:cNvSpPr>
            <a:spLocks noChangeAspect="1" noChangeArrowheads="1"/>
          </p:cNvSpPr>
          <p:nvPr/>
        </p:nvSpPr>
        <p:spPr bwMode="auto">
          <a:xfrm>
            <a:off x="155575" y="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7158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67184" y="1527750"/>
            <a:ext cx="792088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“Estava próxima a Páscoa dos judeus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Jesus subiu a Jerusalém.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Encontrou no templo 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os vendedores de bois, de ovelhas e de pombas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os cambistas sentados às bancas.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Fez então um chicote de cordas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expulsou-os a todos do templo, </a:t>
            </a:r>
            <a:endParaRPr lang="pt-PT" sz="22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com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as ovelhas e os bois;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deitou por terra o dinheiro dos cambistas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derrubou-lhes as mesas;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disse aos que vendiam pombas: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«Tirai tudo isto daqui;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não façais da casa de meu Pai casa de comércio».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16987" y="6091500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7969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282690"/>
            <a:ext cx="856895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Os discípulos recordaram-se do que estava escrito: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«Devora-me o zelo pela tua casa».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Então os judeus tomaram a palavra e </a:t>
            </a:r>
            <a:endParaRPr lang="pt-PT" sz="22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perguntaram-Lhe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«Que sinal nos dás de que podes proceder deste modo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?». Jesus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respondeu-lhes: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«Destruí este templo e em três dias o levantarei».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Disseram os judeus: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«Foram precisos quarenta e seis anos </a:t>
            </a:r>
            <a:endParaRPr lang="pt-PT" sz="22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construir este templo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e Tu vais levantá-lo em três dias?».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Jesus, porém, falava do templo do seu Corpo.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Por isso, quando Ele ressuscitou dos mortos,</a:t>
            </a:r>
          </a:p>
          <a:p>
            <a:pPr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os discípulos lembraram-se do que tinha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dito e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acreditaram na Escritura e na palavra de Jesus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”.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</a:rPr>
              <a:t>Jo </a:t>
            </a:r>
            <a:r>
              <a:rPr lang="pt-PT" sz="2200" spc="150" baseline="0" dirty="0" smtClean="0">
                <a:solidFill>
                  <a:srgbClr val="F8F8F8"/>
                </a:solidFill>
                <a:latin typeface="Arial" charset="0"/>
              </a:rPr>
              <a:t>2)</a:t>
            </a:r>
            <a:endParaRPr lang="pt-PT" sz="2200" spc="15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44752"/>
            <a:ext cx="3633254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147034" y="878316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63494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288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536" y="1924958"/>
            <a:ext cx="8640960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120650" defTabSz="893763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Deus nosso Pai,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nesta igreja que é a Sua Casa de Oração, para que disponha o nosso coração nesta última fase do Ano Litúrgico e nos prepare para a Sua Vinda. </a:t>
            </a:r>
          </a:p>
          <a:p>
            <a:pPr marL="0" lvl="2" indent="-120650" defTabSz="893763">
              <a:spcAft>
                <a:spcPts val="1800"/>
              </a:spcAft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    Mas devemos velar pelos outros, e orarmos para que: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360363" lvl="2" defTabSz="893763"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responsáveis das nações velem pelo bem comum…</a:t>
            </a:r>
          </a:p>
          <a:p>
            <a:pPr marL="360363" lvl="2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os homens encontrem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sentido luminoso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sua vida… </a:t>
            </a:r>
          </a:p>
          <a:p>
            <a:pPr marL="360363" lvl="2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 Espírito mude a indiferença e rotina dos corações…</a:t>
            </a:r>
          </a:p>
          <a:p>
            <a:pPr marL="360363" lvl="2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as nossas comunidades cristãs sejam fiéis e prudentes...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683568" y="5085184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0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Ó Pai, que saibamos </a:t>
            </a:r>
          </a:p>
          <a:p>
            <a:pPr>
              <a:spcAft>
                <a:spcPts val="0"/>
              </a:spcAft>
              <a:defRPr/>
            </a:pPr>
            <a:r>
              <a:rPr lang="pt-PT" sz="30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vigiar e orar na Tua presença!</a:t>
            </a:r>
            <a:endParaRPr lang="pt-PT" sz="30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CCFFFF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FFFF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64727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s-srzd.s3.amazonaws.com/srzd/upload/v/a/vaticano_papa_alt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9" t="5021" r="28642"/>
          <a:stretch/>
        </p:blipFill>
        <p:spPr bwMode="auto">
          <a:xfrm>
            <a:off x="3958686" y="1174713"/>
            <a:ext cx="4706829" cy="4403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http://www.cnbbo2.org.br/pub/news/514d1fe7735978c33275169199ef6fd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470" y="1215016"/>
            <a:ext cx="1841385" cy="22645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5957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5959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0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6" y="6079376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322642" y="3429000"/>
            <a:ext cx="747592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lvl="3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NA CASA DO SENHOR CANTAREI </a:t>
            </a:r>
            <a:endParaRPr lang="pt-PT" sz="2400" baseline="0" dirty="0" smtClean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268288" lvl="3">
              <a:spcAft>
                <a:spcPts val="0"/>
              </a:spcAft>
              <a:defRPr/>
            </a:pP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HINOS </a:t>
            </a: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DE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ALEGRIA!</a:t>
            </a:r>
            <a:endParaRPr lang="pt-PT" sz="2400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268288" lvl="3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ALELUIA, ALELUIA,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ALELUIA!</a:t>
            </a:r>
            <a:endParaRPr lang="pt-PT" sz="2400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268288" lvl="3"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268288" lvl="3"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1.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Entrai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pelas suas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portas, dando graças,</a:t>
            </a:r>
          </a:p>
          <a:p>
            <a:pPr marL="268288" lvl="3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entoando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hinos em seus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átrios.</a:t>
            </a:r>
            <a:endParaRPr lang="pt-PT" sz="2400" i="1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268288" lvl="3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Dai-Lhe graças, bendizei o Seu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1270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Nome!</a:t>
            </a:r>
            <a:endParaRPr lang="pt-PT" sz="2400" i="1" baseline="0" dirty="0">
              <a:solidFill>
                <a:srgbClr val="F8F8F8"/>
              </a:solidFill>
              <a:effectLst>
                <a:glow rad="1270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800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bj9UhRbfmdQ/UJxHyrHfnRI/AAAAAAAAFHg/0j6mK08P9LQ/s1600/Fachada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6887" r="16596" b="2393"/>
          <a:stretch/>
        </p:blipFill>
        <p:spPr bwMode="auto">
          <a:xfrm>
            <a:off x="6588225" y="2691942"/>
            <a:ext cx="2232248" cy="19133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1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922348" y="4397375"/>
            <a:ext cx="2376487" cy="1617663"/>
          </a:xfrm>
        </p:spPr>
      </p:pic>
      <p:sp>
        <p:nvSpPr>
          <p:cNvPr id="111619" name="WordArt 9"/>
          <p:cNvSpPr>
            <a:spLocks noChangeArrowheads="1" noChangeShapeType="1" noTextEdit="1"/>
          </p:cNvSpPr>
          <p:nvPr/>
        </p:nvSpPr>
        <p:spPr bwMode="auto">
          <a:xfrm>
            <a:off x="7092528" y="5300439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 </a:t>
            </a: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2978492"/>
            <a:ext cx="6624984" cy="3505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 smtClean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- (9-Nov) / </a:t>
            </a:r>
            <a:r>
              <a:rPr lang="pt-PT" sz="3600" i="1" kern="10" spc="400" baseline="0" dirty="0" smtClean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em tempo “</a:t>
            </a:r>
            <a:r>
              <a:rPr lang="pt-PT" sz="3600" i="1" kern="10" spc="400" baseline="0" dirty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escatológico”</a:t>
            </a:r>
            <a:r>
              <a:rPr lang="pt-PT" sz="3600" kern="10" spc="400" baseline="0" dirty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spc="400" baseline="0" dirty="0" smtClean="0">
                <a:ln w="19050">
                  <a:solidFill>
                    <a:srgbClr val="00B050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-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12700">
                    <a:schemeClr val="tx1">
                      <a:alpha val="81000"/>
                    </a:scheme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12700">
                  <a:schemeClr val="tx1">
                    <a:alpha val="81000"/>
                  </a:scheme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323528" y="3509963"/>
            <a:ext cx="6504884" cy="206210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A </a:t>
            </a:r>
            <a:r>
              <a:rPr lang="pt-PT" sz="2000" i="1" baseline="0" dirty="0" smtClean="0">
                <a:latin typeface="Arial" charset="0"/>
              </a:rPr>
              <a:t>Casa do Pai </a:t>
            </a:r>
            <a:r>
              <a:rPr lang="pt-PT" sz="2000" baseline="0" dirty="0" smtClean="0">
                <a:latin typeface="Arial" charset="0"/>
              </a:rPr>
              <a:t>Deus é casa de </a:t>
            </a:r>
            <a:r>
              <a:rPr lang="pt-PT" sz="2000" i="1" baseline="0" dirty="0" smtClean="0">
                <a:latin typeface="Arial" charset="0"/>
              </a:rPr>
              <a:t>Oração</a:t>
            </a:r>
            <a:r>
              <a:rPr lang="pt-PT" sz="2000" baseline="0" dirty="0" smtClean="0">
                <a:latin typeface="Arial" charset="0"/>
              </a:rPr>
              <a:t>, e não pode ser utilizada para outros fins…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</a:t>
            </a:r>
            <a:r>
              <a:rPr lang="pt-PT" sz="2000" b="0" i="1" baseline="0" dirty="0" smtClean="0">
                <a:latin typeface="Arial" charset="0"/>
              </a:rPr>
              <a:t>./ 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Jo 2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As “águas” que nascem no </a:t>
            </a:r>
            <a:r>
              <a:rPr lang="pt-PT" sz="2000" i="1" baseline="0" dirty="0" smtClean="0">
                <a:latin typeface="Arial" charset="0"/>
              </a:rPr>
              <a:t>Templo de Deus </a:t>
            </a:r>
            <a:r>
              <a:rPr lang="pt-PT" sz="2000" baseline="0" dirty="0" smtClean="0">
                <a:latin typeface="Arial" charset="0"/>
              </a:rPr>
              <a:t>vão produzir todos os </a:t>
            </a:r>
            <a:r>
              <a:rPr lang="pt-PT" sz="2000" i="1" baseline="0" dirty="0" smtClean="0">
                <a:latin typeface="Arial" charset="0"/>
              </a:rPr>
              <a:t>frutos de Vida</a:t>
            </a:r>
            <a:r>
              <a:rPr lang="pt-PT" sz="2000" baseline="0" dirty="0" smtClean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[ 1ª Leit</a:t>
            </a:r>
            <a:r>
              <a:rPr lang="pt-PT" sz="2000" b="0" i="1" baseline="0" dirty="0" smtClean="0">
                <a:latin typeface="Arial" charset="0"/>
              </a:rPr>
              <a:t>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Ez 47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Nós somos </a:t>
            </a:r>
            <a:r>
              <a:rPr lang="pt-PT" sz="2000" i="1" baseline="0" dirty="0" smtClean="0">
                <a:latin typeface="Arial" charset="0"/>
              </a:rPr>
              <a:t>«o templo santo do Senhor»</a:t>
            </a:r>
            <a:r>
              <a:rPr lang="pt-PT" sz="2000" baseline="0" dirty="0" smtClean="0">
                <a:latin typeface="Arial" charset="0"/>
              </a:rPr>
              <a:t>... onde há de morar sempre o Espírito Santo.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2ª Leit</a:t>
            </a:r>
            <a:r>
              <a:rPr lang="pt-PT" sz="2000" b="0" i="1" baseline="0" dirty="0" smtClean="0">
                <a:latin typeface="Arial" charset="0"/>
              </a:rPr>
              <a:t>.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</a:t>
            </a:r>
            <a:r>
              <a:rPr lang="pt-PT" sz="2000" baseline="0" dirty="0" smtClean="0">
                <a:latin typeface="Arial" charset="0"/>
              </a:rPr>
              <a:t>Cor 3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3" name="WordArt 21"/>
          <p:cNvSpPr>
            <a:spLocks noChangeArrowheads="1" noChangeShapeType="1" noTextEdit="1"/>
          </p:cNvSpPr>
          <p:nvPr/>
        </p:nvSpPr>
        <p:spPr bwMode="auto">
          <a:xfrm>
            <a:off x="395288" y="404664"/>
            <a:ext cx="8425184" cy="2509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CCFFFF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Dedicação da BASÍLICA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CCFFFF"/>
              </a:solidFill>
              <a:effectLst>
                <a:glow rad="63500">
                  <a:srgbClr val="CCFF33">
                    <a:alpha val="40000"/>
                  </a:srgb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CCFFFF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de S. João de LATRÃO (Roma)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CCFFFF"/>
              </a:solidFill>
              <a:effectLst>
                <a:glow rad="63500">
                  <a:srgbClr val="CCFF33">
                    <a:alpha val="40000"/>
                  </a:srgb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6" name="WordArt 8"/>
          <p:cNvSpPr>
            <a:spLocks noChangeArrowheads="1" noChangeShapeType="1" noTextEdit="1"/>
          </p:cNvSpPr>
          <p:nvPr/>
        </p:nvSpPr>
        <p:spPr bwMode="auto">
          <a:xfrm>
            <a:off x="8080241" y="5589240"/>
            <a:ext cx="452199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7" name="WordArt 8"/>
          <p:cNvSpPr>
            <a:spLocks noChangeArrowheads="1" noChangeShapeType="1" noTextEdit="1"/>
          </p:cNvSpPr>
          <p:nvPr/>
        </p:nvSpPr>
        <p:spPr bwMode="auto">
          <a:xfrm>
            <a:off x="7893897" y="4215628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pic>
        <p:nvPicPr>
          <p:cNvPr id="1833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Hossana nas alturas!</a:t>
            </a:r>
          </a:p>
        </p:txBody>
      </p:sp>
    </p:spTree>
    <p:extLst>
      <p:ext uri="{BB962C8B-B14F-4D97-AF65-F5344CB8AC3E}">
        <p14:creationId xmlns:p14="http://schemas.microsoft.com/office/powerpoint/2010/main" val="9911737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dirty="0" smtClean="0"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latin typeface="Arial" charset="0"/>
              </a:rPr>
              <a:t>[ </a:t>
            </a:r>
            <a:r>
              <a:rPr lang="pt-PT" sz="1900" i="1" u="sng" dirty="0" smtClean="0"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dirty="0" smtClean="0">
                <a:latin typeface="Arial" charset="0"/>
              </a:rPr>
              <a:t> / À escolha</a:t>
            </a:r>
            <a:r>
              <a:rPr lang="pt-PT" sz="2000" i="1" dirty="0" smtClean="0">
                <a:latin typeface="Arial" charset="0"/>
              </a:rPr>
              <a:t> ]</a:t>
            </a:r>
            <a:r>
              <a:rPr lang="pt-PT" sz="1600" i="1" dirty="0" smtClean="0">
                <a:latin typeface="Arial" charset="0"/>
              </a:rPr>
              <a:t> </a:t>
            </a:r>
            <a:br>
              <a:rPr lang="pt-PT" sz="1600" i="1" dirty="0" smtClean="0">
                <a:latin typeface="Arial" charset="0"/>
              </a:rPr>
            </a:br>
            <a:r>
              <a:rPr lang="pt-PT" sz="1800" dirty="0" smtClean="0">
                <a:latin typeface="Arial" charset="0"/>
              </a:rPr>
              <a:t>(1ª)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      A- </a:t>
            </a:r>
            <a:r>
              <a:rPr lang="pt-PT" sz="2200" b="1" dirty="0" smtClean="0">
                <a:latin typeface="Arial" charset="0"/>
              </a:rPr>
              <a:t>Anunciamos, Senhor, a Vossa morte,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         Vinde, Senhor Jesus!</a:t>
            </a:r>
            <a:r>
              <a:rPr lang="pt-PT" sz="2000" b="1" dirty="0" smtClean="0">
                <a:latin typeface="Arial" charset="0"/>
              </a:rPr>
              <a:t/>
            </a:r>
            <a:br>
              <a:rPr lang="pt-PT" sz="20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/>
            </a:r>
            <a:br>
              <a:rPr lang="pt-PT" sz="8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>	 </a:t>
            </a:r>
            <a:r>
              <a:rPr lang="pt-PT" sz="1800" dirty="0" smtClean="0">
                <a:latin typeface="Arial" charset="0"/>
              </a:rPr>
              <a:t>(2ª)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      A- </a:t>
            </a:r>
            <a:r>
              <a:rPr lang="pt-PT" sz="2200" b="1" dirty="0" smtClean="0">
                <a:latin typeface="Arial" charset="0"/>
              </a:rPr>
              <a:t>Quando comemos deste pão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e bebemos deste cálice,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latin typeface="Arial" charset="0"/>
              </a:rPr>
              <a:t/>
            </a:r>
            <a:br>
              <a:rPr lang="pt-PT" sz="21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/>
            </a:r>
            <a:br>
              <a:rPr lang="pt-PT" sz="8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>		 </a:t>
            </a:r>
            <a:r>
              <a:rPr lang="pt-PT" sz="1800" dirty="0" smtClean="0">
                <a:latin typeface="Arial" charset="0"/>
              </a:rPr>
              <a:t>(3ª)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P-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	      A- </a:t>
            </a:r>
            <a:r>
              <a:rPr lang="pt-PT" sz="2200" b="1" dirty="0" smtClean="0">
                <a:latin typeface="Arial" charset="0"/>
              </a:rPr>
              <a:t>Glória a Vós que morrestes na cruz 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e agora viveis para sempre.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latin typeface="Arial" charset="0"/>
              </a:rPr>
            </a:br>
            <a:r>
              <a:rPr lang="pt-PT" sz="2200" b="1" dirty="0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005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00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534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53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53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12657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09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8739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874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93787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2.bp.blogspot.com/-Tgb1Wx_6HaQ/Uwy9JOQKnrI/AAAAAAAABNY/LUuALCTwHLU/s1600/Papa_Francisco-Eucarist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604" y="1715120"/>
            <a:ext cx="3126396" cy="22470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portalcatolico.org.br/portal/wp-content/themes/jmjlive/timthumb.php?src=http://portalcatolico.org.br/portal/wp-content/uploads/2014/11/basilica-latr%C3%A3o2.jpg&amp;w=320&amp;h=170&amp;zc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031318"/>
            <a:ext cx="3767252" cy="23256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ages.comunidades.net/val/valentimeccel/celestialstairsdoor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2" t="-1" r="23239" b="32306"/>
          <a:stretch/>
        </p:blipFill>
        <p:spPr bwMode="auto">
          <a:xfrm>
            <a:off x="4716016" y="3962217"/>
            <a:ext cx="3384376" cy="24168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4150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187624" y="1123865"/>
            <a:ext cx="7644532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90763" lvl="5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NÓS SOMOS AS PEDRAS VIVAS</a:t>
            </a:r>
          </a:p>
          <a:p>
            <a:pPr marL="2290763" lvl="5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DA IGREJA DO SENHOR.</a:t>
            </a:r>
          </a:p>
          <a:p>
            <a:pPr marL="2290763" lvl="5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ALELUIA! ALELUIA!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endParaRPr kumimoji="0" lang="pt-PT" sz="2200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376363" lvl="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É temeroso este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lugar: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376363" lvl="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aqui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é a casa de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Deus;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376363" lvl="3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aqui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é a porta do Céu.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Diz o Senhor: “A Minha casa e casa de oração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”.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Nela quem implora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recebe;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61963" lvl="1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nela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quem procura encontra.</a:t>
            </a:r>
          </a:p>
          <a:p>
            <a:pPr marL="4763" indent="4763">
              <a:lnSpc>
                <a:spcPts val="2200"/>
              </a:lnSpc>
              <a:spcAft>
                <a:spcPts val="600"/>
              </a:spcAft>
              <a:defRPr/>
            </a:pP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833563" lvl="4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3.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Eis a Cidade Santa,</a:t>
            </a:r>
          </a:p>
          <a:p>
            <a:pPr marL="1833563" lvl="4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Nova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Jerusalém,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833563" lvl="4" indent="4763">
              <a:lnSpc>
                <a:spcPts val="2200"/>
              </a:lnSpc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descida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do Céu, de junto de Deus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.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34154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323528" y="1752128"/>
            <a:ext cx="8641208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292100">
              <a:spcAft>
                <a:spcPts val="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Ao sairmos hoje da nossa igreja, lugar sagrado e templo de Deus, pensemos que somos sentinelas –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vigias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arautos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em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todo 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tempo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– como nos exige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Palavra, nestes dias.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Então,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vamos ter acesas 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nossas lâmpadas: que não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nos falte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azeite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da Sabedoria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e a chama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do Amor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.     </a:t>
            </a:r>
          </a:p>
          <a:p>
            <a:pPr marL="0" lvl="1" indent="-292100">
              <a:spcAft>
                <a:spcPts val="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				E portanto: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361950" lvl="3"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~  Levemos 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luz e fogo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do Espírito, recebidos no Batismo... </a:t>
            </a:r>
          </a:p>
          <a:p>
            <a:pPr marL="361950" lvl="3"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 A nossa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lâmpada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ilumine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noite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de todos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irmãos...</a:t>
            </a:r>
          </a:p>
          <a:p>
            <a:pPr marL="361950" lvl="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Passemos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aos outros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a chama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 nossa Sabedoria...</a:t>
            </a:r>
          </a:p>
          <a:p>
            <a:pPr marL="361950" lvl="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Pela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luz da Fé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devemos dizer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ao reino da mentira…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388984" y="5229200"/>
            <a:ext cx="7119671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Até chegarmos </a:t>
            </a:r>
            <a:endParaRPr lang="pt-PT" sz="36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ao «Santuário Eterno»!</a:t>
            </a:r>
            <a:endParaRPr lang="pt-PT" sz="36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nspetoriasalesiana.com.br/site/public/site/imgs/galeria/galeria_194d2892a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115676"/>
            <a:ext cx="4637501" cy="31082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78749" y="1902267"/>
            <a:ext cx="7066656" cy="3876186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TEMPLO DE DEUS É </a:t>
            </a: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SANTO,</a:t>
            </a: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TEMPLO DE DEUS É </a:t>
            </a: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SANTO:</a:t>
            </a: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</a:t>
            </a: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VÓS SOIS ESSE </a:t>
            </a: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TEMPLO,</a:t>
            </a: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</a:t>
            </a: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VÓS SOIS ESSE TEMPLO.</a:t>
            </a:r>
            <a:b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sabeis que sois templos de Deus,</a:t>
            </a:r>
            <a:b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</a:t>
            </a: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o Espírito de Deus habita em vós?</a:t>
            </a:r>
            <a:b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 alguém destrói o templo de Deus,</a:t>
            </a:r>
            <a:b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Deus o destruirá.</a:t>
            </a:r>
          </a:p>
        </p:txBody>
      </p:sp>
    </p:spTree>
    <p:extLst>
      <p:ext uri="{BB962C8B-B14F-4D97-AF65-F5344CB8AC3E}">
        <p14:creationId xmlns:p14="http://schemas.microsoft.com/office/powerpoint/2010/main" val="21990763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editoriallapaz.org/images-default-folder/himno-El-que-habita-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248" y="620522"/>
            <a:ext cx="4271240" cy="39606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579022" y="2268973"/>
            <a:ext cx="7737394" cy="4138680"/>
          </a:xfrm>
        </p:spPr>
        <p:txBody>
          <a:bodyPr/>
          <a:lstStyle/>
          <a:p>
            <a:pPr>
              <a:defRPr/>
            </a:pPr>
            <a:r>
              <a:rPr lang="pt-PT" sz="26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 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 A NOVA JERUSALÉM,</a:t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RESPLANDECENTE 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LUZ ETERNA,</a:t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DESCER 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 CÉU, DE JUNTO DE DEUS,</a:t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PARA </a:t>
            </a: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HABITAR NO MEIO DOS HOMENS.</a:t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b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 vi descer do Céu, da presença de Deus,</a:t>
            </a:r>
            <a:b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 Cidade Santa, a Nova Jerusalém.</a:t>
            </a:r>
            <a:b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Era formosa como esposa preparada,</a:t>
            </a:r>
            <a:b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6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com preciosas joias, para o seu Esposo.</a:t>
            </a:r>
            <a:r>
              <a:rPr lang="pt-PT" sz="2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pt-PT" sz="2600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36197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3.bp.blogspot.com/_kpU7fwH2RKE/THkNzydA60I/AAAAAAAADZ4/yO0Hu_bWEwE/s1600/2008.05.06+roma+2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72"/>
          <a:stretch/>
        </p:blipFill>
        <p:spPr bwMode="auto">
          <a:xfrm>
            <a:off x="7042248" y="2341457"/>
            <a:ext cx="1850232" cy="1909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http://t1.gstatic.com/images?q=tbn:ANd9GcSWx4eVuEf4l8pIFQyi5jXG5kkN_VgsqEwYuTiDwgsZ_C3a7EE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06435"/>
            <a:ext cx="3411126" cy="22746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://4.bp.blogspot.com/-bj9UhRbfmdQ/UJxHyrHfnRI/AAAAAAAAFHg/0j6mK08P9LQ/s1600/Fachada_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6887" r="16596" b="2393"/>
          <a:stretch/>
        </p:blipFill>
        <p:spPr bwMode="auto">
          <a:xfrm>
            <a:off x="5904114" y="4121199"/>
            <a:ext cx="2853323" cy="24457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think-israel.org/may10pix/temple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8" b="6165"/>
          <a:stretch/>
        </p:blipFill>
        <p:spPr bwMode="auto">
          <a:xfrm>
            <a:off x="3648283" y="282099"/>
            <a:ext cx="2572736" cy="2261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4.bp.blogspot.com/-RwUxSy5uv1k/TrpaJZQNS2I/AAAAAAAAAFM/7wv37agHYCI/s1600/TEMPLO%257E1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5" t="9198" r="19388" b="23249"/>
          <a:stretch/>
        </p:blipFill>
        <p:spPr bwMode="auto">
          <a:xfrm>
            <a:off x="6782173" y="312738"/>
            <a:ext cx="1708134" cy="2046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etimodia.files.wordpress.com/2012/10/igreja-no-campo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5" t="19865" r="16827" b="14764"/>
          <a:stretch/>
        </p:blipFill>
        <p:spPr bwMode="auto">
          <a:xfrm>
            <a:off x="2635898" y="4299753"/>
            <a:ext cx="3096344" cy="22230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coachdeldiaofj.files.wordpress.com/2014/04/expusao-do-templo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41" y="329234"/>
            <a:ext cx="2682109" cy="2305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13" descr="http://t2.gstatic.com/images?q=tbn:ANd9GcTgHen_91Q42irv6ctAuj55vrVAKQTIKmwcLfvQ4irarQItI4Q6kA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42" y="4593533"/>
            <a:ext cx="1979942" cy="1929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481160" y="5558150"/>
            <a:ext cx="312217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  <a:endParaRPr lang="pt-PT" sz="3600" i="1" kern="10" baseline="0" dirty="0">
              <a:ln w="11430"/>
              <a:solidFill>
                <a:srgbClr val="FF0000"/>
              </a:solidFill>
              <a:effectLst>
                <a:glow rad="139700">
                  <a:schemeClr val="tx2">
                    <a:alpha val="7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" name="Rectângulo 13"/>
          <p:cNvSpPr/>
          <p:nvPr/>
        </p:nvSpPr>
        <p:spPr>
          <a:xfrm rot="21271599">
            <a:off x="253918" y="1309341"/>
            <a:ext cx="8797839" cy="397031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 os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Templos de Deus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são santos: o de Jerusalém… as nossas igrejas de todo o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mundo,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até às mais humildes… Mas afinal, o verdadeiro templo é Cristo Jesus… E nós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próprios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também o somos quando nos amamos, uns aos outros, e somos amigos de Deus… </a:t>
            </a:r>
            <a:endParaRPr lang="pt-PT" sz="36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8625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3.bp.blogspot.com/_kpU7fwH2RKE/THkNzydA60I/AAAAAAAADZ4/yO0Hu_bWEwE/s1600/2008.05.06+roma+2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72"/>
          <a:stretch/>
        </p:blipFill>
        <p:spPr bwMode="auto">
          <a:xfrm>
            <a:off x="7042248" y="2341457"/>
            <a:ext cx="1850232" cy="1909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http://t1.gstatic.com/images?q=tbn:ANd9GcSWx4eVuEf4l8pIFQyi5jXG5kkN_VgsqEwYuTiDwgsZ_C3a7EE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06435"/>
            <a:ext cx="3411126" cy="22746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://4.bp.blogspot.com/-bj9UhRbfmdQ/UJxHyrHfnRI/AAAAAAAAFHg/0j6mK08P9LQ/s1600/Fachada_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6887" r="16596" b="2393"/>
          <a:stretch/>
        </p:blipFill>
        <p:spPr bwMode="auto">
          <a:xfrm>
            <a:off x="5904114" y="4121199"/>
            <a:ext cx="2853323" cy="24457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think-israel.org/may10pix/temple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8" b="6165"/>
          <a:stretch/>
        </p:blipFill>
        <p:spPr bwMode="auto">
          <a:xfrm>
            <a:off x="3648283" y="282099"/>
            <a:ext cx="2572736" cy="2261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4.bp.blogspot.com/-RwUxSy5uv1k/TrpaJZQNS2I/AAAAAAAAAFM/7wv37agHYCI/s1600/TEMPLO%257E1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5" t="9198" r="19388" b="23249"/>
          <a:stretch/>
        </p:blipFill>
        <p:spPr bwMode="auto">
          <a:xfrm>
            <a:off x="6782173" y="312738"/>
            <a:ext cx="1708134" cy="2046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etimodia.files.wordpress.com/2012/10/igreja-no-campo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5" t="19865" r="16827" b="14764"/>
          <a:stretch/>
        </p:blipFill>
        <p:spPr bwMode="auto">
          <a:xfrm>
            <a:off x="2635898" y="4299753"/>
            <a:ext cx="3096344" cy="22230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coachdeldiaofj.files.wordpress.com/2014/04/expusao-do-templo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41" y="329234"/>
            <a:ext cx="2682109" cy="2305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13" descr="http://t2.gstatic.com/images?q=tbn:ANd9GcTgHen_91Q42irv6ctAuj55vrVAKQTIKmwcLfvQ4irarQItI4Q6kA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42" y="4593533"/>
            <a:ext cx="1979942" cy="1929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Rectângulo 13"/>
          <p:cNvSpPr/>
          <p:nvPr/>
        </p:nvSpPr>
        <p:spPr>
          <a:xfrm rot="21271599">
            <a:off x="253918" y="1309341"/>
            <a:ext cx="8797839" cy="397031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 os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Templos de Deus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são santos: o de Jerusalém… as nossas igrejas de todo o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mundo,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até às mais humildes… Mas afinal, o verdadeiro templo é Cristo Jesus… E nós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próprios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também o somos quando nos amamos, uns aos outros, e somos amigos de Deus… </a:t>
            </a:r>
            <a:endParaRPr lang="pt-PT" sz="36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9271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1.gstatic.com/images?q=tbn:ANd9GcTbU9gKtUu0ZdSSWYuGW_EAadr1UOD30_ISYRu9G1uO03WokG_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492896"/>
            <a:ext cx="4231059" cy="31402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755576" y="557942"/>
            <a:ext cx="1656662" cy="171477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95535" y="911418"/>
            <a:ext cx="777686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EU VI A CIDADE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SANTA,</a:t>
            </a:r>
            <a:endParaRPr lang="pt-PT" sz="220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lvl="4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 NOVA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JERUSALÉM,</a:t>
            </a:r>
            <a:endParaRPr lang="pt-PT" sz="220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914400" lvl="4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QUE DESCIA DO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CÉU, </a:t>
            </a: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DE JUNTO DE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DEUS,</a:t>
            </a:r>
            <a:endParaRPr lang="pt-PT" sz="220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914400" lvl="4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QUAL ESPOSA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ADORNADA,</a:t>
            </a:r>
            <a:endParaRPr lang="pt-PT" sz="220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914400" lvl="4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QUAL ESPOSA ADORNADA PARA SEU ESPOSO.</a:t>
            </a:r>
          </a:p>
          <a:p>
            <a:pPr marL="0" lvl="2">
              <a:defRPr/>
            </a:pPr>
            <a:endParaRPr lang="pt-PT" sz="220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0" lvl="2"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1.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Grande é o Senhor e digno de louvor</a:t>
            </a: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na cidade do nosso Deus.</a:t>
            </a: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A Sua montanha sagrada é a mais bela </a:t>
            </a:r>
            <a:endParaRPr lang="pt-PT" sz="2200" i="1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das montanhas, a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alegria de toda a terra.</a:t>
            </a:r>
          </a:p>
          <a:p>
            <a:pPr marL="0" lvl="2">
              <a:defRPr/>
            </a:pPr>
            <a:endParaRPr lang="pt-PT" sz="2200" i="1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marL="0" lvl="2"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2.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Recordamos, ó Deus, a vossa misericórdia</a:t>
            </a: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no interior do vosso templo.</a:t>
            </a: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Como o Vosso Nome, ó Deus,</a:t>
            </a:r>
          </a:p>
          <a:p>
            <a:pPr marL="0" lvl="2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assim o vosso louvor chegue até aos confins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da terra.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43620">
            <a:off x="197621" y="1038512"/>
            <a:ext cx="2393630" cy="37297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6756" y="6151384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46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12580" y="586525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FFFF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FFFF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83955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95288" y="1280726"/>
            <a:ext cx="85994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dias,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Anjo reconduziu-me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à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entrada do templo.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Debaixo do limiar da porta saía água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em direção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ao Oriente,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pois a fachada do templo estava voltada para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Oriente. 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águas corriam da parte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inferior,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lado direito do templo, ao sul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altar.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Anjo fez-me sair pela porta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setentrional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contornar o templo por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fora, até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à porta exterior que está voltada para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Oriente.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águas corriam do lado direito.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Anjo disse-me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Esta água corre para a região oriental,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desce para Arabá e entra no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mar,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as suas águas se tornem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salubres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.                     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907926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040896" y="6023645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67544" y="1124744"/>
            <a:ext cx="8569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Todo o ser vivo que se move na água onde chegar esta torrente terá novo alento e o peixe será mais abundante. Porque aonde esta água chegar, tornar-se-ão sãs as outras águas e haverá vida por toda a parte aonde chegar esta torrente.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À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beira da torrente, nas duas margens,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crescerá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toda a espécie de árvores de fruto;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sua folhagem não murchará,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nem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acabarão os seus frutos.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Todos os meses darão frutos novos,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as águas vêm do santuário.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Os frutos servirão de alimento e as folhas de remédio»”.                  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						      (Ez 47)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815256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691680" y="5328315"/>
            <a:ext cx="687723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Os braços dum rio </a:t>
            </a:r>
            <a:endParaRPr lang="pt-PT" sz="24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alegram </a:t>
            </a: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cidade de Deus</a:t>
            </a: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, A MAIS</a:t>
            </a:r>
            <a:endParaRPr lang="pt-PT" sz="24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Santa Das moradas do </a:t>
            </a: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Altíssimo.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951880">
            <a:off x="307584" y="5790124"/>
            <a:ext cx="1449388" cy="2851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314806" y="877677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51199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11068</TotalTime>
  <Words>1825</Words>
  <Application>Microsoft Office PowerPoint</Application>
  <PresentationFormat>Apresentação no Ecrã (4:3)</PresentationFormat>
  <Paragraphs>308</Paragraphs>
  <Slides>29</Slides>
  <Notes>11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18</vt:i4>
      </vt:variant>
      <vt:variant>
        <vt:lpstr>Títulos dos diapositivos</vt:lpstr>
      </vt:variant>
      <vt:variant>
        <vt:i4>29</vt:i4>
      </vt:variant>
    </vt:vector>
  </HeadingPairs>
  <TitlesOfParts>
    <vt:vector size="54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13_Modelo de apresentação predefinido</vt:lpstr>
      <vt:lpstr>2_Modelo de apresentação predefinido</vt:lpstr>
      <vt:lpstr>3_Modelo de apresentação predefinido</vt:lpstr>
      <vt:lpstr>17_Modelo de apresentação predefinido</vt:lpstr>
      <vt:lpstr>14_Modelo de apresentação predefinido</vt:lpstr>
      <vt:lpstr>15_Modelo de apresentação predefinido</vt:lpstr>
      <vt:lpstr>16_Modelo de apresentação predefinido</vt:lpstr>
      <vt:lpstr>12_Modelo de apresentação predefinido</vt:lpstr>
      <vt:lpstr>18_Modelo de apresentação predefinido</vt:lpstr>
      <vt:lpstr>19_Modelo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 TEMPLO DE DEUS É SANTO, O TEMPLO DE DEUS É SANTO:  E VÓS SOIS ESSE TEMPLO,  E VÓS SOIS ESSE TEMPLO.    1. Não sabeis que sois templos de Deus,     e que o Espírito de Deus habita em vós?  2. Se alguém destrói o templo de Deus,    Deus o destruirá.</vt:lpstr>
      <vt:lpstr> EU VI A NOVA JERUSALÉM,  RESPLANDECENTE DA LUZ ETERNA,  DESCER DO CÉU, DE JUNTO DE DEUS,  PARA HABITAR NO MEIO DOS HOMENS.  1. Eu vi descer do Céu, da presença de Deus,    a Cidade Santa, a Nova Jerusalém.  2. Era formosa como esposa preparada,    com preciosas joias, para o seu Esposo. 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620</cp:revision>
  <dcterms:created xsi:type="dcterms:W3CDTF">2006-05-02T09:35:59Z</dcterms:created>
  <dcterms:modified xsi:type="dcterms:W3CDTF">2015-02-07T11:07:47Z</dcterms:modified>
</cp:coreProperties>
</file>