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8267" r:id="rId2"/>
    <p:sldMasterId id="2147488280" r:id="rId3"/>
    <p:sldMasterId id="2147488293" r:id="rId4"/>
    <p:sldMasterId id="2147488306" r:id="rId5"/>
    <p:sldMasterId id="2147488319" r:id="rId6"/>
    <p:sldMasterId id="2147489588" r:id="rId7"/>
    <p:sldMasterId id="2147491049" r:id="rId8"/>
    <p:sldMasterId id="2147491075" r:id="rId9"/>
    <p:sldMasterId id="2147491114" r:id="rId10"/>
    <p:sldMasterId id="2147504748" r:id="rId11"/>
    <p:sldMasterId id="2147504761" r:id="rId12"/>
    <p:sldMasterId id="2147504774" r:id="rId13"/>
    <p:sldMasterId id="2147523353" r:id="rId14"/>
  </p:sldMasterIdLst>
  <p:notesMasterIdLst>
    <p:notesMasterId r:id="rId41"/>
  </p:notesMasterIdLst>
  <p:sldIdLst>
    <p:sldId id="391" r:id="rId15"/>
    <p:sldId id="425" r:id="rId16"/>
    <p:sldId id="484" r:id="rId17"/>
    <p:sldId id="353" r:id="rId18"/>
    <p:sldId id="386" r:id="rId19"/>
    <p:sldId id="393" r:id="rId20"/>
    <p:sldId id="426" r:id="rId21"/>
    <p:sldId id="465" r:id="rId22"/>
    <p:sldId id="451" r:id="rId23"/>
    <p:sldId id="456" r:id="rId24"/>
    <p:sldId id="452" r:id="rId25"/>
    <p:sldId id="307" r:id="rId26"/>
    <p:sldId id="437" r:id="rId27"/>
    <p:sldId id="427" r:id="rId28"/>
    <p:sldId id="342" r:id="rId29"/>
    <p:sldId id="387" r:id="rId30"/>
    <p:sldId id="388" r:id="rId31"/>
    <p:sldId id="398" r:id="rId32"/>
    <p:sldId id="301" r:id="rId33"/>
    <p:sldId id="395" r:id="rId34"/>
    <p:sldId id="389" r:id="rId35"/>
    <p:sldId id="390" r:id="rId36"/>
    <p:sldId id="400" r:id="rId37"/>
    <p:sldId id="442" r:id="rId38"/>
    <p:sldId id="458" r:id="rId39"/>
    <p:sldId id="486" r:id="rId40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66FF33"/>
    <a:srgbClr val="FFFFFF"/>
    <a:srgbClr val="FF9933"/>
    <a:srgbClr val="00FFFF"/>
    <a:srgbClr val="66FFFF"/>
    <a:srgbClr val="99FFCC"/>
    <a:srgbClr val="CCFFCC"/>
    <a:srgbClr val="FF99CC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644" autoAdjust="0"/>
    <p:restoredTop sz="94628" autoAdjust="0"/>
  </p:normalViewPr>
  <p:slideViewPr>
    <p:cSldViewPr>
      <p:cViewPr varScale="1">
        <p:scale>
          <a:sx n="98" d="100"/>
          <a:sy n="98" d="100"/>
        </p:scale>
        <p:origin x="72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9" Type="http://schemas.openxmlformats.org/officeDocument/2006/relationships/slide" Target="slides/slide2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7.xml"/><Relationship Id="rId34" Type="http://schemas.openxmlformats.org/officeDocument/2006/relationships/slide" Target="slides/slide20.xml"/><Relationship Id="rId42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slide" Target="slides/slide19.xml"/><Relationship Id="rId38" Type="http://schemas.openxmlformats.org/officeDocument/2006/relationships/slide" Target="slides/slide2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slide" Target="slides/slide15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32" Type="http://schemas.openxmlformats.org/officeDocument/2006/relationships/slide" Target="slides/slide18.xml"/><Relationship Id="rId37" Type="http://schemas.openxmlformats.org/officeDocument/2006/relationships/slide" Target="slides/slide23.xml"/><Relationship Id="rId40" Type="http://schemas.openxmlformats.org/officeDocument/2006/relationships/slide" Target="slides/slide26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openxmlformats.org/officeDocument/2006/relationships/slide" Target="slides/slide22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31" Type="http://schemas.openxmlformats.org/officeDocument/2006/relationships/slide" Target="slides/slide17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slide" Target="slides/slide16.xml"/><Relationship Id="rId35" Type="http://schemas.openxmlformats.org/officeDocument/2006/relationships/slide" Target="slides/slide21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DDE638AB-B1DE-405E-BD3E-D8DF94009BE0}" type="datetimeFigureOut">
              <a:rPr lang="pt-PT"/>
              <a:pPr>
                <a:defRPr/>
              </a:pPr>
              <a:t>07/02/2015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FF7FA65-8703-4C3E-9B0C-01C0109B74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60624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dirty="0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2D4CF7B-D6A4-49DD-BFF6-19D84E491C8F}" type="slidenum">
              <a:rPr lang="pt-PT" smtClean="0"/>
              <a:pPr>
                <a:defRPr/>
              </a:pPr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41638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558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2493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F19AC829-5601-4FFD-9955-0C35535DE242}" type="slidenum">
              <a:rPr lang="pt-PT" sz="1200">
                <a:solidFill>
                  <a:prstClr val="black"/>
                </a:solidFill>
              </a:rPr>
              <a:pPr eaLnBrk="1" hangingPunct="1">
                <a:defRPr/>
              </a:pPr>
              <a:t>2</a:t>
            </a:fld>
            <a:endParaRPr lang="pt-PT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8249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661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dirty="0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5DE53880-8CBF-4032-80C9-D5BC35E38C0D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23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435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763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dirty="0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27CBE69F-66D1-408A-9437-F99BC0805CEE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24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0191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968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31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54E14648-99F2-4695-A54B-107A52C22972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25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60016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29CC6-2511-4659-BD61-31E7426B4C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79617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FC34F6-A4A4-4B29-A0A0-0E8CB186A8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05815515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8C413D7-E08B-41A1-9F17-959402B82C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1335840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4BB13D4-D3FC-4B08-84CA-2929D85CE8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30338434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1C2619-A3BE-4FA9-8BD8-76F2AC9C34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3461784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8EE9FF-A69A-451C-B043-0D77A6E67A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97801139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DBF58D-0045-4FDC-8333-1FCD2EA5AF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11475707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84F8476-4732-4934-A5D6-AD9F6DDA2B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217612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39F8AE-0F23-456C-9033-6E87815C28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7332253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CAA34F-B423-425C-8D67-E4DE8733F6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75793587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A29701-C7D7-48F5-9B61-1F0884BFF2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634857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DA94FB1-59BA-4DE9-AE4C-3D7F4685FF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9449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5BC475-5D2E-4D76-BBD2-FA2CD9AF2A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45150456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4A1D38-C34A-4DF6-9CC0-E719184734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7261860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999436B-36E6-4EDA-B2D8-0E831C67AE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5213184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5C512FF-A7C4-4F97-B263-55D2A70B7C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3303137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5957076-A6A2-415E-86BF-FD5CF9317F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891143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DABCC80-2E83-4F46-A74E-042FE7B4F4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4753701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32F459E-1BE8-4806-9A30-1037114BA2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8921747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E38F3D-E38F-4F7B-A3F6-7C62BE7D0B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1679758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738B508-59C4-4C53-B5F4-B22F896B6E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380892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E4B3701-D3CF-4A85-956A-07C6C96A4D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68633096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394A63-5084-4386-A542-777F7E10AC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37445689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0802E-522A-4802-9DB3-DA6DC6F6BD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97978346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9271F8-9537-47C4-9AC1-E08359D7BB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4383531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EEF65E9-9FAD-4019-94E6-56831D4FEC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81191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C1E5259-A5FB-40DE-91F8-F031F1DC38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9543508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2E53D27-594E-4D5B-A647-6987466E8E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1474714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69350B-93EB-488C-95AB-BBD11A48AB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79586994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7B961C8-1B4D-4FA0-80F5-EF5238E4D1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29940682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077903C-9E68-4095-9BB0-1D25C042FB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7127353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BE5A4E-228A-4373-B02C-40027EC013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9166039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C460704-03B6-4B58-A3F3-316B94C339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7026409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F196E23-3874-45C8-B6AC-4121380685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1053784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2799017-6CE7-467B-BD2D-68EB869D23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88193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D03799-5F4D-46DD-8833-D2F400A06E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33068573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C5012B-CFDE-4FE4-AAC9-C21DB86AFC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0483985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5AD6488-B6E0-42DE-879E-597D0E4F6B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68522939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8A8718A-C271-4EF2-BE47-41A1AFA81B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57189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512C0F6-47CE-4D33-A29D-837735C220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0117296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EB791A5-6433-4140-A43B-C3E871E283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8340666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87C71DF-6202-48F7-B4CA-6E9BE162C78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0821532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B49534-D07A-4C4F-8790-77992A775D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81258946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7EA9C7E-6BF9-48C9-982E-5EB1B53FCA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3398978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121A53-9E5D-4D5D-A93E-A3C52774F7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8000911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3CCAB82-89CF-4547-9C0B-50FA0E21F8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4413736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7387CC3-5834-4E21-8513-74D47E8CFB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09951571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BD1766D-98D1-4778-9F00-537E22DB5F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1166627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5CB850E-6912-499F-A2A5-4C535BDC42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2066824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4E7699-FC7C-4B6C-9AF1-A2F3FBF073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617765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354D75-7D7A-49AB-B8DE-6F2FAB99FD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2162558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1C89D08-C959-4136-BE02-09D5A818C7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26923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37B5EA-9A26-46BB-A94F-EA49166532A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046608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7AB1EED-F5DD-4298-AD2D-92F243AFA9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6623033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45EEA93-FAA7-4942-9D9C-CA9A0ACD66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3465503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F05DFA-E336-4661-9B44-BE6FABD330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7037525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930D063-5B30-4226-A254-88732944F0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74724967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27878F-ED37-4941-A53A-8D1343B1ED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92742603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F1CD0D1-94DC-4EA6-8587-0E0D4D9934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7850889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1B9B2B5-ABA2-467F-8C63-CD6ED121CD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5499508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27CA290-14D4-4BF9-BE79-BA207AD70F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2642115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A7DBD4C-EFB8-4A9D-BB69-22624CF8CF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7954489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6636FA2-5146-446D-969E-962C1B75C1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3312444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5578854-EEFC-4AC5-A727-D1B67D2B15E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6282597"/>
      </p:ext>
    </p:extLst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grpSp>
        <p:nvGrpSpPr>
          <p:cNvPr id="512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2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512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0" lang="pt-PT" sz="2400" b="0" baseline="0" dirty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28" name="Rectangle 8"/>
            <p:cNvSpPr>
              <a:spLocks noChangeArrowheads="1"/>
            </p:cNvSpPr>
            <p:nvPr/>
          </p:nvSpPr>
          <p:spPr bwMode="auto">
            <a:xfrm rot="-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512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513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513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513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5135" name="Rectangle 15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</p:grpSp>
      <p:sp>
        <p:nvSpPr>
          <p:cNvPr id="5136" name="Rectangle 1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5137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5138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F8C901E-EA1A-4F8E-A846-C8018930490E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7859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utoUpdateAnimBg="0"/>
      <p:bldP spid="5123" grpId="0" build="p" autoUpdateAnimBg="0" advAuto="0">
        <p:tmplLst>
          <p:tmpl lvl="1">
            <p:tnLst>
              <p:par>
                <p:cTn presetID="9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51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PT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22BC6E-2230-45EB-A83F-BB114FAF91C2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265420"/>
      </p:ext>
    </p:extLst>
  </p:cSld>
  <p:clrMapOvr>
    <a:masterClrMapping/>
  </p:clrMapOvr>
  <p:transition spd="med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PT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A4AFE4-59F2-4B1D-B76D-10FC39111537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52078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0C3320-A8D8-444A-BC3B-92AABCE0A6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9499542"/>
      </p:ext>
    </p:extLst>
  </p:cSld>
  <p:clrMapOvr>
    <a:masterClrMapping/>
  </p:clrMapOvr>
  <p:transition spd="med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PT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7093A1-2A4B-4805-9CB4-3298C84E68F9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9144937"/>
      </p:ext>
    </p:extLst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PT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DAEE00-D2E2-4A9D-B29D-A4ECA21BC877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470707"/>
      </p:ext>
    </p:extLst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PT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4270D4-4D54-4BD2-934E-D21B53E61E15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9739344"/>
      </p:ext>
    </p:extLst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62ECED-1DC4-401D-B269-C90847FEF773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801983"/>
      </p:ext>
    </p:extLst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PT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03B50D-652F-47C2-9403-B4C9B15E1750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191670"/>
      </p:ext>
    </p:extLst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PT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8EF0B8-DC6E-4D66-950D-7CE1C7F8E9A9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962166"/>
      </p:ext>
    </p:extLst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PT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F3437C-EF3C-4934-BF95-44C58FF42202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385454"/>
      </p:ext>
    </p:extLst>
  </p:cSld>
  <p:clrMapOvr>
    <a:masterClrMapping/>
  </p:clrMapOvr>
  <p:transition spd="med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PT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6897D6-F240-49E4-A1CA-C379FE575962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489106"/>
      </p:ext>
    </p:extLst>
  </p:cSld>
  <p:clrMapOvr>
    <a:masterClrMapping/>
  </p:clrMapOvr>
  <p:transition spd="med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381000" y="60150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0150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858000" y="60150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99B2445-9FE1-44A4-A766-BAC0C2A67FEE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527410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806B9F-F80D-41CD-90C3-3A813C0137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6296362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34DDB6-A7BB-4079-8101-871A5A146E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6040075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E36870-9CE8-4D78-BFA3-C84AE40697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1101177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2AB425-08BB-4F70-9A2E-878DCF2E32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2142628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F02F07E-A92F-469A-8B03-269942F287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3427837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BB09605-B21F-4A85-B511-B83608129D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6997481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C22E23E-07D0-40B7-A503-50161E62E1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5089425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92CE661-77ED-433A-975C-ED12219186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1837365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6E8AFC8-479C-47C8-92E5-2C99118C14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1607861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2E18D91-09C8-4913-B1BD-9AB1B28907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22710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B4B3F9-0F1F-4DBC-9F65-E7D4203141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77837865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C01240E-2A8D-47C3-9AC0-EF73AB0244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4908133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682EBE6-9472-470D-AAE3-86D252857C7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5464409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6B91F7-4930-42E3-B8A0-6501DEE34FE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2996394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D48C63-E831-4531-B3ED-149A422DC8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79856642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E913A1-E344-4FDB-B852-EEC1416830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4808565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E3FEECC-FF5F-4793-BA4A-887AD62317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77699060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DCB1E0-6662-40A7-A2FE-82ECAEB3FC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5349928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3E50CDC-156F-424F-A3CA-3F387280469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9924689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655B198-1245-49E7-AB1D-3C5A33E6D7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3610507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4D3D65-7D05-4807-B6E3-42ECE52A06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4344915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ED19CA6-37E4-440B-BA74-11DDCC897A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4714432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77CD14-CAA1-4146-ABBB-C0C2D0E54B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844295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B65CEB2-F96F-4EF5-BCDB-5D933CDCF4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5790653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7918C46-0F1D-4A05-8F30-0CD4595614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174902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5B19EC-9F0F-4DC5-85E5-8B5C34A9B4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1558887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64DD09C-8DF3-4E1C-94E2-97E3E5AA3F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1617726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6EDB67-4656-49FD-A328-9C614D277A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91882904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031B1D0-5900-4374-8639-32D64BD97B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2378287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13354CE-0FEB-440F-8C8E-085D067DEB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3734082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BCE7C2-28D1-42DE-8685-F1B4301F7C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7233048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586185-AFDD-4537-B830-EA5128E70A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9722944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5F8BF7-3F6B-4CE5-9B4D-B43BFCBCB6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88558618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0438632-D291-4421-BC5A-1D67550B1C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02884420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E7AF2F7-BB56-41ED-AD14-EFA0DDD17A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02273476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C84D0FB-B271-48A2-9895-889BDAE537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433897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0176C4-D28E-4A28-B1D8-B234F2AE30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0358806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FB525A9-E6A5-4023-ABFB-2BE70F77249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1684450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C37AADA-EC4F-478E-B1AA-B292AD6716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42208179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B9D602-87BC-4F10-A1D5-EF1D498399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890774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7C019B0-C0CD-4492-B500-C7B683F12D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65257045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B7BE2FD-60A5-4790-AACE-FCECE30C7C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2318379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2E1AD2-180E-49D2-A838-4DBAD83405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5789330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6E753A1-405C-41D1-BC0D-DB8146BA25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1540373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644EB8-9B11-44BD-ABD9-1729049261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0972375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8827FF-4053-43BC-A642-2A0746A043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4942809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BC59FA8-5B1C-4F34-AE2B-A6005DCC7F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808879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32BC43-54B8-41D3-82C3-AE6D6DD36D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0342777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B52C8A3-F1E3-4579-9C04-91E552E820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2416707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3876D5D-0113-4BA4-A7D8-CC069FAAC2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57326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1E3C15-E359-4E5B-A055-F78A654B59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4494961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4D1D373-5407-446B-9647-9B541EF0CB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509417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F748F97-439A-42E5-A7CC-6C80866E59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9928454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6501B60-29D0-4E42-9CF3-E8899FD4DF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11802534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77817CC-019B-4613-B9AF-864EE3C146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5637085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A98C576-53B6-4465-8BFF-1FD9048BCC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5009282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94E3A3B-0ABF-447D-93DF-7DA1BDED0B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23206039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C8C91D2-D414-419B-9432-28A9BB9F77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10354043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85905B-1573-467D-AED0-97FC30F676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3767393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7BEFE2D-A58B-4A8C-8FFE-2672BD3BEF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8921823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996D8CD-645F-41E1-B5B6-6E4E884066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5089238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DBCA4F-6F03-412F-BC9A-EB26C5B085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93391732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7A6A1C-8E60-4F50-A5B3-540324D99C2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74740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3CCFF3-F734-4AF9-BA6F-D9EFE66270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9468361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4772A92-068C-42A0-88C9-284C02F35B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3881693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20CCD2-92CD-48D9-98F2-B5919808C1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144513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7A6F9AE-1832-4004-8DB1-ACFCD515F0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6512712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A9340BF-BF84-41B6-927C-37176C7014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0492730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2196F2-08B8-43E9-90A4-85B9343E18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0556755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B6130F-855C-4869-B5DB-6C66B2D693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7734671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02ABF4-0DEC-4C57-9650-1E606E9452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4139966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FF7052E-5E73-40BB-8496-75F5C7CE24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7125503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AC3D047-B6FD-41D3-A9ED-C68DAEF992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548160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1AC0D4F-A838-470B-9C22-61D370D630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9247590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EB88F5D-FB00-4BE7-ACBC-5FB2760E9F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2560785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19385B9-2190-46CE-AD51-E5004064DD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056448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48CD24-70F6-4822-9AC6-42A13273AE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1574321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A6B4285-87F4-4F92-A7DC-9B15B33114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0182640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0463892-63F5-4C65-BDF2-2D03FA86F4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2668778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A89122-83BE-4B4A-89B3-C7B486167F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6625634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B984F4-F43D-4323-A2C5-EC7213D3FF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6641974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6F4C5D-A131-4B28-8A2D-E8CC9BE382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73579496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FE057B-62CE-46AA-8608-A81E031745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0328246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2B0C84-9548-4B4A-9939-51E05D727B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6293176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141914-F8EF-4ED8-AD4E-B4F1D67603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2718089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C3E253A-62D3-472E-83B6-69592E7E5F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5940581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E166B43-7EEB-4188-B6B6-F5C9A593E2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1573316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122157B-3066-4081-A52F-273A9BA05D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5098739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9BE6727-6F8C-409B-87D2-49A4C45BB6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21127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E50E71B-1088-4AAA-8828-8F7A6BD620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56556876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8B70BD-BF2C-4E44-AD77-7AD46C6597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929666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53BAA6-5557-4BD9-97B5-D882A9C9F5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07" r:id="rId1"/>
    <p:sldLayoutId id="2147523185" r:id="rId2"/>
    <p:sldLayoutId id="2147523186" r:id="rId3"/>
    <p:sldLayoutId id="2147523187" r:id="rId4"/>
    <p:sldLayoutId id="2147523188" r:id="rId5"/>
    <p:sldLayoutId id="2147523189" r:id="rId6"/>
    <p:sldLayoutId id="2147523190" r:id="rId7"/>
    <p:sldLayoutId id="2147523191" r:id="rId8"/>
    <p:sldLayoutId id="2147523192" r:id="rId9"/>
    <p:sldLayoutId id="2147523193" r:id="rId10"/>
    <p:sldLayoutId id="2147523194" r:id="rId11"/>
    <p:sldLayoutId id="214752319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C17704E-1008-4C7F-A032-8F54821CDB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04" r:id="rId1"/>
    <p:sldLayoutId id="2147523305" r:id="rId2"/>
    <p:sldLayoutId id="2147523306" r:id="rId3"/>
    <p:sldLayoutId id="2147523307" r:id="rId4"/>
    <p:sldLayoutId id="2147523308" r:id="rId5"/>
    <p:sldLayoutId id="2147523309" r:id="rId6"/>
    <p:sldLayoutId id="2147523310" r:id="rId7"/>
    <p:sldLayoutId id="2147523311" r:id="rId8"/>
    <p:sldLayoutId id="2147523312" r:id="rId9"/>
    <p:sldLayoutId id="2147523313" r:id="rId10"/>
    <p:sldLayoutId id="2147523314" r:id="rId11"/>
    <p:sldLayoutId id="214752331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A12EC90-220D-4D46-A37C-DF9FC175BB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17" r:id="rId1"/>
    <p:sldLayoutId id="2147523318" r:id="rId2"/>
    <p:sldLayoutId id="2147523319" r:id="rId3"/>
    <p:sldLayoutId id="2147523320" r:id="rId4"/>
    <p:sldLayoutId id="2147523321" r:id="rId5"/>
    <p:sldLayoutId id="2147523322" r:id="rId6"/>
    <p:sldLayoutId id="2147523323" r:id="rId7"/>
    <p:sldLayoutId id="2147523324" r:id="rId8"/>
    <p:sldLayoutId id="2147523325" r:id="rId9"/>
    <p:sldLayoutId id="2147523326" r:id="rId10"/>
    <p:sldLayoutId id="2147523327" r:id="rId11"/>
    <p:sldLayoutId id="214752332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A041100-3689-4E90-9DD7-AC063FB336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29" r:id="rId1"/>
    <p:sldLayoutId id="2147523330" r:id="rId2"/>
    <p:sldLayoutId id="2147523331" r:id="rId3"/>
    <p:sldLayoutId id="2147523332" r:id="rId4"/>
    <p:sldLayoutId id="2147523333" r:id="rId5"/>
    <p:sldLayoutId id="2147523334" r:id="rId6"/>
    <p:sldLayoutId id="2147523335" r:id="rId7"/>
    <p:sldLayoutId id="2147523336" r:id="rId8"/>
    <p:sldLayoutId id="2147523337" r:id="rId9"/>
    <p:sldLayoutId id="2147523338" r:id="rId10"/>
    <p:sldLayoutId id="2147523339" r:id="rId11"/>
    <p:sldLayoutId id="214752334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4BF514A-AC5F-4396-A5A9-5DE56A2C52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434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435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434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435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434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435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434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35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434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4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41" r:id="rId1"/>
    <p:sldLayoutId id="2147523342" r:id="rId2"/>
    <p:sldLayoutId id="2147523343" r:id="rId3"/>
    <p:sldLayoutId id="2147523344" r:id="rId4"/>
    <p:sldLayoutId id="2147523345" r:id="rId5"/>
    <p:sldLayoutId id="2147523346" r:id="rId6"/>
    <p:sldLayoutId id="2147523347" r:id="rId7"/>
    <p:sldLayoutId id="2147523348" r:id="rId8"/>
    <p:sldLayoutId id="2147523349" r:id="rId9"/>
    <p:sldLayoutId id="2147523350" r:id="rId10"/>
    <p:sldLayoutId id="2147523351" r:id="rId11"/>
    <p:sldLayoutId id="214752335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endParaRPr lang="pt-PT" dirty="0">
              <a:solidFill>
                <a:srgbClr val="808080"/>
              </a:solidFill>
              <a:cs typeface="+mn-cs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/>
            <a:endParaRPr lang="pt-PT" dirty="0">
              <a:solidFill>
                <a:srgbClr val="808080"/>
              </a:solidFill>
              <a:cs typeface="+mn-cs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fld id="{129AC253-B6E9-444F-AEB1-9A04334420C3}" type="slidenum">
              <a:rPr lang="pt-PT">
                <a:solidFill>
                  <a:srgbClr val="808080"/>
                </a:solidFill>
                <a:cs typeface="+mn-cs"/>
              </a:rPr>
              <a:pPr/>
              <a:t>‹nº›</a:t>
            </a:fld>
            <a:endParaRPr lang="pt-PT" dirty="0">
              <a:solidFill>
                <a:srgbClr val="808080"/>
              </a:solidFill>
              <a:cs typeface="+mn-cs"/>
            </a:endParaRPr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0" lang="pt-PT" sz="2400" b="0" baseline="0" dirty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410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07" name="Rectangle 11"/>
            <p:cNvSpPr>
              <a:spLocks noChangeArrowheads="1"/>
            </p:cNvSpPr>
            <p:nvPr/>
          </p:nvSpPr>
          <p:spPr bwMode="auto">
            <a:xfrm rot="-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4108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410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411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411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3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4114" name="Rectangle 18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4115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1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411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7771347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523354" r:id="rId1"/>
    <p:sldLayoutId id="2147523355" r:id="rId2"/>
    <p:sldLayoutId id="2147523356" r:id="rId3"/>
    <p:sldLayoutId id="2147523357" r:id="rId4"/>
    <p:sldLayoutId id="2147523358" r:id="rId5"/>
    <p:sldLayoutId id="2147523359" r:id="rId6"/>
    <p:sldLayoutId id="2147523360" r:id="rId7"/>
    <p:sldLayoutId id="2147523361" r:id="rId8"/>
    <p:sldLayoutId id="2147523362" r:id="rId9"/>
    <p:sldLayoutId id="2147523363" r:id="rId10"/>
    <p:sldLayoutId id="2147523364" r:id="rId11"/>
    <p:sldLayoutId id="214752336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A256EA6-A3FE-419D-803C-D86211CAA5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08" r:id="rId1"/>
    <p:sldLayoutId id="2147523209" r:id="rId2"/>
    <p:sldLayoutId id="2147523210" r:id="rId3"/>
    <p:sldLayoutId id="2147523211" r:id="rId4"/>
    <p:sldLayoutId id="2147523212" r:id="rId5"/>
    <p:sldLayoutId id="2147523213" r:id="rId6"/>
    <p:sldLayoutId id="2147523214" r:id="rId7"/>
    <p:sldLayoutId id="2147523215" r:id="rId8"/>
    <p:sldLayoutId id="2147523216" r:id="rId9"/>
    <p:sldLayoutId id="2147523217" r:id="rId10"/>
    <p:sldLayoutId id="2147523218" r:id="rId11"/>
    <p:sldLayoutId id="214752321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92AA811-B5D4-4F70-ADC4-8266348330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20" r:id="rId1"/>
    <p:sldLayoutId id="2147523221" r:id="rId2"/>
    <p:sldLayoutId id="2147523222" r:id="rId3"/>
    <p:sldLayoutId id="2147523223" r:id="rId4"/>
    <p:sldLayoutId id="2147523224" r:id="rId5"/>
    <p:sldLayoutId id="2147523225" r:id="rId6"/>
    <p:sldLayoutId id="2147523226" r:id="rId7"/>
    <p:sldLayoutId id="2147523227" r:id="rId8"/>
    <p:sldLayoutId id="2147523228" r:id="rId9"/>
    <p:sldLayoutId id="2147523229" r:id="rId10"/>
    <p:sldLayoutId id="2147523230" r:id="rId11"/>
    <p:sldLayoutId id="214752323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A5CE0CF-F2AC-46D9-923A-5B894D003A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32" r:id="rId1"/>
    <p:sldLayoutId id="2147523233" r:id="rId2"/>
    <p:sldLayoutId id="2147523234" r:id="rId3"/>
    <p:sldLayoutId id="2147523235" r:id="rId4"/>
    <p:sldLayoutId id="2147523236" r:id="rId5"/>
    <p:sldLayoutId id="2147523237" r:id="rId6"/>
    <p:sldLayoutId id="2147523238" r:id="rId7"/>
    <p:sldLayoutId id="2147523239" r:id="rId8"/>
    <p:sldLayoutId id="2147523240" r:id="rId9"/>
    <p:sldLayoutId id="2147523241" r:id="rId10"/>
    <p:sldLayoutId id="2147523242" r:id="rId11"/>
    <p:sldLayoutId id="214752324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D9E5EBB-DF73-44BB-823B-242329015F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44" r:id="rId1"/>
    <p:sldLayoutId id="2147523245" r:id="rId2"/>
    <p:sldLayoutId id="2147523246" r:id="rId3"/>
    <p:sldLayoutId id="2147523247" r:id="rId4"/>
    <p:sldLayoutId id="2147523248" r:id="rId5"/>
    <p:sldLayoutId id="2147523249" r:id="rId6"/>
    <p:sldLayoutId id="2147523250" r:id="rId7"/>
    <p:sldLayoutId id="2147523251" r:id="rId8"/>
    <p:sldLayoutId id="2147523252" r:id="rId9"/>
    <p:sldLayoutId id="2147523253" r:id="rId10"/>
    <p:sldLayoutId id="2147523254" r:id="rId11"/>
    <p:sldLayoutId id="214752325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233288-4B00-4ED6-B2F3-5F528220DB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56" r:id="rId1"/>
    <p:sldLayoutId id="2147523257" r:id="rId2"/>
    <p:sldLayoutId id="2147523258" r:id="rId3"/>
    <p:sldLayoutId id="2147523259" r:id="rId4"/>
    <p:sldLayoutId id="2147523260" r:id="rId5"/>
    <p:sldLayoutId id="2147523261" r:id="rId6"/>
    <p:sldLayoutId id="2147523262" r:id="rId7"/>
    <p:sldLayoutId id="2147523263" r:id="rId8"/>
    <p:sldLayoutId id="2147523264" r:id="rId9"/>
    <p:sldLayoutId id="2147523265" r:id="rId10"/>
    <p:sldLayoutId id="2147523266" r:id="rId11"/>
    <p:sldLayoutId id="214752326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797A11E-8960-4175-9C7D-D232A75EDD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68" r:id="rId1"/>
    <p:sldLayoutId id="2147523269" r:id="rId2"/>
    <p:sldLayoutId id="2147523270" r:id="rId3"/>
    <p:sldLayoutId id="2147523271" r:id="rId4"/>
    <p:sldLayoutId id="2147523272" r:id="rId5"/>
    <p:sldLayoutId id="2147523273" r:id="rId6"/>
    <p:sldLayoutId id="2147523274" r:id="rId7"/>
    <p:sldLayoutId id="2147523275" r:id="rId8"/>
    <p:sldLayoutId id="2147523276" r:id="rId9"/>
    <p:sldLayoutId id="2147523277" r:id="rId10"/>
    <p:sldLayoutId id="2147523278" r:id="rId11"/>
    <p:sldLayoutId id="214752327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84B9427-D5EA-432E-BA0A-BC9EBE8EFD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80" r:id="rId1"/>
    <p:sldLayoutId id="2147523281" r:id="rId2"/>
    <p:sldLayoutId id="2147523282" r:id="rId3"/>
    <p:sldLayoutId id="2147523283" r:id="rId4"/>
    <p:sldLayoutId id="2147523284" r:id="rId5"/>
    <p:sldLayoutId id="2147523285" r:id="rId6"/>
    <p:sldLayoutId id="2147523286" r:id="rId7"/>
    <p:sldLayoutId id="2147523287" r:id="rId8"/>
    <p:sldLayoutId id="2147523288" r:id="rId9"/>
    <p:sldLayoutId id="2147523289" r:id="rId10"/>
    <p:sldLayoutId id="2147523290" r:id="rId11"/>
    <p:sldLayoutId id="214752329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13B7C94-B586-4B94-84A6-12F987872C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92" r:id="rId1"/>
    <p:sldLayoutId id="2147523293" r:id="rId2"/>
    <p:sldLayoutId id="2147523294" r:id="rId3"/>
    <p:sldLayoutId id="2147523295" r:id="rId4"/>
    <p:sldLayoutId id="2147523296" r:id="rId5"/>
    <p:sldLayoutId id="2147523297" r:id="rId6"/>
    <p:sldLayoutId id="2147523298" r:id="rId7"/>
    <p:sldLayoutId id="2147523299" r:id="rId8"/>
    <p:sldLayoutId id="2147523300" r:id="rId9"/>
    <p:sldLayoutId id="2147523301" r:id="rId10"/>
    <p:sldLayoutId id="2147523302" r:id="rId11"/>
    <p:sldLayoutId id="214752330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14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wmf"/><Relationship Id="rId5" Type="http://schemas.openxmlformats.org/officeDocument/2006/relationships/image" Target="../media/image7.png"/><Relationship Id="rId4" Type="http://schemas.openxmlformats.org/officeDocument/2006/relationships/image" Target="../media/image12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1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3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10.xml"/><Relationship Id="rId5" Type="http://schemas.openxmlformats.org/officeDocument/2006/relationships/image" Target="../media/image11.wmf"/><Relationship Id="rId4" Type="http://schemas.openxmlformats.org/officeDocument/2006/relationships/image" Target="../media/image12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image" Target="../media/image17.jpe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8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10" Type="http://schemas.openxmlformats.org/officeDocument/2006/relationships/image" Target="../media/image7.png"/><Relationship Id="rId4" Type="http://schemas.openxmlformats.org/officeDocument/2006/relationships/image" Target="../media/image18.jpeg"/><Relationship Id="rId9" Type="http://schemas.openxmlformats.org/officeDocument/2006/relationships/image" Target="../media/image11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1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wmf"/><Relationship Id="rId5" Type="http://schemas.openxmlformats.org/officeDocument/2006/relationships/image" Target="../media/image12.wmf"/><Relationship Id="rId4" Type="http://schemas.openxmlformats.org/officeDocument/2006/relationships/image" Target="../media/image2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63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63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866" name="Picture 4" descr="DOLPHI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867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64868" name="WordArt 6"/>
          <p:cNvSpPr>
            <a:spLocks noChangeArrowheads="1" noChangeShapeType="1" noTextEdit="1"/>
          </p:cNvSpPr>
          <p:nvPr/>
        </p:nvSpPr>
        <p:spPr bwMode="auto">
          <a:xfrm>
            <a:off x="1619250" y="3716338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64869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72730" y="2492896"/>
            <a:ext cx="5472113" cy="72559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No </a:t>
            </a: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Ciclo C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843808" y="3573016"/>
            <a:ext cx="5904656" cy="23762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ESPÍRITO,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 e o Pai</a:t>
            </a:r>
            <a:endParaRPr lang="pt-PT" sz="3600" kern="10" baseline="0" dirty="0">
              <a:ln w="11430"/>
              <a:solidFill>
                <a:srgbClr val="6699FF">
                  <a:lumMod val="75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+mn-cs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907704" y="5517604"/>
            <a:ext cx="5762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http://presentepravoce.files.wordpress.com/2009/01/jesus_perdo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3928" y="2564904"/>
            <a:ext cx="4596340" cy="36770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4385" y="2060848"/>
            <a:ext cx="8472041" cy="2952328"/>
          </a:xfrm>
          <a:extLst/>
        </p:spPr>
        <p:txBody>
          <a:bodyPr/>
          <a:lstStyle/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000" b="1" i="1" spc="100" dirty="0" smtClean="0">
                <a:ln>
                  <a:solidFill>
                    <a:schemeClr val="bg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000" b="1" i="1" spc="100" dirty="0" smtClean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Deus </a:t>
            </a:r>
            <a:r>
              <a:rPr lang="pt-PT" sz="40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estava em Cristo</a:t>
            </a: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0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reconciliando o mundo consigo</a:t>
            </a: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000" b="1" i="1" spc="100" dirty="0" smtClean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e </a:t>
            </a:r>
            <a:r>
              <a:rPr lang="pt-PT" sz="40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confiou-nos a Palavra</a:t>
            </a: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0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da reconciliação</a:t>
            </a:r>
            <a:r>
              <a:rPr lang="pt-PT" sz="4000" b="1" i="1" spc="100" dirty="0" smtClean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.</a:t>
            </a:r>
            <a:endParaRPr lang="pt-PT" sz="4400" b="1" i="1" spc="100" dirty="0">
              <a:ln>
                <a:solidFill>
                  <a:schemeClr val="tx1"/>
                </a:solidFill>
              </a:ln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i="1" spc="100" dirty="0" smtClean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endParaRPr lang="pt-PT" sz="4200" b="1" i="1" spc="100" dirty="0">
              <a:ln>
                <a:solidFill>
                  <a:schemeClr val="tx1"/>
                </a:solidFill>
              </a:ln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175109" name="Line 5"/>
          <p:cNvSpPr>
            <a:spLocks noChangeShapeType="1"/>
          </p:cNvSpPr>
          <p:nvPr/>
        </p:nvSpPr>
        <p:spPr bwMode="auto">
          <a:xfrm>
            <a:off x="1116013" y="1628800"/>
            <a:ext cx="37449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116013" y="1124744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</a:t>
            </a:r>
            <a:r>
              <a:rPr lang="pt-PT" sz="3600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!</a:t>
            </a:r>
            <a:endParaRPr lang="pt-PT" sz="3600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5112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539552" y="1420802"/>
            <a:ext cx="8424936" cy="4888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“Naquele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tempo, Jesus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disse a seguinte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parábola para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alguns que se consideravam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justos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desprezavam os outros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:  «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Dois homens subiram ao templo para orar;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um era fariseu e o outro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publicano. 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fariseu, de pé, orava assim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: ‘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Meu Deus, dou-Vos graças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por não ser como os outros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homens, que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são ladrões, injustos 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adúlteros, nem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como este publicano.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Jejuo duas vezes por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semana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pago o dízimo </a:t>
            </a:r>
            <a:endParaRPr lang="pt-PT" sz="21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de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todos os meus rendimentos’.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 publicano ficou a distância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nem sequer se atrevia a erguer os olhos ao Céu;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mas batia no peito e dizia: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‘Meu Deus, tende compaixão de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mim, que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sou pecador’.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Eu vos digo que este desceu justificado </a:t>
            </a:r>
            <a:endParaRPr lang="pt-PT" sz="21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200"/>
              </a:lnSpc>
              <a:defRPr/>
            </a:pPr>
            <a:r>
              <a:rPr lang="pt-PT" sz="2100" spc="100" baseline="0" smtClean="0">
                <a:solidFill>
                  <a:srgbClr val="F8F8F8"/>
                </a:solidFill>
                <a:latin typeface="Arial" charset="0"/>
              </a:rPr>
              <a:t>para a sua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casa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 outro não.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Porque todo aquele que se exalta será humilhado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quem se humilha será exaltado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»”.                        (Lc 18)</a:t>
            </a:r>
            <a:endParaRPr lang="pt-PT" sz="24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20391" y="980728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6134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77156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8179" name="Line 12"/>
          <p:cNvSpPr>
            <a:spLocks noChangeShapeType="1"/>
          </p:cNvSpPr>
          <p:nvPr/>
        </p:nvSpPr>
        <p:spPr bwMode="auto">
          <a:xfrm>
            <a:off x="2916238" y="1557338"/>
            <a:ext cx="48672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8180" name="Rectângulo 1"/>
          <p:cNvSpPr>
            <a:spLocks noChangeArrowheads="1"/>
          </p:cNvSpPr>
          <p:nvPr/>
        </p:nvSpPr>
        <p:spPr bwMode="auto">
          <a:xfrm>
            <a:off x="251520" y="1700808"/>
            <a:ext cx="8784976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914400" lvl="5" indent="-219075" defTabSz="809625">
              <a:spcAft>
                <a:spcPts val="1200"/>
              </a:spcAft>
            </a:pP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   Oramos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... ao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Pai Deus, 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com a oração humilde e pobre que nos ensinou Jesus na parábola,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e nunca com uma atitude farisaica.   </a:t>
            </a:r>
            <a:r>
              <a:rPr lang="pt-PT" sz="2200" i="1" baseline="0" dirty="0" smtClean="0">
                <a:solidFill>
                  <a:srgbClr val="F8F8F8"/>
                </a:solidFill>
                <a:latin typeface="Arial" charset="0"/>
              </a:rPr>
              <a:t>Para </a:t>
            </a:r>
            <a:r>
              <a:rPr lang="pt-PT" sz="2200" i="1" baseline="0" dirty="0">
                <a:solidFill>
                  <a:srgbClr val="F8F8F8"/>
                </a:solidFill>
                <a:latin typeface="Arial" charset="0"/>
              </a:rPr>
              <a:t>que</a:t>
            </a:r>
            <a:r>
              <a:rPr lang="pt-PT" sz="2200" i="1" baseline="0" dirty="0" smtClean="0">
                <a:solidFill>
                  <a:srgbClr val="F8F8F8"/>
                </a:solidFill>
                <a:latin typeface="Arial" charset="0"/>
              </a:rPr>
              <a:t>: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    </a:t>
            </a:r>
            <a:endParaRPr lang="pt-PT" sz="2200" baseline="0" dirty="0">
              <a:solidFill>
                <a:srgbClr val="F8F8F8"/>
              </a:solidFill>
              <a:latin typeface="Arial" charset="0"/>
            </a:endParaRPr>
          </a:p>
          <a:p>
            <a:pPr marL="0" lvl="3" indent="-219075" defTabSz="809625">
              <a:spcAft>
                <a:spcPts val="1200"/>
              </a:spcAft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   ~ a nossa Igreja saiba continuar a missão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apostólica…  </a:t>
            </a:r>
            <a:endParaRPr lang="pt-PT" sz="2200" baseline="0" dirty="0">
              <a:solidFill>
                <a:srgbClr val="F8F8F8"/>
              </a:solidFill>
              <a:latin typeface="Arial" charset="0"/>
            </a:endParaRPr>
          </a:p>
          <a:p>
            <a:pPr marL="0" lvl="3" indent="-219075" defTabSz="809625">
              <a:spcAft>
                <a:spcPts val="1200"/>
              </a:spcAft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   ~ nós saibamos reconhecer o nosso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pecado e pedir perdão…</a:t>
            </a:r>
          </a:p>
          <a:p>
            <a:pPr marL="0" lvl="3" indent="-219075" defTabSz="809625">
              <a:spcAft>
                <a:spcPts val="1200"/>
              </a:spcAft>
            </a:pP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   ~ reconheçamos sempre o bem que existe nos outros…</a:t>
            </a:r>
          </a:p>
          <a:p>
            <a:pPr marL="0" lvl="3" indent="-219075" defTabSz="809625">
              <a:spcAft>
                <a:spcPts val="1200"/>
              </a:spcAft>
            </a:pP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   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~ na nossa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comunidade – 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missionária e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pecadora – saibamos  	reconhecer 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os erros e pedir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desculpa com simplicidade…</a:t>
            </a:r>
            <a:endParaRPr lang="pt-PT" sz="22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980728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</a:t>
            </a:r>
            <a:r>
              <a:rPr lang="pt-PT" sz="3600" i="1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: </a:t>
            </a:r>
            <a:endParaRPr lang="pt-PT" sz="3600" i="1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9" name="Rectângulo 8"/>
          <p:cNvSpPr/>
          <p:nvPr/>
        </p:nvSpPr>
        <p:spPr>
          <a:xfrm>
            <a:off x="1331640" y="5242361"/>
            <a:ext cx="6912768" cy="10669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800"/>
              </a:lnSpc>
              <a:spcAft>
                <a:spcPts val="0"/>
              </a:spcAft>
              <a:defRPr/>
            </a:pPr>
            <a:r>
              <a:rPr lang="pt-PT" sz="3400" cap="all" spc="1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Meu deus, Tem compaixão </a:t>
            </a:r>
          </a:p>
          <a:p>
            <a:pPr>
              <a:lnSpc>
                <a:spcPts val="3800"/>
              </a:lnSpc>
              <a:spcAft>
                <a:spcPts val="0"/>
              </a:spcAft>
              <a:defRPr/>
            </a:pPr>
            <a:r>
              <a:rPr lang="pt-PT" sz="3400" cap="all" spc="1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de mim, pecador!</a:t>
            </a:r>
            <a:endParaRPr lang="pt-PT" sz="3400" cap="all" spc="1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6625" y="392904"/>
            <a:ext cx="8351839" cy="5158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71472" y="548680"/>
            <a:ext cx="81049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50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EUCARÍSTICA</a:t>
            </a:r>
          </a:p>
        </p:txBody>
      </p:sp>
      <p:sp>
        <p:nvSpPr>
          <p:cNvPr id="10854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pic>
        <p:nvPicPr>
          <p:cNvPr id="108548" name="Picture 33" descr="GRAI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863" y="1485900"/>
            <a:ext cx="2497137" cy="3671888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49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476501"/>
            <a:ext cx="3889375" cy="2681287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1" descr="http://t3.gstatic.com/images?q=tbn:ANd9GcQqFlXCw1qM0gwYNDEHvUPO7f3ds06_dbUcD1eH1Ct7AEebMg6X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065" y="1712486"/>
            <a:ext cx="2314575" cy="19716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 descr="http://t3.gstatic.com/images?q=tbn:ANd9GcRqovI7lD-9tVqZHz96RnIbELS4470CeaPXoQy0_3pgPtde55U&amp;t=1&amp;usg=__3XgUTF2oaJ-AWlqjXOHS8E6NylQ=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51713" y="2924944"/>
            <a:ext cx="4047231" cy="30315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80228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80229" name="Line 6"/>
          <p:cNvSpPr>
            <a:spLocks noChangeShapeType="1"/>
          </p:cNvSpPr>
          <p:nvPr/>
        </p:nvSpPr>
        <p:spPr bwMode="auto">
          <a:xfrm flipH="1">
            <a:off x="755576" y="1196752"/>
            <a:ext cx="1582978" cy="163847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1392546" y="1191827"/>
            <a:ext cx="6527825" cy="53809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28900" lvl="5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spc="100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</a:t>
            </a:r>
            <a:r>
              <a:rPr kumimoji="0" lang="pt-PT" sz="2000" i="1" kern="0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Na </a:t>
            </a:r>
            <a:r>
              <a:rPr kumimoji="0" lang="pt-PT" sz="2000" i="1" kern="0" spc="100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Hóstia, </a:t>
            </a:r>
            <a:r>
              <a:rPr kumimoji="0" lang="pt-PT" sz="2000" i="1" kern="0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sobre a </a:t>
            </a:r>
            <a:r>
              <a:rPr kumimoji="0" lang="pt-PT" sz="2000" i="1" kern="0" spc="100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patena,</a:t>
            </a:r>
            <a:endParaRPr kumimoji="0" lang="pt-PT" sz="2000" i="1" kern="0" spc="10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2628900" lvl="5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vai o nosso </a:t>
            </a:r>
            <a:r>
              <a:rPr kumimoji="0" lang="pt-PT" sz="2000" i="1" kern="0" spc="100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coração:</a:t>
            </a:r>
            <a:endParaRPr kumimoji="0" lang="pt-PT" sz="2000" i="1" kern="0" spc="10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2628900" lvl="5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2000" i="1" kern="0" spc="100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 </a:t>
            </a:r>
            <a:r>
              <a:rPr kumimoji="0" lang="pt-PT" sz="2000" i="1" kern="0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oferta da nossa vida,</a:t>
            </a:r>
          </a:p>
          <a:p>
            <a:pPr marL="2628900" lvl="5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nosso ser em doação.</a:t>
            </a:r>
          </a:p>
          <a:p>
            <a:pPr marL="800100" lvl="1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000" i="1" kern="0" spc="10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800100" lvl="1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kern="0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ACEITAI-NOS, </a:t>
            </a:r>
            <a:r>
              <a:rPr kumimoji="0" lang="pt-PT" sz="2000" kern="0" spc="100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SENHOR,</a:t>
            </a:r>
            <a:endParaRPr kumimoji="0" lang="pt-PT" sz="2000" kern="0" spc="10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800100" lvl="1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kern="0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COM JESUS NOSSO IRMÃO,</a:t>
            </a:r>
          </a:p>
          <a:p>
            <a:pPr marL="800100" lvl="1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kern="0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IMOLADO NA CRUZ,</a:t>
            </a:r>
          </a:p>
          <a:p>
            <a:pPr marL="800100" lvl="1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kern="0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NO ALTAR DA </a:t>
            </a:r>
            <a:r>
              <a:rPr kumimoji="0" lang="pt-PT" sz="2000" kern="0" spc="100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REDENÇÃO!</a:t>
            </a:r>
            <a:endParaRPr kumimoji="0" lang="pt-PT" sz="2000" kern="0" spc="10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800100" lvl="1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000" kern="0" spc="10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2628900" lvl="5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spc="100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2. </a:t>
            </a:r>
            <a:r>
              <a:rPr kumimoji="0" lang="pt-PT" sz="2000" i="1" kern="0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Nós somos a gota de água</a:t>
            </a:r>
          </a:p>
          <a:p>
            <a:pPr marL="2628900" lvl="5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que se </a:t>
            </a:r>
            <a:r>
              <a:rPr kumimoji="0" lang="pt-PT" sz="2000" i="1" kern="0" spc="100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vai – </a:t>
            </a:r>
            <a:r>
              <a:rPr kumimoji="0" lang="pt-PT" sz="2000" i="1" kern="0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sobre o altar,</a:t>
            </a:r>
          </a:p>
          <a:p>
            <a:pPr marL="2628900" lvl="5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no Sangue de Jesus Cristo</a:t>
            </a:r>
          </a:p>
          <a:p>
            <a:pPr marL="2628900" lvl="5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com o </a:t>
            </a:r>
            <a:r>
              <a:rPr kumimoji="0" lang="pt-PT" sz="2000" i="1" kern="0" spc="100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vinho – </a:t>
            </a:r>
            <a:r>
              <a:rPr kumimoji="0" lang="pt-PT" sz="2000" i="1" kern="0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transformar.</a:t>
            </a:r>
          </a:p>
        </p:txBody>
      </p:sp>
      <p:sp>
        <p:nvSpPr>
          <p:cNvPr id="180231" name="AutoShape 11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18849081">
            <a:off x="111935" y="1572452"/>
            <a:ext cx="2438212" cy="4413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80233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14292" y="6099919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0235" name="Picture 33" descr="GRAIL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81257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1259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71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82281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2282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6675" name="Picture 16" descr="http://blogs.odiario.com/inforgospel/files/2010/12/jesus_e_o_espirito_santo-150x1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356992"/>
            <a:ext cx="2813050" cy="2717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3300" name="Picture 10" descr="http://2.bp.blogspot.com/_1WIgS4GMXeE/TJfMBmZya-I/AAAAAAAAALs/M5dKF8dhx8U/s400/big-ban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363" y="1628775"/>
            <a:ext cx="420687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244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Santo</a:t>
            </a:r>
          </a:p>
        </p:txBody>
      </p:sp>
      <p:sp>
        <p:nvSpPr>
          <p:cNvPr id="13824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chemeClr val="accent5">
                <a:lumMod val="9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pic>
        <p:nvPicPr>
          <p:cNvPr id="183304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3305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2429818" y="1266082"/>
            <a:ext cx="6318646" cy="5115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Hossana nas alturas!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1095375"/>
            <a:ext cx="8520112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[ </a:t>
            </a:r>
            <a:r>
              <a:rPr lang="pt-PT" sz="16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600" b="1" i="1" u="sng" spc="1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1800" spc="1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1ª)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200" i="1" u="sng" spc="100" dirty="0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22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       P- </a:t>
            </a: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 proclamamos a Vossa Ressurreição.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   Vinde, Senhor Jesus!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1600" b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</a:t>
            </a:r>
            <a:r>
              <a:rPr lang="pt-PT" sz="2000" spc="100" dirty="0" smtClean="0">
                <a:solidFill>
                  <a:srgbClr val="FFFFFF"/>
                </a:solidFill>
                <a:latin typeface="Arial" charset="0"/>
              </a:rPr>
              <a:t>(2ª) 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000" i="1" u="sng" spc="100" dirty="0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P- </a:t>
            </a: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e bebemos deste cálice, 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 anunciamos, Senhor, a Vossa morte,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   esperando a Vossa vinda gloriosa.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1600" b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   </a:t>
            </a:r>
            <a:r>
              <a:rPr lang="pt-PT" sz="2000" spc="100" dirty="0" smtClean="0">
                <a:solidFill>
                  <a:srgbClr val="FFFFFF"/>
                </a:solidFill>
                <a:latin typeface="Arial" charset="0"/>
              </a:rPr>
              <a:t>(3ª)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000" i="1" u="sng" spc="100" dirty="0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          P- </a:t>
            </a: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e agora viveis para sempre.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 Salvador do mundo, salvai-nos!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   Vinde, Senhor Jesus!</a:t>
            </a:r>
            <a:endParaRPr lang="pt-PT" sz="20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050" y="1335088"/>
            <a:ext cx="2592388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84325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1013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71014" name="Line 7"/>
          <p:cNvSpPr>
            <a:spLocks noChangeShapeType="1"/>
          </p:cNvSpPr>
          <p:nvPr/>
        </p:nvSpPr>
        <p:spPr bwMode="auto">
          <a:xfrm>
            <a:off x="3849688" y="4652963"/>
            <a:ext cx="2667000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sp>
        <p:nvSpPr>
          <p:cNvPr id="14" name="Raio 8"/>
          <p:cNvSpPr>
            <a:spLocks noChangeArrowheads="1"/>
          </p:cNvSpPr>
          <p:nvPr/>
        </p:nvSpPr>
        <p:spPr bwMode="auto">
          <a:xfrm rot="15642691">
            <a:off x="842169" y="2037556"/>
            <a:ext cx="146050" cy="592138"/>
          </a:xfrm>
          <a:prstGeom prst="lightningBolt">
            <a:avLst/>
          </a:prstGeom>
          <a:solidFill>
            <a:srgbClr val="99FFCC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ln w="28575">
                <a:solidFill>
                  <a:schemeClr val="tx1"/>
                </a:solidFill>
              </a:ln>
            </a:endParaRPr>
          </a:p>
        </p:txBody>
      </p:sp>
      <p:pic>
        <p:nvPicPr>
          <p:cNvPr id="184330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31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890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04025" y="4432300"/>
            <a:ext cx="2376488" cy="1581150"/>
          </a:xfrm>
          <a:noFill/>
        </p:spPr>
      </p:pic>
      <p:sp>
        <p:nvSpPr>
          <p:cNvPr id="165891" name="WordArt 8"/>
          <p:cNvSpPr>
            <a:spLocks noChangeArrowheads="1" noChangeShapeType="1" noTextEdit="1"/>
          </p:cNvSpPr>
          <p:nvPr/>
        </p:nvSpPr>
        <p:spPr bwMode="auto">
          <a:xfrm>
            <a:off x="7740650" y="4214813"/>
            <a:ext cx="433388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1841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0" name="WordArt 21"/>
          <p:cNvSpPr>
            <a:spLocks noChangeArrowheads="1" noChangeShapeType="1" noTextEdit="1"/>
          </p:cNvSpPr>
          <p:nvPr/>
        </p:nvSpPr>
        <p:spPr bwMode="auto">
          <a:xfrm>
            <a:off x="467545" y="476672"/>
            <a:ext cx="8208912" cy="2592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 algn="ctr">
              <a:lnSpc>
                <a:spcPts val="3500"/>
              </a:lnSpc>
              <a:defRPr/>
            </a:pPr>
            <a:r>
              <a:rPr lang="pt-PT" sz="3600" kern="10" spc="40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Domingo </a:t>
            </a:r>
            <a:r>
              <a:rPr lang="pt-PT" sz="3600" kern="10" spc="40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30</a:t>
            </a:r>
            <a:endParaRPr lang="pt-PT" sz="3600" kern="10" baseline="0" dirty="0" smtClean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rgbClr val="FFFFFF">
                    <a:alpha val="40000"/>
                  </a:srgbClr>
                </a:glow>
                <a:outerShdw blurRad="50800" dist="39000" dir="5460000" algn="tl">
                  <a:srgbClr val="33CC33">
                    <a:alpha val="37647"/>
                  </a:srgbClr>
                </a:outerShdw>
              </a:effectLst>
              <a:latin typeface="Arial Black"/>
            </a:endParaRP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d</a:t>
            </a: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o Tempo Comum</a:t>
            </a:r>
            <a:endParaRPr lang="pt-PT" sz="3600" kern="10" baseline="0" dirty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rgbClr val="FFFFFF">
                    <a:alpha val="40000"/>
                  </a:srgbClr>
                </a:glow>
                <a:outerShdw blurRad="50800" dist="39000" dir="5460000" algn="tl">
                  <a:srgbClr val="33CC33">
                    <a:alpha val="37647"/>
                  </a:srgbClr>
                </a:outerShdw>
              </a:effectLst>
              <a:latin typeface="Arial Black"/>
            </a:endParaRPr>
          </a:p>
        </p:txBody>
      </p:sp>
      <p:sp>
        <p:nvSpPr>
          <p:cNvPr id="11" name="WordArt 5"/>
          <p:cNvSpPr>
            <a:spLocks noChangeArrowheads="1" noChangeShapeType="1"/>
          </p:cNvSpPr>
          <p:nvPr/>
        </p:nvSpPr>
        <p:spPr bwMode="auto">
          <a:xfrm>
            <a:off x="2843808" y="5948933"/>
            <a:ext cx="3223815" cy="43239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C )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7931383" y="5589240"/>
            <a:ext cx="457041" cy="539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  <p:sp>
        <p:nvSpPr>
          <p:cNvPr id="165895" name="WordArt 9"/>
          <p:cNvSpPr>
            <a:spLocks noChangeArrowheads="1" noChangeShapeType="1" noTextEdit="1"/>
          </p:cNvSpPr>
          <p:nvPr/>
        </p:nvSpPr>
        <p:spPr bwMode="auto">
          <a:xfrm>
            <a:off x="6948488" y="5300663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F</a:t>
            </a:r>
          </a:p>
        </p:txBody>
      </p:sp>
      <p:sp>
        <p:nvSpPr>
          <p:cNvPr id="9" name="Text Box 16"/>
          <p:cNvSpPr txBox="1">
            <a:spLocks noChangeArrowheads="1"/>
          </p:cNvSpPr>
          <p:nvPr/>
        </p:nvSpPr>
        <p:spPr bwMode="auto">
          <a:xfrm>
            <a:off x="428596" y="3213100"/>
            <a:ext cx="6303644" cy="2456057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400" baseline="0" dirty="0" smtClean="0">
                <a:latin typeface="Arial" charset="0"/>
              </a:rPr>
              <a:t>Deus escuta a </a:t>
            </a:r>
            <a:r>
              <a:rPr lang="pt-PT" sz="2400" i="1" baseline="0" dirty="0" smtClean="0">
                <a:latin typeface="Arial" charset="0"/>
              </a:rPr>
              <a:t>oração humil</a:t>
            </a:r>
            <a:r>
              <a:rPr lang="pt-PT" sz="2400" baseline="0" dirty="0" smtClean="0">
                <a:latin typeface="Arial" charset="0"/>
              </a:rPr>
              <a:t>de, e rejeita a oração soberba… </a:t>
            </a:r>
            <a:r>
              <a:rPr lang="pt-PT" sz="2200" b="0" i="1" baseline="0" dirty="0" smtClean="0">
                <a:latin typeface="Arial" charset="0"/>
              </a:rPr>
              <a:t>[ 3ª </a:t>
            </a:r>
            <a:r>
              <a:rPr lang="pt-PT" sz="2200" b="0" i="1" baseline="0" dirty="0">
                <a:latin typeface="Arial" charset="0"/>
              </a:rPr>
              <a:t>L</a:t>
            </a:r>
            <a:r>
              <a:rPr lang="pt-PT" sz="2200" b="0" i="1" baseline="0" dirty="0" smtClean="0">
                <a:latin typeface="Arial" charset="0"/>
              </a:rPr>
              <a:t>. / Evang. </a:t>
            </a:r>
            <a:r>
              <a:rPr lang="pt-PT" sz="2200" b="0" baseline="0" dirty="0" smtClean="0">
                <a:latin typeface="Arial" charset="0"/>
              </a:rPr>
              <a:t>- </a:t>
            </a:r>
            <a:r>
              <a:rPr lang="pt-PT" sz="2200" baseline="0" dirty="0" smtClean="0">
                <a:latin typeface="Arial" charset="0"/>
              </a:rPr>
              <a:t>Lc 18 </a:t>
            </a:r>
            <a:r>
              <a:rPr lang="pt-PT" sz="2200" b="0" i="1" baseline="0" dirty="0" smtClean="0">
                <a:latin typeface="Arial" charset="0"/>
              </a:rPr>
              <a:t>]</a:t>
            </a:r>
            <a:r>
              <a:rPr lang="pt-PT" sz="2400" i="1" baseline="0" dirty="0" smtClean="0">
                <a:latin typeface="Arial" charset="0"/>
              </a:rPr>
              <a:t> </a:t>
            </a:r>
            <a:endParaRPr lang="pt-PT" sz="2400" i="1" baseline="0" dirty="0">
              <a:latin typeface="Arial" charset="0"/>
            </a:endParaRPr>
          </a:p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400" baseline="0" dirty="0" smtClean="0">
                <a:latin typeface="Arial" charset="0"/>
              </a:rPr>
              <a:t>A </a:t>
            </a:r>
            <a:r>
              <a:rPr lang="pt-PT" sz="2400" i="1" baseline="0" dirty="0" smtClean="0">
                <a:latin typeface="Arial" charset="0"/>
              </a:rPr>
              <a:t>oração do humilde</a:t>
            </a:r>
            <a:r>
              <a:rPr lang="pt-PT" sz="2400" baseline="0" dirty="0" smtClean="0">
                <a:latin typeface="Arial" charset="0"/>
              </a:rPr>
              <a:t> e </a:t>
            </a:r>
            <a:r>
              <a:rPr lang="pt-PT" sz="2400" i="1" baseline="0" dirty="0" smtClean="0">
                <a:latin typeface="Arial" charset="0"/>
              </a:rPr>
              <a:t>pobre</a:t>
            </a:r>
            <a:r>
              <a:rPr lang="pt-PT" sz="2400" baseline="0" dirty="0" smtClean="0">
                <a:latin typeface="Arial" charset="0"/>
              </a:rPr>
              <a:t> atravessa as nuvens, </a:t>
            </a:r>
            <a:r>
              <a:rPr lang="pt-PT" sz="2400" i="1" baseline="0" dirty="0" smtClean="0">
                <a:latin typeface="Arial" charset="0"/>
              </a:rPr>
              <a:t>até Deus</a:t>
            </a:r>
            <a:r>
              <a:rPr lang="pt-PT" sz="2400" baseline="0" dirty="0" smtClean="0">
                <a:latin typeface="Arial" charset="0"/>
              </a:rPr>
              <a:t>!</a:t>
            </a:r>
            <a:r>
              <a:rPr lang="pt-PT" sz="2400" i="1" baseline="0" dirty="0" smtClean="0">
                <a:latin typeface="Arial" charset="0"/>
              </a:rPr>
              <a:t>… </a:t>
            </a:r>
            <a:r>
              <a:rPr lang="pt-PT" sz="2200" b="0" i="1" baseline="0" dirty="0" smtClean="0">
                <a:latin typeface="Arial" charset="0"/>
              </a:rPr>
              <a:t>[ 1ª Leit. /  </a:t>
            </a:r>
            <a:r>
              <a:rPr lang="pt-PT" sz="2200" baseline="0" dirty="0" smtClean="0">
                <a:latin typeface="Arial" charset="0"/>
              </a:rPr>
              <a:t>Sr </a:t>
            </a:r>
            <a:r>
              <a:rPr lang="pt-PT" sz="2200" baseline="0" dirty="0" smtClean="0">
                <a:latin typeface="Arial" charset="0"/>
              </a:rPr>
              <a:t>35</a:t>
            </a:r>
            <a:r>
              <a:rPr lang="pt-PT" sz="2200" i="1" baseline="0" dirty="0" smtClean="0">
                <a:latin typeface="Arial" charset="0"/>
              </a:rPr>
              <a:t> </a:t>
            </a:r>
            <a:r>
              <a:rPr lang="pt-PT" sz="2200" b="0" i="1" baseline="0" dirty="0" smtClean="0">
                <a:latin typeface="Arial" charset="0"/>
              </a:rPr>
              <a:t>]</a:t>
            </a:r>
            <a:endParaRPr lang="pt-PT" sz="2200" b="0" i="1" baseline="0" dirty="0">
              <a:latin typeface="Arial" charset="0"/>
            </a:endParaRPr>
          </a:p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400" i="1" baseline="0" dirty="0" smtClean="0">
                <a:latin typeface="Arial" charset="0"/>
              </a:rPr>
              <a:t>“Eu combati o bom combate… e espero a coroa da justiça”</a:t>
            </a:r>
            <a:r>
              <a:rPr lang="pt-PT" sz="2400" baseline="0" dirty="0" smtClean="0">
                <a:latin typeface="Arial" charset="0"/>
              </a:rPr>
              <a:t>…  </a:t>
            </a:r>
            <a:r>
              <a:rPr lang="pt-PT" sz="2200" b="0" i="1" baseline="0" dirty="0" smtClean="0">
                <a:latin typeface="Arial" charset="0"/>
              </a:rPr>
              <a:t>[ 2ª Leit. / </a:t>
            </a:r>
            <a:r>
              <a:rPr lang="pt-PT" sz="2200" baseline="0" dirty="0" smtClean="0">
                <a:latin typeface="Arial" charset="0"/>
              </a:rPr>
              <a:t>2 Tm 4 </a:t>
            </a:r>
            <a:r>
              <a:rPr lang="pt-PT" sz="2200" b="0" i="1" baseline="0" dirty="0" smtClean="0">
                <a:latin typeface="Arial" charset="0"/>
              </a:rPr>
              <a:t>]</a:t>
            </a:r>
            <a:endParaRPr lang="pt-PT" sz="2200" b="0" i="1" baseline="0" dirty="0"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85347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1341438"/>
            <a:ext cx="1944688" cy="2276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5348" name="Picture 21" descr="https://encrypted-tbn3.gstatic.com/images?q=tbn:ANd9GcTwp8wHdyvRBHQDFo2dfyl76HUFXNXOrV3pyMK0VOK14YVNpmkC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489450"/>
            <a:ext cx="3716338" cy="1963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49" name="Picture 15" descr="https://encrypted-tbn0.gstatic.com/images?q=tbn:ANd9GcRyWQ-THQo7oLmlCODVuG4GAcEGsWq-0U-UAltXHXYw5VNjlc8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4773613"/>
            <a:ext cx="2471738" cy="1584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50" name="Imagem 8" descr="http://2.bp.blogspot.com/_6hB1Wp04kdY/TJ_LfMFIZ8I/AAAAAAAAA-4/_T9A1tDX3H4/s1600/razas_humana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89138"/>
            <a:ext cx="4895850" cy="3743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51" name="Imagem 9" descr="http://2.bp.blogspot.com/_8PXmcxcnnNg/TD_lt_QdHFI/AAAAAAAAAXU/11FQSboCWjY/s1600/NI%C3%91A-REZAND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0050"/>
            <a:ext cx="1944688" cy="1982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5352" name="Line 6"/>
          <p:cNvSpPr>
            <a:spLocks noChangeShapeType="1"/>
          </p:cNvSpPr>
          <p:nvPr/>
        </p:nvSpPr>
        <p:spPr bwMode="auto">
          <a:xfrm flipV="1">
            <a:off x="1042988" y="1557338"/>
            <a:ext cx="405765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1761" y="3506114"/>
            <a:ext cx="6142179" cy="925968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0000"/>
              </a:solidFill>
              <a:effectLst>
                <a:glow rad="139700">
                  <a:srgbClr val="CC9900"/>
                </a:glow>
                <a:outerShdw blurRad="50800" dist="38100" dir="2700000" algn="tl" rotWithShape="0">
                  <a:srgbClr val="00FFFF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85355" name="AutoShape 10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85356" name="AutoShape 12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8535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6" name="Imagem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3942938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Imagem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56165" y="3798922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85360" name="Picture 32" descr="BREAD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61" name="Picture 33" descr="GRAIL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708764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427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86377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476250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6378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792163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60770" name="Picture 8" descr="http://2.bp.blogspot.com/-q_lqW88Wd3A/TbGVOKcTAGI/AAAAAAAACnU/0KbtAUyaTdE/s1600/agneaudedi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0" y="1252538"/>
            <a:ext cx="2317750" cy="3400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87397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87398" name="Line 5"/>
          <p:cNvSpPr>
            <a:spLocks noChangeShapeType="1"/>
          </p:cNvSpPr>
          <p:nvPr/>
        </p:nvSpPr>
        <p:spPr bwMode="auto">
          <a:xfrm flipV="1">
            <a:off x="1187450" y="1125538"/>
            <a:ext cx="0" cy="33115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5" y="2508670"/>
            <a:ext cx="327190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pic>
        <p:nvPicPr>
          <p:cNvPr id="187401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7402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1" descr="http://www.arcauniversal.com/iurd/brasil/noticias/imagens/Clipboard01_12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212976"/>
            <a:ext cx="2448272" cy="2988514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16" name="Picture 2" descr="http://4.bp.blogspot.com/_pp66fN0m8ZA/S9omcOp3wLI/AAAAAAAAALg/Y4ZYrgUaUsk/s1600/louvor3-ful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92954" y="1988840"/>
            <a:ext cx="4175820" cy="30232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32656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88420" name="Line 4"/>
          <p:cNvSpPr>
            <a:spLocks noChangeShapeType="1"/>
          </p:cNvSpPr>
          <p:nvPr/>
        </p:nvSpPr>
        <p:spPr bwMode="auto">
          <a:xfrm flipH="1" flipV="1">
            <a:off x="900113" y="1196752"/>
            <a:ext cx="345598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88421" name="Line 7"/>
          <p:cNvSpPr>
            <a:spLocks noChangeShapeType="1"/>
          </p:cNvSpPr>
          <p:nvPr/>
        </p:nvSpPr>
        <p:spPr bwMode="auto">
          <a:xfrm>
            <a:off x="500063" y="764704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601495" y="1385020"/>
            <a:ext cx="8496944" cy="5068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8650" lvl="1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SENHOR, EU CREIO QUE SOIS CRISTO,</a:t>
            </a:r>
          </a:p>
          <a:p>
            <a:pPr marL="628650" lvl="1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CREIO QUE SOIS </a:t>
            </a: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CRISTO</a:t>
            </a: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, FILHO DE DEUS </a:t>
            </a: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VIVO.</a:t>
            </a:r>
            <a:endParaRPr lang="pt-PT" sz="20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628650" lvl="1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CREIO, SENHOR, </a:t>
            </a:r>
            <a:endParaRPr lang="pt-PT" sz="20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628650" lvl="1">
              <a:lnSpc>
                <a:spcPts val="2200"/>
              </a:lnSpc>
              <a:spcAft>
                <a:spcPts val="1200"/>
              </a:spcAft>
              <a:defRPr/>
            </a:pP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SOIS O SALVADOR DO 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MUNDO.</a:t>
            </a:r>
            <a:r>
              <a:rPr lang="pt-PT" sz="1800" b="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(2)</a:t>
            </a:r>
            <a:endParaRPr lang="pt-PT" sz="1800" b="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toda a hora bendirei o </a:t>
            </a: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Senhor;</a:t>
            </a:r>
            <a:endParaRPr lang="pt-PT" sz="21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Seu </a:t>
            </a: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louvor estará sempre na minha boca.</a:t>
            </a:r>
          </a:p>
          <a:p>
            <a:pPr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 minha alma gloria-se no </a:t>
            </a: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Senhor:</a:t>
            </a:r>
            <a:endParaRPr lang="pt-PT" sz="21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200"/>
              </a:lnSpc>
              <a:spcAft>
                <a:spcPts val="120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ouçam </a:t>
            </a: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alegrem-se os humildes</a:t>
            </a: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endParaRPr lang="pt-PT" sz="21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3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1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</a:t>
            </a: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Enaltecei comigo ao Senhor</a:t>
            </a:r>
          </a:p>
          <a:p>
            <a:pPr lvl="3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1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</a:t>
            </a: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exaltemos juntos o seu nome.</a:t>
            </a:r>
          </a:p>
          <a:p>
            <a:pPr lvl="3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Procurei o Senhor e Ele </a:t>
            </a:r>
            <a:r>
              <a:rPr lang="pt-PT" sz="21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atendeu-me,</a:t>
            </a:r>
            <a:endParaRPr lang="pt-PT" sz="21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3">
              <a:lnSpc>
                <a:spcPts val="2200"/>
              </a:lnSpc>
              <a:spcAft>
                <a:spcPts val="120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1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libertou-me </a:t>
            </a: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 toda a ansiedade</a:t>
            </a:r>
            <a:r>
              <a:rPr lang="pt-PT" sz="21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endParaRPr lang="pt-PT" sz="21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</a:t>
            </a: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Voltai-vos para Ele e ficareis </a:t>
            </a: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radiantes,</a:t>
            </a:r>
            <a:endParaRPr lang="pt-PT" sz="21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</a:t>
            </a: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vosso rosto não se cobrirá de vergonha.</a:t>
            </a:r>
          </a:p>
          <a:p>
            <a:pPr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Este pobre clamou e o Senhor o </a:t>
            </a: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ouviu;</a:t>
            </a:r>
            <a:endParaRPr lang="pt-PT" sz="21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salvou-o </a:t>
            </a: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 todas as angústias.</a:t>
            </a:r>
          </a:p>
        </p:txBody>
      </p:sp>
      <p:sp>
        <p:nvSpPr>
          <p:cNvPr id="188423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88424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786830"/>
            <a:ext cx="3456558" cy="3379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88426" name="Picture 32" descr="BREAD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8427" name="Picture 33" descr="GRAIL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88640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89443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42988" y="170080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89445" name="Rectângulo 1"/>
          <p:cNvSpPr>
            <a:spLocks noChangeArrowheads="1"/>
          </p:cNvSpPr>
          <p:nvPr/>
        </p:nvSpPr>
        <p:spPr bwMode="auto">
          <a:xfrm>
            <a:off x="251520" y="1987674"/>
            <a:ext cx="8640960" cy="3385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704850" lvl="1">
              <a:spcAft>
                <a:spcPts val="1800"/>
              </a:spcAft>
            </a:pP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Temos de reconhecer o nosso pecado e pedir perdão, mas não podemos ficar por aí. </a:t>
            </a: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               	           	   	    </a:t>
            </a:r>
            <a:r>
              <a:rPr lang="pt-PT" sz="2300" i="1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</a:t>
            </a:r>
            <a:r>
              <a:rPr lang="pt-PT" sz="23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partir de </a:t>
            </a:r>
            <a:r>
              <a:rPr lang="pt-PT" sz="2300" i="1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agora – </a:t>
            </a:r>
            <a:r>
              <a:rPr lang="pt-PT" sz="23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como S. </a:t>
            </a:r>
            <a:r>
              <a:rPr lang="pt-PT" sz="2300" i="1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Paulo – continuaremos           	    a </a:t>
            </a:r>
            <a:r>
              <a:rPr lang="pt-PT" sz="23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«combater o bom </a:t>
            </a:r>
            <a:r>
              <a:rPr lang="pt-PT" sz="2300" i="1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combate» da Fé: </a:t>
            </a:r>
          </a:p>
          <a:p>
            <a:pPr marL="247650">
              <a:spcAft>
                <a:spcPts val="600"/>
              </a:spcAft>
            </a:pP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~  deixando para trás as </a:t>
            </a:r>
            <a:r>
              <a:rPr lang="pt-PT" sz="2300" i="1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“justificações do fariseu”</a:t>
            </a: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…</a:t>
            </a:r>
          </a:p>
          <a:p>
            <a:pPr marL="247650">
              <a:spcAft>
                <a:spcPts val="600"/>
              </a:spcAft>
            </a:pP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~  </a:t>
            </a: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saindo do nosso orgulho e egoísmo </a:t>
            </a: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anterior…</a:t>
            </a:r>
            <a:endParaRPr lang="pt-PT" sz="23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247650">
              <a:spcAft>
                <a:spcPts val="600"/>
              </a:spcAft>
            </a:pP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~  abandonando o desânimo </a:t>
            </a: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nas </a:t>
            </a: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nossas </a:t>
            </a: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orações…</a:t>
            </a:r>
            <a:endParaRPr lang="pt-PT" sz="23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247650">
              <a:spcAft>
                <a:spcPts val="1800"/>
              </a:spcAft>
            </a:pP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~  transformando as nossas divergências em unidade</a:t>
            </a: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…</a:t>
            </a:r>
            <a:endParaRPr lang="pt-PT" sz="23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043608" y="1196901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</a:t>
            </a:r>
            <a:endParaRPr lang="pt-PT" sz="3600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89447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9448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ângulo 10"/>
          <p:cNvSpPr/>
          <p:nvPr/>
        </p:nvSpPr>
        <p:spPr>
          <a:xfrm>
            <a:off x="539552" y="5589240"/>
            <a:ext cx="8352928" cy="541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500"/>
              </a:lnSpc>
              <a:spcAft>
                <a:spcPts val="0"/>
              </a:spcAft>
              <a:defRPr/>
            </a:pPr>
            <a:r>
              <a:rPr lang="pt-PT" sz="33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“Combatemos o bom combate!”</a:t>
            </a:r>
            <a:endParaRPr lang="pt-PT" sz="3300" cap="all" spc="2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http://t3.gstatic.com/images?q=tbn:ANd9GcRqovI7lD-9tVqZHz96RnIbELS4470CeaPXoQy0_3pgPtde55U&amp;t=1&amp;usg=__3XgUTF2oaJ-AWlqjXOHS8E6NylQ=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819396" y="2996846"/>
            <a:ext cx="3461211" cy="26285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3" descr="http://www.overmundo.com.br/uploads/banco/multiplas/1250215101_arrozalivb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38995" y="620688"/>
            <a:ext cx="2829349" cy="3690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 flipV="1">
            <a:off x="611188" y="981075"/>
            <a:ext cx="2411412" cy="86360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66FF33"/>
                </a:solidFill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402011">
            <a:off x="417387" y="853410"/>
            <a:ext cx="2596997" cy="4907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451257" y="1463895"/>
            <a:ext cx="6775475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>
              <a:lnSpc>
                <a:spcPts val="4500"/>
              </a:lnSpc>
              <a:defRPr/>
            </a:pPr>
            <a:r>
              <a:rPr kumimoji="0" lang="pt-PT" sz="3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EXULTA DE ALEGRIA NO SENHOR,</a:t>
            </a:r>
          </a:p>
          <a:p>
            <a:pPr>
              <a:lnSpc>
                <a:spcPts val="4500"/>
              </a:lnSpc>
              <a:defRPr/>
            </a:pPr>
            <a:r>
              <a:rPr kumimoji="0" lang="pt-PT" sz="3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EXULTA DE ALEGRIA:</a:t>
            </a:r>
          </a:p>
          <a:p>
            <a:pPr>
              <a:lnSpc>
                <a:spcPts val="4500"/>
              </a:lnSpc>
              <a:defRPr/>
            </a:pPr>
            <a:r>
              <a:rPr kumimoji="0" lang="pt-PT" sz="3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O SENHOR É </a:t>
            </a:r>
            <a:r>
              <a:rPr kumimoji="0" lang="pt-PT" sz="30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BOM!</a:t>
            </a:r>
            <a:endParaRPr kumimoji="0" lang="pt-PT" sz="30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>
              <a:lnSpc>
                <a:spcPts val="4500"/>
              </a:lnSpc>
              <a:defRPr/>
            </a:pPr>
            <a:endParaRPr kumimoji="0" lang="pt-PT" sz="30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 lvl="3">
              <a:lnSpc>
                <a:spcPts val="4500"/>
              </a:lnSpc>
              <a:defRPr/>
            </a:pPr>
            <a:r>
              <a:rPr kumimoji="0" lang="pt-PT" sz="30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1. </a:t>
            </a:r>
            <a:r>
              <a:rPr kumimoji="0" lang="pt-PT" sz="30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Aos pobres sem abrigo,</a:t>
            </a:r>
          </a:p>
          <a:p>
            <a:pPr lvl="3">
              <a:lnSpc>
                <a:spcPts val="4500"/>
              </a:lnSpc>
              <a:defRPr/>
            </a:pPr>
            <a:r>
              <a:rPr kumimoji="0" lang="pt-PT" sz="30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30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aos </a:t>
            </a:r>
            <a:r>
              <a:rPr kumimoji="0" lang="pt-PT" sz="30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órfãos sem amparo,</a:t>
            </a:r>
          </a:p>
          <a:p>
            <a:pPr lvl="3">
              <a:lnSpc>
                <a:spcPts val="4500"/>
              </a:lnSpc>
              <a:defRPr/>
            </a:pPr>
            <a:r>
              <a:rPr kumimoji="0" lang="pt-PT" sz="30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30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acolhe </a:t>
            </a:r>
            <a:r>
              <a:rPr kumimoji="0" lang="pt-PT" sz="30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em sua casa:</a:t>
            </a:r>
          </a:p>
          <a:p>
            <a:pPr lvl="3">
              <a:lnSpc>
                <a:spcPts val="4500"/>
              </a:lnSpc>
              <a:defRPr/>
            </a:pPr>
            <a:r>
              <a:rPr kumimoji="0" lang="pt-PT" sz="30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30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o </a:t>
            </a:r>
            <a:r>
              <a:rPr kumimoji="0" lang="pt-PT" sz="30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Senhor é </a:t>
            </a:r>
            <a:r>
              <a:rPr kumimoji="0" lang="pt-PT" sz="30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bom!</a:t>
            </a:r>
            <a:endParaRPr kumimoji="0" lang="pt-PT" sz="3000" i="1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</p:txBody>
      </p:sp>
      <p:sp>
        <p:nvSpPr>
          <p:cNvPr id="2" name="AutoShape 2" descr="data:image/jpeg;base64,/9j/4AAQSkZJRgABAQAAAQABAAD/2wCEAAkGBhQSEBUUEBEVFRUVFRUVFRQXFxoXFBUXFBQVFRUUFBUYHCYeFxkjHRcWHy8gJCcqLCwsFiAxNTAqNSYrLCkBCQoKDgwOGg8PGiwiHyQqLCk0LCwsKSkvKSksLCwsKSwvLSwsLCwsLCwsLCksKSwsLCwpLCwsLCwpLCksKSwpKf/AABEIANkA6AMBIgACEQEDEQH/xAAcAAABBQEBAQAAAAAAAAAAAAAEAgMFBgcAAQj/xABJEAACAQIEAwUDCQQHBwQDAAABAgMAEQQSITEFQVEGEyJhcTKBkQcjQlJigqGxwRRykrIVM1NzotHhQ2OzwtLw8TSDk6MXJFT/xAAcAQABBQEBAQAAAAAAAAAAAAAFAAECAwQGBwj/xAAzEQABBAEDAgMHAwMFAAAAAAABAAIDEQQSITEFYRNBUSIygZGhsdEGFMEjceEVQlLw8f/aAAwDAQACEQMRAD8Ax8GnVNMg0tTRBpRNpTwanEah704hq0FWAopDREZoVKKiq9qsCIWlimwbUvOLXvVhcByUiQlilgU2HHUUtWqQNqCXSxSRShUlApYpYpApYp1ApYpYpC0sU6gUsU4KQtOKKdQKWBTiikqKdQU6inIxSwleItEql6SiU2qUsJTix04IqdQKaRK9ZaIWOklKdQKHy11qdy14Vp1WU3aupdq6nUFjopa0gUtaAhFglU4lIqa4N2VnxMZkiUd2pILlgPZy5iBu1sw29N9KnqDdypkhvKGwOFeRwkal2bZVFyfdWicE+SmRo808gVja0a65bnd352H0V/iq29leycWETLGLsfbkPtMf0XoPz3q0wx2oRN1F7zUewUyVUeyXZqCMt3EaOEcxyGeIiZHXRssjL4vTbXQgaVcMdhQ0LrlLAowyA5cwykZbkgC+2teYXC5M2pJZixvYamw0AA5AefUmiDsQDbTcbjzF6yF1mys5BpQXC+DxYrCRnFRRylkuc4V3W/0WkUC7DYsLag+tZ723+TY4ZWnwhZo11eI6ui82Vt2UcwdQNbmtNmDxohklZp2kVUVLrG2uqd3qLZAzEm5FiQRYCpSRa0MmfCQ5hUWOK+asNiL0WDWgds+xMCKGihCB5heSMZTFnvmzW3jOltLqdBoRbO1YBmUMGCkqGBuGANswI3B686PYuY2fat1cHXsnxSwKQtLBogmKWBSwKSppxTTqJShTi0lRTqrTqBS0FPoKbRafjWkolOxrRUKU3EtGwx06gVwgp1YKNw8FxT64WlaiVHmCwphoqmJsPQkkNODagVGslIKUa8Nt6YkqSrKHIrq9IrynUFjFKBrwiuoBwinCN4Xw6TESrFCpZ2vZQQCcoLG2YgXsDzrWeB8RZsOikHIiRxW7siRB4Wjcqv8AWKxUBiNbg2vtWZ9jeIvBjoZIgrOCwCsCQcyMpBAIN9a1XgEpJBLhssUaeFMi3BZjuSSddel+W1DMqc3twkY9R3V0wD3UEixIBIO4uNj6VJotRfD3qWjoY1WuSgKVauFe1cqlE9o8WsUSyFgHSRTCp3kkIK9yoGpZ1Lrp9a/KpdqHnwwZlJPsEsNBuQRuQSNCdiN6dvTk7KNb2hOI4JZY3jcXV1Kt6MLXHnzHmBXznNh2gmkhb2o3aM+ZRit/fa/vr6Vevn75RoQnFcRb6RR/e8SE/jc++t/TZNMhb6qaajbSn8NC0jhI1Lsb2VRcmwLGw9AT7qj8EWchUUszaKqgliegA1NTmG4XicHLHiJosvdsHVC6h2Yeypyk5Re1/IEc6PTTiNhPmmc6htyhLEWuCLgMLgjRhmUgHkQbg04tBnjMmIkMkzFnbc+mgAA0CjkBRa1dE4uaC7lMLrdPLTqGmVp5KtUSiIzRUZoRKeizX5Wv53t/nf8A7FImlAqSgQGjYpEBsXW/S92/hGtB8Dx0I/roe+N7E3YanksLeE9LAk+pqxT8ahsGwwEeRBm8UaWjLC7d2quTl1J1Uj3igeT1WWKTQ2L4kivpaYg1sh5MZ3YUmKU5jlWyWubFrWazHQHYVJcNw802b5ruVFtZA5LX3yrZNvXnTmGJUrIJ4mOoVmzstzcEJ89bXUaCp/hfEO8JSRQsigEgeyyk2zpfW19CDseoIJD5PUsyRtRkA9h+U2hzRbgosdmyT45nPUKFQfkWHxqvYW/coSSTlW7Hc6bn13q2dp+N/sqKQgdmzaFsoARbsb2P2Rtzqr4VLQRf3Uf8i3rZ0EZWt7sh5ddVai/jYIKZaEkFHTig5K60KgodhXVzV1OoLPuy3ZFcVHLK8hVYiBlUDOxIJ3Oijzsake1nDU4ZhTg1dZZ8QyyTSBbZIk/q4he51cFr6bba0vsdOkEXeSkmF7mZeTd01rW8lcm3O1qqfGOJvicRJNJu7E26DZVHkBYe6uAkM0mS4Od7AN138vlufkirP6hFDYXfzSuzz2xUJ/3i/ibVr2DxGtYtHcEEaEG4PQjY1p/CeJiWJJBzGo6MNGHx/So5I4K2FtLQeGT7VOxPpVJ4VjqtOExNxVDSqnBSgNe3plJKXnq8OVJCaxLuLd2qknfMxUAe5ST8K9iclQWXKSBdbg2PMXGhpRakGSmLkg1LY1ROPcMwkkzS4vDMyJO3eyrHJ7C4eMBWeMXZQ19Bex6a1cp8UFBLGwAJJ6Aak1XOBzJjcI7HEEKxmyiMiwLsxZn08R8Wx0AA53NZppSxuoGlnyjpaFXOA4aHBx4qSJWjkYyNF3ykSJBe8a2bqAdddbXva1QGK4w05kWQubE2L2uADbUADoTtpe1T/aTjb4yWDDrFbu1dnl5NHorOnVDl+LL6mtSYN3xLAFVuHYZjowOeQ7bAWIJOg0rfFk+M8B3NWsrMlolaw8kWoDLllIGxsfje/wCIPxqZiOlQffBpSRtoB7v9Sam4dq6vEvwxa3jhPrTqU0tOKa2KJT6i4qc7Pdm5sUx7lQFB8crCyA6aAD2m+ytgOZFEdi+yLYt88l1gQ2Y6gyEboh5D6zcthrtY+3fE8VHhmg4ThyO7AWSRSqd2LA91CpIJexBJGwOni2HZGTR0s5VDnb0OUzgOE4aKd40kkllhUd9Ijp3kZbUhcPlPhAtci58QHiINj8R2fVCJ1KTxhbqO7QOqt4jKhQZXJFuQNhpcmxxjsf2ex0nEVSPPA8LhpZf7FTqSTqGLA6DXNfpc1vyuEVVTRVAVR0CgAD4ChLo/FJLlUZSwqvcVXvJI1jmsWUsUNmjkjutyLg+IXuNwRcHkQVEwilw+U6rIkfIXWS0bLYcvZaw+oOlB8Qx64eTITo93jRRdhqM6BRstzmBNl1IuLCqzJjpZDZkYuhYqwcLluyG+e25G1tfBvY5qHMxpjIABsDz6reZGmO/VXH5QuETTJnhKEJFKCrMVOuViQQpB0QdKhUe0aDoij4KBVkl4ymJgdUb5xo2BQ6MGZCPZOpFzuLjzqoCe6qRsVU/EA0V6JO+SWWN4rTX8rK69ICVLNQzvXPJTLtXTqgrmtXU0WrqdQVH7Q8P/AGbCxwMbsWDt0DMAzAeQFh/5qtCOrF2w4gsrQFHDfMRs1jezMouD5i1Qdq4Ql1m+bRzpUJ8EvfySSmanOzHGBE5RzZHtryVup6A7H0FQLGlCnc0EUVscNQpavhcTlNWPh/FfOs3xPaaBHUQB2T6Qy5Qn93fX7u3S2xmeHcYSQXjcHqNiPUHUVhdG5u6zb+YWlQcSHWiRjh1qhQ8TI50QOMHrUNSVK6Pjh1oOfinnVUl45YEk2A3JNgPU1Te0Hyh6FMMbk6d7yH7g5nz29amxrpNgmNBS3yjdvLI2Fga7sMsrDZFO6D7R59B5nSD+TKGVnmYKjQQIJplZbk/RAT7VsxsdPB1qmAFm5kk+pJJ/Ek1pnZnEPwXB4qWVC2ImZIlhIPdqqFvnJHsAwJY2VSSQPUjYY2Bnhnz+qz5DdTKqyrRjceZ+Jle5eLusHIgDrldgXjObLyXp6H0qF7KYeLFYqSPEorR5SgBGvgktfNe4OvK1VrgXyjy/0j+0Y5jIrRmE2AAiQsGBRByBGo3NzuasjYMQYrvIWJWQuyEG6kP85dSNwcprHC1sGZTxsWgNPccoRLHHDMHSt3IpvY3v9LUJ8oXYRuGzLJDdsLIbIx1Mbb92x56C4PMC241DwOIzKK0vtLxSLFcLmhkZQxjJW9riRPGlh1uAPfWT8KRkYpIpVhup3F9RXYYchOxW+N1iiplal+znBGxeISFbgHxO4+gg9pvXUAebDoaiFrW/ks4R3eFMxHina48o0JVB7znb71acqXw2bclKR1BW7B4NIY1jjUKiAKqjYAUBxDhGHdi0iXJ3szKGsLDMFIDaaa0TjMRaoDivGViQvI1lHvJJ2VRzJ6UHYwndYi8g7IuWWOJCEVI0W5NgFUW3J5e81T+K9rS91w91XnKR4j/dqdv3m9w2NQXFuPSYhvF4YwfDGNtNmc/Sb8By6kVHorDi+blNsd7uUrgMQvhilBYSOFWXeZJGvldnOrjza5HPMNKGXiBdTlPiB/duM2jLfYMouPW3KhRB3jop21HTxSKyLYjnl70/doriPD+nhI9kjceXmPL/AM1WxjYpnaOD5d/VKWfSQ0peLTvEAvZgQQw5GxFxqCN+vSnkIChRsAAPQCwFQeF4iwcpILEW9DfYjyNSQlogzSfaCldjZOs9Ns1eMaQWq5Vle3r2kXrqSgoP5YcDHFxFRFGiAwIxCKFBOeS5soteqWFq/wDy4JbHwnrhwP4ZZP8AOqElcPPs8rrungGIBCSpTavapE4e9Nvw89PyqAePNPJA4GwmUkp1JbG4JBGxBsR6EUg4JhyP4f500yEcqWx4KbWQKcFMwdop1/2mb94A/jofxpUvafEHZlHoo/W9QqPUhwjh7YieKFCA0siRqTsC7AXPxptAvhNpiILqQeOxkkn9ZIzeROg9BtUr2d7CYjGRvLGFSGO+aWQkKSBcqgAJc7bDmKtPD/k0XFYj5l2XDiXJcgmR4ogVlxN9lDyKVUc7k7Ka0fEyRqy4eJVjhgCeAbE7ovoPaN9yV86hkZAx290OLhIajVS7AfJh3MgmxWV5BYoouVjPUkjxOPgPPcRny1oVmw6A+HI7W5ZswF/hb4mtSPGY4oyb3PIDck7AVk/yiRy4orKBful8YXln1JXqBlHuIND4Zg+QPebP2V7Gu1b8LPO6qc4BxGzpDPJaG9lL3KRFr3bLfY316XJ61HwR3ohsLpRMTaHArdJhtkatq4D2MhLASMX20W0an1y+I/xVmnGcQj8QxDQqqxiUogUWGWP5sHzvlvfzq59ie0xXhk0jHx4WKVb8zlQmE/iF+7WbcLFdHju8RwcPRAXNLXkHyUyW003t+lb5waVEwcCpbKIYgLdO7W1YGDUng+0WJiQRx4h1QbLZWC+S5lJUeQ0rTkwGWq8lTK0u4Wq8e47HAmeVrX9lRqznoo5+uw5kVmHFeLviJM76AaIg9lAenUnmefpYUBNiGkYtI7Ox3Zjc+l+Q8hpXA1KHHEe55VbIw3c8p9TTitTeFhaQ2iVnPRFLH35QbVPYHsbO1jLlhXqxDP7kU2v6kVc6VjeSnc4DlFdlsDezke1KVX0ihe5H3pGHuozinD5WdssZyIA17D5waZgNd7FrCw1Qa61McNiiSaDDRG5ijldhe7AMUAZz1ZnY/HlVl/ZRahDpSXErG5uo2sk43wAsoaP2gLoeTA62J6H8N6isBjswsdDtY7gjcEda0+XhoBkjt7NmT9x72HuYOvoBWa9q+HGCfvFHhc2bybkfeBb1HnWvHn3TxnSdJRStXhoXC4jMKJvRMKwrr11eV1OoJPy7gF8K43+eQ+nzbD/m+NZpBJV6+VjiUc8GGaGVZF7yXVWB1ypvbY+tZ1DJXHZTPa2XRYUvh7KdgooKKiIMVRS42hL4za6JsjXBGPGKCxEQr1sbQ8mKp2McCoPLK3Vn7LfJ5+2QtK8jRjMVjsoN8vtMwO68tDuD0o7sz8nskeMz4l1WLDMkhK3LSm4MSxjqze+4tzFaZ2QhhXBxRI6kxRKJBezI2UGQupsV8RbeoxOJwyYlpI3zIlkWx8LOha8lvLPZfK5G4NWOldCS5/H8rnXSmW2sPP2UuMR3KeL+tlOYgakm2kaW3CiwvoL3Ol6rRDSyO0Y8VwrozAG6gEMrC4vlYAg6abi2pmM7QOQ4WPKzEgubZQgJCBbElhbWwtqxuRUbwklLnXmbnckm5JoPmPs6rslXY0RA9ESvDZm+iE82YMfcq6E+ppzFcPWKOwNzuSdyep86YxHaWNN5AT9VTmY+QAoac4mcXWBo0tcyS+BQOuv+vpWeLFyJ9mNof99VY/Iji3e5U/iPZ5mnY4ePMAhkdV+iAbMwHncGw13sKjGXStW7P8HMJaQsSWUKuhFxfMzgHWxIWxOpy8hYVnXbFVjxkqpotwbDZWZFZgOmpOnImjGmj4d2QOVow8pzx7QoHjsFGYbiTJFiogdJYluPOOaNv5S9BcOxFjUh2R4YcXi3jAuP2fEknkPmWCE/fKVX4prV0vT3FrKKE5JBmdSu3DMOZpEjQi7m1zsNCST6AHTnVpXskscarMjmWRsqsrAG4VjeGIZgyC12L206VQ+zHGhHiYWY2AkXMeit4WPwY1qPaXD2wztFMseULIHBQM5jOYR94zNK7FgLZcu+52ps6eUzNY00K+qoNBtqM7LcDVHf9vgW5SNo1Zs1rFhJdVOXcr1qxiPBL7OGh/8AjU/mKzKHiDpKSpuzJYsxZj7Wmt7tz505Ji2b25GPkDlHwW343ogzHkPvmz8kPkY9zzp2C0jFdsIYhluq9EFh8EH6Cq7xDtk73ESkfbYWA8wu5PkQBVWWRRtz5Aan/OpnhfBmdz3jKqLcHKQ3iFvDdG10JvYi1tzfSEzoMYXIfgnZjEnfdTHYHHpHi3eaVVBhcl5HC5iZYrks1rnT8PKtOgx0ciBo5FdTsysGU8tGGhrGuIYrD5DHFFE4sLyZVYvfxXubnTTW5/CoTszx18LilVJGETk5o73W50BAOxvl1oOM9mRPpApXy45a3Utv4oACkvJCVf8Au5CAx+6wRvRTVa7X8HDxsrDQgjzHQjzB191TvDMUJks2qsLEHmCLEfCg5AXwkZbUlBr9YDRX+8AG+9W9vsupD3bi1kHD5ijFG3UlT6g20/OptWqG7QR93iz9oBveLqfyFSOEluoo3A6wrr1NBRVe0lTXVoUFn/Zzhkc8rRyfSjbIw3VlIII66A6UBxLhbQuVax6MNj/l6GjuziIcQO8vYK5FuoXnp0zVYcb3bRIbSZMwOXMx58tddA2g69a5bImi1CItN+o7/daZsswy6Q21SUktTonovHQJckLYXJF97Ha5HO1Wzs72ChWJcTxJ2VHI7uBT85JcXFzuLjWwtYakinyenmEBxI3+aKNzSxtlUuFWkbLGrO31VBZvgBepCLsximAPcPGCbZ5fmlHmWktpWiz9qliUphUjwse2WIKHP78trk+lvU1XZePM2Z443ewJMliSbEA2c6s2u1yd+lZPDa3lUPz5HbBWg8VjmURYmBgFVAJIsrLZAto42kscrPmdyVObQa70N+x4QnMZpVPXu7N6ZkQ3qqcFxOIxkgigXM3NicqgdXbl+elTGP7G4tZEQzQgMxUykusKkAsR3hWxItaw1vp1tc6g3U7juh5afe4Um2GwfN55Pw/mUUO2MwyEZeGzTWIuHkW3vGd/5aj5ex2J7lXim72Uu47tEbuikZIZ1mayvsDZQfa8jVWw3FHRzqbki973Iy6EA62/MVU17He7SiDvySt74FhFy95A2Gjv/wDzoHy/ZzsBr6oPSiMdioIvHiZQxXUNM4sLc1XRB7lvWZ8B4biXxWGSbCyKsjq+Z08JjSzSEk8st9D9YdatL4KBpZ0ijQxhgtsoIuVDOu2q3NwOWbTS1YM6Z0EfiXYtb8VjJH6aUR2l+U6MXGF8bajvCCEHmAdXPwHrWYyyyTyZUDSSOSbDVmJNyfjrer5xrsLhlcELiFB1IS3dWvtnceH4n0qS4TAkC2w2GjAO7d4WZv3nCa+l7VTjNfOzXjRlxP8AYfOz9kQmzYMb2Xur6oTsh2MGHiJn1lkHiAYgKv8AZ3U+Lz5fDVjj3ZvBw2JwMhU7vE5Cpraxu1h8LVNS4+YtdcqAD2dHDdSxIB9wt660Lio5JXLOwuUMdgugRrFsoJNmNt+mnKr8XovVHTCWbZp3IDiK7bf5Q2brOEGlrDZ9aVHl7MI7yNh5O6jRMwExBdjyVQm5LaW1tuTrao48KnTUR3/dsT8N60dOD+VONwsKLmwA5127MGOO7ca2rtXNnztBv9Us7BZd/SzqbNcHodD8Kej4szEAXJJAAGpJOwAG5rSMR2TEygzKqIDe8guxFiNE0I3vqVOm1Rv7PhMGLYVc0moMrWYkG1xqLKNBa1iLb31oJldSigdpa7V/ZGIRJI23NpEcDRcLBnbWeVSrA/7NSdYsv1vD4r63FuVB8T48SoW9gLWA2FiCNht6CovEcTdszSNmdmYk9bnQ26kAE+ZNC4fDSTNaNGc+QuB6nYe81y0znSymR52tb2im0E83EPDYC2gHwFhXnAcKZcRmAuEsPvb/AIA/lUhP2KlCKWdA7NYJuPYZvE33baC2u9T/AGDyBcqxM0kWjLay3BIzM+wuQb7m4Nga39OEVma9hfzCx5pfXhNG5+yunDMKciw6+JbyH6sZuD6FtVH3j9GpbihASw2Atb/KmODYgGMk6S3+eHMPYbfYsBl8h1vQPHuIhEYsdAP+7dTRprtZ1BCnN0DSVmPbeK8ucfQyKf8A3C+n4KffQ/CZ7i1P9ornDyM3tF0ZvImRNPQCw91Q/CZ7GicB0lWQnUwqzg11JRrivKIqKovZtwmJiMl+7Lqri5F1LDcqQdDZvu1qPGOAIgORQPPc/E6msmC3rQezvaSbEgwzOoKxjKwTxsF0a5JtmsQb5eRq2fAbjESRi/U+a1uNusqkY9cr2YbNqPvaj4g+4itG7RcIfiOHikwbAyRBrJewkSSxJQn6QyjQ77bjWi9p4wshtz3PM2FrmheFcfxOCeykixDd297WYBgQN1JBvp76EdVZs0kpSDYLRMXJgsHhu7XDxtPdVLzx5pL2JLlJBcbGygAa1FydrpGh7kTAICpQd2g7sqwYFMgXLt+NSWA+VOKZAmLgVvKRBIvuNj+Qr3G8S4VKP/TQIeqMYz8FI/KuM/0sDfUSbvfdb8LLgiYWzR6u/ZMYHtJhgrGSFGlfxNKNHZvrFr5gfMGm8H2le3hlYusuZGJzJHdQWZoyMrs2ZhvuSdOYWIwvDeRK/uzM36GmosXgohZElfW+7n8yoq44spbpLtlHqeRBPDoxm6XXyfRTr9o4rAOjSkZj845HikJLFVWyre7aAc6RwLETxTiWGMAWy3mAACHdFcrnHLVQb2F7iote0ZGmGwqp5mwP+AE/4qRM2LlBLOVB3CDL/i1b8alHhUKc4m/ggEWNI0295P0Vj4l2uWBFw+HJnxDBYgbZQuYgZQt7ICxBtcsdNQALF9jpI4Y3ixL5Z1kZpSbsjM59pHAtawA5WKkaVScPwRQ8ecad5GCNRoXW+1XXDQrELJfW2ptsL2ACgAAXOw5nrW0dIGazw7pg9PVSyOpDC4FuP2Vuwpif+rkRj0VgT8Ab15i+z0bg3jTMQbMUBINtCdibdL1VDBn9pQfUX/Opfg8phkXPIwjYOpDMSgIGdT4j4dFYadaG5n6bfhsM0Ml1vXBT4/WhkuEb21fxCiMTwySM926KrkeF1kkykAgM4R84a1x4fCdRy1oqPCeVS5iMrmRha+iqfooPZBHIn2j5m3IU4cLXU9Oc+OAeJ7x53J+/1QXNaHynRwOw/hRiQAcq8mwwYDUgghgRbQrqDY6HXkaOeKmWFb3EPFHhYBqjdYO4VV4rwnGYmRhHldUsCQ2QXIvls30gLXAJ3GvKo/DfJ5jZGs6pEv1mYN8FQm/vIrTOziXjYdJZR8XLf834VOJFXmGVM5mRIxjQACR6r0CCZxiaXGzQWbYL5OYY9ZAZm6vovuQafG9TAwIUAKoUDYAWA9AKuL4UHlQkvDxQuZskm7ja3RZTW+So3GLKYy2gUu5PQLE9z+NVjgHbCTBpLlhVllcyeMkFTcg+yDfTL8POrT25jQSQITqC8jj/AHarbU8gWt65TVU41w8LBDe4Zglx5tZ2v6WI+NG8R/h4rGdyfmqZB4kpk7BWPhfbVJZEuMkpLRuguVKFC6sGttmW1jqCx60nG4o4hrj2Abr9s/X/AHRy6nX6tVLhGFElw1/DKCLG30EuD5HmK0Hh2B8NzXW4UYZC0+u6B5cmuQj4Kq8X4cWhdBuym3ruPxAqi4SWxrVcbhi8qom7sFHlfcnyAufdWedrOHdxjJFW5AK+LLlUs6K7AakX1va/Ot2sAp8UGiPJTGAnzLXVCcMxtjXUSZIKVjmG1HYbBk1P4CAx+Mbp4vUAHMP4b0rB4IdKkhgBJG2ZisY0LC12tuq30y8ieeo86KdRzY4Ii6Q7fdDmzSZEoZH/AOKmcWxwM4Y+IBgSOoBBt76H4zNE+ILQM7KQCS4AbMb3235a15xfDhXJQlkvoTv6G2nvoGEeL4frXMZUzMiISsKNytoKVwkHs+Zt+BP6VaMDwMsL1C4KO2T1P8prSOBxAxg+VClnVZj4MDfTYsP4SV/MVMcO7IBraV6uh+/J/wAV6unA1BUe6kkoLhPZ5GVWy2uAbVLcb4Mi4VrDkv8AOt6K4RH8zF/dp+Kg0R2hH/6rfd/nWkks0x0Y75VbbvY762071b6jUetWnHcEaFr3LxfX+ko/3gG4+0NOttzVeMaTD+8T/iLWlYjGhAzE6Lc6b6dPOhOb1afp87DFvfI9UnYMWWwh/l5+iheEYFypMltTpax8NhbUct7c7WvrXphzSd2WYv36nu7+ERpKrhso+jkF7ncm2+lTXC8CUTxABmJdlGyljcqvkNvPU86kQtHp2vyGMtxbRBO/PY9kJhDYXOoA3t/lMiGgeI8Qjht3jWvewszE2tchVBNhca+dSTtVf7RcKWfI3iLITor5C6tbMmbUXuFIuLXXle40W6rChTLpx2Q8/aHD/wBqP4X/AOmo7EdpYbgKxJJ37tyFHNj4Rm8gN/Ia0F/QOEeXKXxSLqGdgCqN9V3VCgPvqEx+Cw0bMM0zhb6qVKkdbqlUOzXUWggH7LQOnREh25V84f2ywkKBF70gXJYqt2ZiSzHxbkknapThnbnDTTLCjP3jhiqlPqi5JIJsLczWaR4BALjAzN++5H+EsPyrzgXGJsJO5w+EiaWQZEjAYsijU27u+Yk6nyUa71zc2JAASDbj380YaH1VbLbiaFx2MSKNpJGCoilmY8gN6zOftFxyQ+HDtH+7h/1lvQeJ7McWxVv2h2IvfK8iKoPXIlxf3UOMAHvOCsAQyzPxDFzSMhyskoy39lUglaKLzJKXb1bqK87SYxWMYVgbLmPO3gIF+l834UdhPk6xSukbTxqGEj2DSSeyEVriygkhlFQHF+BTKxsWeG5RXjjIUstswsubKL2sdL69KIeHriDm8b7/AEVjZA11WjOykdyT1kP4BR+laLHDZPdVE7IYYocjCxBzWO9nZiL/AANaPIvzfurpoHDwmV6INIP6jifVVLE45ophIqhiAwsSV9oWuCAdQLjb6RruE4DvoZWmVXE0rswIutgFjAF+QyWB8r0PxU2Jq18JwYGFhA/soz6lkDE/Emgv6jk0QNa3Yk38lu6W+nm+FmnH+wbR3kwl2UamI6uPND9IeR18ztXVpUuHrqCY/wCo8qFmg07ueUYfiRvNjZZjOcqb2LEKD0zHU+4XPuojtDjFXDhE0FgAB0GlqJOCV1s63H69QRqD5igsT2XD7SuPIgMP0P416L1rAyMt4dHRAHC4jpPVMfGaWy2CTzyqmw01qMSMd4cosL/kBf8AWrzB2IZz4ZrgGxbJZV8ixY3PkAT1tVPxXDZMPKUlHiBJB5ML+0p2sa5eEeFK6JzhqHkDa6R8zZ4w9gNepFKdRbLH978qunBJ7Ris9gxRLLcWAB6bmw/zq8cLa0Y9K3LMmhPovnc/Fif1q59ncVYL6j86z9ZLADozj+GRh+lT/DeJ2FJJXDgj3hj8kUfwjL+lP9ov/SSeSFv4fF+lQHAOJ2Ui+zyD/wCxiPzo/j/F1OHdQCSyMoABOrKRryA8zpSSVJ4yoOJXoZY/h3q1dVxCySRKD7UgJHUIrS/mgqh4ti84+xZmPnbwj46+7zqd7MMf2yK/V/8AhSVz+Y1s2fCP+JW9jC3Ge7stBAtTckleSy2qL4hjsqM3MAkeZA0HxtXYhu1lcq+StglnGvISIYywuRnY5I7g2Njqzag+ypGm9KXgpf8Ar5C32EuiehIOZveQPKiMBF3caJ9VVX1ygAn370WGrgsnrU8xLWnS3t+V0EWBFHRIs915Dh1QAIoUDYKLAegG1eYvDLLG0clyrgqwuQbHoRsa9eWg5sV50I10bW9sZdsoZ+w0ROuJxFvq5o/z7u9SnBeCYfC3MSnOws0jtmcjpmOw8hYUxJjPOmHx1gSTYDUknQeZqTsx5FLQMUnkqebGCh5eIaqqjM7HKig2ubEm5OwABJPQc9qpHFO3McdxH4z12T47t7hbzqn8Q7WTSOHMpBQhkCAgIQbhso39WJrTj4skjwZBQ+qqka1opp3W0Nwhy+eWfL4GTJEMos5UteRrtfwLqoWqpx/CwQIFiQALcqCzMF5kjOxsedxUbivlSzKMsYBIF80igA21AC5ri/mKrXEu0TTe2Y7X8QDakb2uTbp6i9dK7FnLA1jaaO4/KEeK29yj8Jj8uJQ9Qyn0tmH4qPjV5g4wrJa9ZV+3KXzFgABYXI3Y3Ox8h8aNi44q/SPuViPiBRbp7BFjtEho78rLMS550i1Z+JuL71PcBx18LF9lAh9Y/mz/AC1nsnEM4uGuOoNxU32T4lZZEOwKuPLOCGHxS/3jQ79TY5fiCRv+0/QrV0p/9fQfMK4tiK6gElvXtebWV1nhhV8RV48NwRqLi1xoR6VLrgqcHD/Kvoh0rSKK8XELrsJjD8TUoI5AsZGikDLEeluSH7J9xNQ/HeDLIMsi3G4PNT1U8qn/AOhyeVLg4Q6ewAy/2bez9w6lD8R5c6896h+nPCeZ8F2/Ok/wfyu06f1txAiyW/H8j8LKcb2fliN1BdeqjxD1X9Rf3U9g+OeDKSdOhIP4VrkHC4ZbrlKONSh0YeY5Mv2hce/SmMf2LiZfFGrn7Sgn470LZ1eWE6J2Gx8EXMEUntRuWYRYnptqfiSSbnzJoyPEaWuR5jerL/8Aj9L+FHX0d7fiTRkHyex/Sz++Rv0IrSeuY4HB+Sh+zd6hV3C8REa72GpuTuSbnU7kk0S08suigqv1mGv3VP5n4GrXg+yEMZusYv11LfxMSfxomWGKM2YqDyXdj6KNT8KHT9dfJ7GOw/yro8Zjd5Cqpg+DEaBfM8ySdyTzNTnD8B3UkTnlIB/Grp+bCpFVc+xA/q1ox8HIb/DSJ8NKcuYRqA6MbOzNZHV7AZALm1t+dU4OJ1CTIZKYzQcCb2+6WXm44iczUOEZi8Ta9zUZADKwYj5tSGF/9ow1U2+oNCOpA5DX3EIHnQNquVzl+jmVo7MRz9o76e+jhRX9R9ZkgJw4hVjc9j5BB+k9PbLWQ836BEJNTOOxxVfDSaC4i5uvjCDxam2UsLFVYn6JAbaxrhoXlzqXTOaBuonEcbkvuaHbibncmpfFRwi9yL2JsNT4b3HrodPI9DTLcNVhddj/AN/GtniCrIIV7NPAUO3EGvvQWPlLQoxYsXF7fQT7IXmw2JNzcctqmpeCE7UFJ2YBNygJ9K2QTxM3808jC7hUnE8PJ9p7eeax+NeJguSufRQD+SmrynZu2yKPQAU3Nw5l3vW0Z44Cz/tlTRw1z/afwkf8tKHCHPKT42/5hVr/AGQ9K9/Yz0p/3zvJL9s1VMcCf6jfxj/rozD9mw3sylX+qxIJ/dvdW916sH7GelJbBEixW46W0pxnOPKX7ZvkqvjuEywkllI/3i3/AMX+txRnZ7iDXKWBA1aQbk6ABuRNuQtYDarJg8DMNIybfVYZl919R7iK8xHZuVzfLGh3JjQqx95c/iKtkzY3xGNztvTdVsg0SawEuLimUV1L/oCTpXUDPg3uiGoq1x4ajIcJSYakcOtevSSELzOFgK6HAjpRC4IdKfjFPgVgdIUTZE1RuJ4SjgZhsbqQSGU9VYaqfShTHNHuO+TqLLMPVdEf1GU+RqcIpp6yT48eQKkFq9pMfuqNwuISS+Q6jRlIIdT0dTqp9aRi8QqWFizt7KLqzW3PQL1Y2A60vHYNXsTcOPZkXR19G6fZNweYNDwxLHe1yx9p21dz1Y/kNhyAoW3oLTJufZ+qm7O0t7pAwbvrK2Uf2cZI/ik0Zvu5R60RBAkYtGiqOdha/mTuT5mmXxVMSYuuhx8GOEVG2kKlyy73iipp6jcRNSJcTQOOmIjcjcIxHqFJFEWx6RaHSTazQS8CudzJy1RPQN4297AAeSX50dTeGiCoqrsFUD0AAFOV4j1HLdl5L5n+Z+nkvRcSBsELY2+QXUxi8KHHLMNUJ+iwsQfwt6EjnT9dWJjyw2FoItRa8NVc7zHMTYnUhbC1tL29Tta99L07FMADZQFUlVyeyQrFNCwUZdAc3s2Ya0fakvEDa4BtqLi9vMVtblNcKlF7+tUPQDhV6CD7JTEThgDtmFwDa/8Ar7qIXD02mFUMWtdjzPLyHTc/Gnw1UukaD7HCsBdW6UMNXHAqdxXgkr0S1ITqB1LwcMT6tK/oxPq16Jq9E9WDICiQ5JPCk+rXDhafVpwYilDEVPxwo+0kfsoGwptoaIM1NtJUXShSaXIdo66lM1dWQv3VtlNxYipLC4qoNKMw9e8yMBXmMMpBVjhnohZKisNRqUNe0I1FISEQ0tDTT169Bz0mNCeR5TU+KqOmxVOYigZKIRsCDzyFcZzSC9JFe1qoBYiSV1eMtxY7HQ+h3r2uNOmS+FyXiS+6jIfWPwH8Rf30VQPCv9r/AHrfypR1eDdRiEWVIxvAcfuvUsV5fCxx8wF1e15XVgWhdXV1dSSXV1dXUkl1dXV1JJdXV1e0kl1eV7XlOkvb11eV1JJdXV6K6kkv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http://cantodapaz.com.br/images/fariseu_cobrad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7544" y="408166"/>
            <a:ext cx="5184576" cy="5933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 descr="http://t3.gstatic.com/images?q=tbn:ANd9GcRqovI7lD-9tVqZHz96RnIbELS4470CeaPXoQy0_3pgPtde55U&amp;t=1&amp;usg=__3XgUTF2oaJ-AWlqjXOHS8E6NylQ=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3014434" y="274352"/>
            <a:ext cx="3081944" cy="23405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http://2.bp.blogspot.com/_l6sUOUZkBwc/TJklZZTjI1I/AAAAAAAAAsg/uoVyLiLhxIw/s200/Seja+persistente+na+ora%C3%A7%C3%A3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082502" y="425841"/>
            <a:ext cx="2449938" cy="25616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2" name="Picture 4" descr="http://danielaoas.blog.uol.com.br/images/oracaocomunicacao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96136" y="2828303"/>
            <a:ext cx="2880320" cy="36052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ectângulo 3"/>
          <p:cNvSpPr/>
          <p:nvPr/>
        </p:nvSpPr>
        <p:spPr>
          <a:xfrm rot="21265362">
            <a:off x="234163" y="1253759"/>
            <a:ext cx="8820528" cy="41446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Oração… quer para implorar perdão quer para pedir graças diversas… deve ser sempre </a:t>
            </a:r>
            <a:r>
              <a:rPr lang="pt-PT" sz="36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desde a humildade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porque só esta classe de oração atinge e move </a:t>
            </a:r>
            <a:r>
              <a:rPr lang="pt-PT" sz="36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“coração de Deus”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e será eficaz…</a:t>
            </a:r>
            <a:endParaRPr lang="pt-PT" sz="3600" i="1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762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WordArt 4"/>
          <p:cNvSpPr>
            <a:spLocks noChangeArrowheads="1" noChangeShapeType="1"/>
          </p:cNvSpPr>
          <p:nvPr/>
        </p:nvSpPr>
        <p:spPr bwMode="auto">
          <a:xfrm>
            <a:off x="5508104" y="5547198"/>
            <a:ext cx="3168352" cy="7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 smtClean="0">
                <a:ln w="11430"/>
                <a:solidFill>
                  <a:srgbClr val="FF00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  <a:endParaRPr lang="pt-PT" sz="3600" i="1" kern="10" baseline="0" dirty="0">
              <a:ln w="11430"/>
              <a:solidFill>
                <a:srgbClr val="FF0000"/>
              </a:solidFill>
              <a:effectLst>
                <a:glow rad="139700">
                  <a:schemeClr val="tx2">
                    <a:alpha val="7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145645776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http://cantodapaz.com.br/images/fariseu_cobrad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7544" y="408166"/>
            <a:ext cx="5184576" cy="5933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 descr="http://t3.gstatic.com/images?q=tbn:ANd9GcRqovI7lD-9tVqZHz96RnIbELS4470CeaPXoQy0_3pgPtde55U&amp;t=1&amp;usg=__3XgUTF2oaJ-AWlqjXOHS8E6NylQ=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3014434" y="274352"/>
            <a:ext cx="3081944" cy="23405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http://2.bp.blogspot.com/_l6sUOUZkBwc/TJklZZTjI1I/AAAAAAAAAsg/uoVyLiLhxIw/s200/Seja+persistente+na+ora%C3%A7%C3%A3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082502" y="425841"/>
            <a:ext cx="2449938" cy="25616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2" name="Picture 4" descr="http://danielaoas.blog.uol.com.br/images/oracaocomunicacao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96136" y="2828303"/>
            <a:ext cx="2880320" cy="36052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ectângulo 3"/>
          <p:cNvSpPr/>
          <p:nvPr/>
        </p:nvSpPr>
        <p:spPr>
          <a:xfrm rot="21265362">
            <a:off x="234163" y="1253759"/>
            <a:ext cx="8820528" cy="41446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Oração… quer para implorar perdão quer para pedir graças diversas… deve ser sempre </a:t>
            </a:r>
            <a:r>
              <a:rPr lang="pt-PT" sz="36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desde a humildade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porque só esta classe de oração atinge e move </a:t>
            </a:r>
            <a:r>
              <a:rPr lang="pt-PT" sz="36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“coração de Deus”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e será eficaz…</a:t>
            </a:r>
            <a:endParaRPr lang="pt-PT" sz="3600" i="1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762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09324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bp1.blogger.com/__MMRy279Lto/SIQi6920diI/AAAAAAAACl4/UtNG4M_r-Dk/s400/casa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419874" y="2564904"/>
            <a:ext cx="4416490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827088" y="1196975"/>
            <a:ext cx="31464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827584" y="546874"/>
            <a:ext cx="3146821" cy="5196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720648" y="6146369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540296" y="1412776"/>
            <a:ext cx="7992887" cy="497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DEUS VIVE NA SUA MORADA SANTA,</a:t>
            </a:r>
          </a:p>
          <a:p>
            <a:pPr marL="800100" lvl="1" indent="-34290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ELE PREPARA UMA CASA PARA O POBRE.</a:t>
            </a:r>
          </a:p>
          <a:p>
            <a:pPr marL="800100" lvl="1" indent="-34290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É A FORÇA E O VIGOR DO SEU POVO.</a:t>
            </a:r>
          </a:p>
          <a:p>
            <a:pPr marL="800100" lvl="1" indent="-34290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</a:t>
            </a: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É </a:t>
            </a: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 FORÇA E O VIGOR DO SEU POVO.</a:t>
            </a:r>
          </a:p>
          <a:p>
            <a:pPr marL="342900" indent="-34290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 </a:t>
            </a:r>
          </a:p>
          <a:p>
            <a:pPr marL="342900" indent="-34290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Cantai a Deus, </a:t>
            </a:r>
          </a:p>
          <a:p>
            <a:pPr marL="342900" indent="-34290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entoai um cântico ao seu </a:t>
            </a: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nome!</a:t>
            </a:r>
            <a:endParaRPr kumimoji="0" lang="pt-PT" sz="2400" i="1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34290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Abri caminho Àquele </a:t>
            </a:r>
          </a:p>
          <a:p>
            <a:pPr marL="342900" indent="-34290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que avança sobre as </a:t>
            </a: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nuvens!</a:t>
            </a:r>
            <a:endParaRPr kumimoji="0" lang="pt-PT" sz="2400" i="1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34290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O seu nome é “Senhor”: </a:t>
            </a:r>
          </a:p>
          <a:p>
            <a:pPr marL="342900" indent="-34290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exultai na sua </a:t>
            </a: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presença!</a:t>
            </a:r>
            <a:endParaRPr kumimoji="0" lang="pt-PT" sz="2400" i="1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34290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Cantai a Deus, </a:t>
            </a:r>
          </a:p>
          <a:p>
            <a:pPr marL="342900" indent="-34290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entoai um cântico novo!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010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133600"/>
            <a:ext cx="3744913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611560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PALAVRA</a:t>
            </a:r>
          </a:p>
        </p:txBody>
      </p:sp>
      <p:pic>
        <p:nvPicPr>
          <p:cNvPr id="100356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3" y="1052513"/>
            <a:ext cx="4751387" cy="3944937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827584" y="1412776"/>
            <a:ext cx="8064896" cy="3926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“O Senhor é um juiz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que não faz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aceção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de pessoas.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Não favorece ninguém em prejuízo do pobre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atende a prece do oprimido.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Não despreza a súplica do órfão,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nem os gemidos da viúva.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Quem adora a Deus será bem acolhido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a sua prece sobe até às nuvens.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 oração do humilde atravessa as nuvens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não descansa enquanto não chega ao seu destino.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Não desiste, até que o Altíssimo o atenda,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para estabelecer o direito dos justos e fazer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justiça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”. </a:t>
            </a:r>
          </a:p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	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						    (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Sr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35)</a:t>
            </a: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763688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LEITURA:</a:t>
            </a: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3062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ângulo 7"/>
          <p:cNvSpPr/>
          <p:nvPr/>
        </p:nvSpPr>
        <p:spPr>
          <a:xfrm>
            <a:off x="2360562" y="5336416"/>
            <a:ext cx="437167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6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 pobre </a:t>
            </a:r>
            <a:r>
              <a:rPr lang="pt-PT" sz="26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clamou, </a:t>
            </a:r>
          </a:p>
          <a:p>
            <a:pPr>
              <a:spcAft>
                <a:spcPts val="0"/>
              </a:spcAft>
              <a:defRPr/>
            </a:pPr>
            <a:r>
              <a:rPr lang="pt-PT" sz="26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 </a:t>
            </a:r>
            <a:r>
              <a:rPr lang="pt-PT" sz="26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Senhor </a:t>
            </a:r>
            <a:r>
              <a:rPr lang="pt-PT" sz="26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 ouviu !</a:t>
            </a:r>
            <a:r>
              <a:rPr lang="pt-PT" sz="2600" cap="all" spc="3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  </a:t>
            </a:r>
            <a:endParaRPr lang="pt-PT" sz="2600" cap="all" spc="3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 rot="20166839">
            <a:off x="886755" y="5639288"/>
            <a:ext cx="1378486" cy="30393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</p:spTree>
    <p:extLst>
      <p:ext uri="{BB962C8B-B14F-4D97-AF65-F5344CB8AC3E}">
        <p14:creationId xmlns:p14="http://schemas.microsoft.com/office/powerpoint/2010/main" val="324955721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74083" name="Seta para baixo 10"/>
          <p:cNvSpPr>
            <a:spLocks noChangeArrowheads="1"/>
          </p:cNvSpPr>
          <p:nvPr/>
        </p:nvSpPr>
        <p:spPr bwMode="auto">
          <a:xfrm rot="-1879668">
            <a:off x="7029729" y="6189579"/>
            <a:ext cx="215900" cy="301625"/>
          </a:xfrm>
          <a:prstGeom prst="downArrow">
            <a:avLst>
              <a:gd name="adj1" fmla="val 50000"/>
              <a:gd name="adj2" fmla="val 50139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467544" y="1268760"/>
            <a:ext cx="8568952" cy="4811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“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Caríssimo: Eu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já estou oferecido em libação,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o tempo da minha partida está iminente.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Combati o bom combate,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terminei a minha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carreira, guardei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 fé.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agora já me está preparada a coroa da justiça,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que o Senhor, justo juiz, me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há de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dar naquele dia;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não só a mim, mas a todos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aqueles que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tiverem </a:t>
            </a:r>
            <a:endParaRPr lang="pt-PT" sz="21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esperado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com amor a sua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vinda. Na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minha primeira defesa, ninguém esteve a meu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lado: todos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me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abandonaram.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Queira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Deus que esta falta não lhes seja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imputada.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Senhor esteve a meu lado e deu-me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força, para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que, </a:t>
            </a:r>
            <a:endParaRPr lang="pt-PT" sz="21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por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meu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intermédio, 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mensagem do Evangelho fosse plenamente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proclamada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todas as nações 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ouvissem;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eu fui libertado da boca do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leão. 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Senhor me livrará de todo 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mal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me dará a salvação no seu reino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celeste. Glória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 Ele pelos séculos dos séculos.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Amen”.    (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2 Tm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4)</a:t>
            </a:r>
            <a:endParaRPr lang="pt-PT" sz="21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691878" y="908720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LEITURA: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851920" y="6122717"/>
            <a:ext cx="3060055" cy="2586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4088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31201</TotalTime>
  <Words>1606</Words>
  <Application>Microsoft Office PowerPoint</Application>
  <PresentationFormat>Apresentação no Ecrã (4:3)</PresentationFormat>
  <Paragraphs>283</Paragraphs>
  <Slides>26</Slides>
  <Notes>5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14</vt:i4>
      </vt:variant>
      <vt:variant>
        <vt:lpstr>Títulos dos diapositivos</vt:lpstr>
      </vt:variant>
      <vt:variant>
        <vt:i4>26</vt:i4>
      </vt:variant>
    </vt:vector>
  </HeadingPairs>
  <TitlesOfParts>
    <vt:vector size="47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6_Modelo de apresentação predefinido</vt:lpstr>
      <vt:lpstr>8_Modelo de apresentação predefinido</vt:lpstr>
      <vt:lpstr>9_Modelo de apresentação predefinido</vt:lpstr>
      <vt:lpstr>7_Modelo de apresentação predefinido</vt:lpstr>
      <vt:lpstr>12_Modelo de apresentação predefinido</vt:lpstr>
      <vt:lpstr>14_Modelo de apresentação predefinido</vt:lpstr>
      <vt:lpstr>15_Modelo de apresentação predefinido</vt:lpstr>
      <vt:lpstr>16_Modelo de apresentação predefinido</vt:lpstr>
      <vt:lpstr>10_Modelo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[ Após a Consagração / À escolha ]    (1ª) S- Mistério da fé!        P- Anunciamos, Senhor, a Vossa morte,              proclamamos a Vossa Ressurreição.               Vinde, Senhor Jesus!               (2ª)  S- Mistério admirável da nossa fé!           P- Quando comemos deste pão                e bebemos deste cálice,                  anunciamos, Senhor, a Vossa morte,                   esperando a Vossa vinda gloriosa.                 (3ª) S- Mistério da fé para a salvação do mundo!                     P- Glória a Vós que morrestes na cruz                 e agora viveis para sempre.                 Salvador do mundo, salvai-nos!      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2144</cp:revision>
  <dcterms:created xsi:type="dcterms:W3CDTF">2006-05-02T09:35:59Z</dcterms:created>
  <dcterms:modified xsi:type="dcterms:W3CDTF">2015-02-07T10:19:59Z</dcterms:modified>
</cp:coreProperties>
</file>