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14" r:id="rId10"/>
    <p:sldMasterId id="2147497563" r:id="rId11"/>
    <p:sldMasterId id="2147504748" r:id="rId12"/>
    <p:sldMasterId id="2147504761" r:id="rId13"/>
    <p:sldMasterId id="2147504774" r:id="rId14"/>
  </p:sldMasterIdLst>
  <p:notesMasterIdLst>
    <p:notesMasterId r:id="rId43"/>
  </p:notesMasterIdLst>
  <p:sldIdLst>
    <p:sldId id="391" r:id="rId15"/>
    <p:sldId id="425" r:id="rId16"/>
    <p:sldId id="474" r:id="rId17"/>
    <p:sldId id="353" r:id="rId18"/>
    <p:sldId id="386" r:id="rId19"/>
    <p:sldId id="393" r:id="rId20"/>
    <p:sldId id="426" r:id="rId21"/>
    <p:sldId id="465" r:id="rId22"/>
    <p:sldId id="451" r:id="rId23"/>
    <p:sldId id="456" r:id="rId24"/>
    <p:sldId id="452" r:id="rId25"/>
    <p:sldId id="307" r:id="rId26"/>
    <p:sldId id="437" r:id="rId27"/>
    <p:sldId id="427" r:id="rId28"/>
    <p:sldId id="342" r:id="rId29"/>
    <p:sldId id="387" r:id="rId30"/>
    <p:sldId id="388" r:id="rId31"/>
    <p:sldId id="398" r:id="rId32"/>
    <p:sldId id="301" r:id="rId33"/>
    <p:sldId id="395" r:id="rId34"/>
    <p:sldId id="389" r:id="rId35"/>
    <p:sldId id="390" r:id="rId36"/>
    <p:sldId id="400" r:id="rId37"/>
    <p:sldId id="479" r:id="rId38"/>
    <p:sldId id="442" r:id="rId39"/>
    <p:sldId id="477" r:id="rId40"/>
    <p:sldId id="458" r:id="rId41"/>
    <p:sldId id="481" r:id="rId42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43" autoAdjust="0"/>
    <p:restoredTop sz="94628" autoAdjust="0"/>
  </p:normalViewPr>
  <p:slideViewPr>
    <p:cSldViewPr>
      <p:cViewPr varScale="1">
        <p:scale>
          <a:sx n="96" d="100"/>
          <a:sy n="96" d="100"/>
        </p:scale>
        <p:origin x="102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DE638AB-B1DE-405E-BD3E-D8DF94009BE0}" type="datetimeFigureOut">
              <a:rPr lang="pt-PT"/>
              <a:pPr>
                <a:defRPr/>
              </a:pPr>
              <a:t>06/02/2015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FF7FA65-8703-4C3E-9B0C-01C0109B74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0624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D4CF7B-D6A4-49DD-BFF6-19D84E491C8F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5754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5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F19AC829-5601-4FFD-9955-0C35535DE242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056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6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DE53880-8CBF-4032-80C9-D5BC35E38C0D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196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6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DE53880-8CBF-4032-80C9-D5BC35E38C0D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1072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dirty="0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7CBE69F-66D1-408A-9437-F99BC0805CE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491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dirty="0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7CBE69F-66D1-408A-9437-F99BC0805CE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9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96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4E14648-99F2-4695-A54B-107A52C22972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772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9CC6-2511-4659-BD61-31E7426B4C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79617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34F6-A4A4-4B29-A0A0-0E8CB186A8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581551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C413D7-E08B-41A1-9F17-959402B82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1335840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BB13D4-D3FC-4B08-84CA-2929D85CE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033843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1C2619-A3BE-4FA9-8BD8-76F2AC9C3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46178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8EE9FF-A69A-451C-B043-0D77A6E67A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780113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DBF58D-0045-4FDC-8333-1FCD2EA5A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147570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4F8476-4732-4934-A5D6-AD9F6DDA2B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21761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39F8AE-0F23-456C-9033-6E87815C28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733225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CAA34F-B423-425C-8D67-E4DE8733F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579358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A29701-C7D7-48F5-9B61-1F0884BFF2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63485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A94FB1-59BA-4DE9-AE4C-3D7F4685F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9449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BC475-5D2E-4D76-BBD2-FA2CD9AF2A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5150456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4A1D38-C34A-4DF6-9CC0-E719184734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726186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99436B-36E6-4EDA-B2D8-0E831C67AE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21318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512FF-A7C4-4F97-B263-55D2A70B7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330313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957076-A6A2-415E-86BF-FD5CF9317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9114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ABCC80-2E83-4F46-A74E-042FE7B4F4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475370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2F459E-1BE8-4806-9A30-1037114BA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892174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E38F3D-E38F-4F7B-A3F6-7C62BE7D0B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167975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38B508-59C4-4C53-B5F4-B22F896B6E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38089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4B3701-D3CF-4A85-956A-07C6C96A4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863309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394A63-5084-4386-A542-777F7E10AC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44568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0802E-522A-4802-9DB3-DA6DC6F6B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797834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9271F8-9537-47C4-9AC1-E08359D7B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4383531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2B201-7A85-4B00-8D7E-413DF672FC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1675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F0526-0B17-45EF-B684-429F5C85E9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7002212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14F3D-2F53-4423-BDF2-02F29486F0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776664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1553E-FA82-4C82-A12E-4D13409149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3944382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8FE26-76CA-4067-9C45-6652FD709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841207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27BAE-DC16-4F10-BB7C-65DA905833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6824016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808D5-031F-4129-8B38-B92AAECA7D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31658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EE0F5-FBF1-416D-AEA0-37C4DED6F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4161970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7B1F8-9F32-440F-BF17-CA2D3FF01D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137030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799017-6CE7-467B-BD2D-68EB869D2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8193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5E28D-BA12-4168-8EC2-9EDBEE4377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614221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4DA4A-E077-48D1-9558-07329EA4D6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469544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9CF5B-2AEF-4717-9FBF-1EAEE8EEFC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9585813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F65E9-9FAD-4019-94E6-56831D4FEC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8119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1E5259-A5FB-40DE-91F8-F031F1DC38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43508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E53D27-594E-4D5B-A647-6987466E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1474714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69350B-93EB-488C-95AB-BBD11A48AB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9586994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B961C8-1B4D-4FA0-80F5-EF5238E4D1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94068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77903C-9E68-4095-9BB0-1D25C042FB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7127353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E5A4E-228A-4373-B02C-40027EC013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916603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CCAB82-89CF-4547-9C0B-50FA0E21F8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413736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460704-03B6-4B58-A3F3-316B94C339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026409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196E23-3874-45C8-B6AC-4121380685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1053784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D03799-5F4D-46DD-8833-D2F400A06E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3068573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C5012B-CFDE-4FE4-AAC9-C21DB86AF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0483985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AD6488-B6E0-42DE-879E-597D0E4F6B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8522939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A8718A-C271-4EF2-BE47-41A1AFA81B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57189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2C0F6-47CE-4D33-A29D-837735C22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117296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B791A5-6433-4140-A43B-C3E871E283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8340666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7C71DF-6202-48F7-B4CA-6E9BE162C7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0821532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B49534-D07A-4C4F-8790-77992A775D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125894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30D063-5B30-4226-A254-88732944F0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4724967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EA9C7E-6BF9-48C9-982E-5EB1B53FCA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3398978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121A53-9E5D-4D5D-A93E-A3C52774F7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00091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87CC3-5834-4E21-8513-74D47E8CFB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9951571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D1766D-98D1-4778-9F00-537E22DB5F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1166627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B850E-6912-499F-A2A5-4C535BDC4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2066824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4E7699-FC7C-4B6C-9AF1-A2F3FBF07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617765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354D75-7D7A-49AB-B8DE-6F2FAB99FD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162558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C89D08-C959-4136-BE02-09D5A818C7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692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37B5EA-9A26-46BB-A94F-EA4916653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046608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AB1EED-F5DD-4298-AD2D-92F243AFA9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66230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0C3320-A8D8-444A-BC3B-92AABCE0A6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9499542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5EEA93-FAA7-4942-9D9C-CA9A0ACD6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3465503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F05DFA-E336-4661-9B44-BE6FABD330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7037525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27878F-ED37-4941-A53A-8D1343B1E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2742603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1CD0D1-94DC-4EA6-8587-0E0D4D9934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7850889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B9B2B5-ABA2-467F-8C63-CD6ED121CD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499508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7CA290-14D4-4BF9-BE79-BA207AD70F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2642115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7DBD4C-EFB8-4A9D-BB69-22624CF8CF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954489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636FA2-5146-446D-969E-962C1B75C1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312444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578854-EEFC-4AC5-A727-D1B67D2B15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628259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06B9F-F80D-41CD-90C3-3A813C0137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629636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34DDB6-A7BB-4079-8101-871A5A146E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604007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36870-9CE8-4D78-BFA3-C84AE40697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101177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AB425-08BB-4F70-9A2E-878DCF2E3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214262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02F07E-A92F-469A-8B03-269942F287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342783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B09605-B21F-4A85-B511-B83608129D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997481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22E23E-07D0-40B7-A503-50161E62E1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50894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2CE661-77ED-433A-975C-ED12219186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183736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E8AFC8-479C-47C8-92E5-2C99118C14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60786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E18D91-09C8-4913-B1BD-9AB1B28907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271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B4B3F9-0F1F-4DBC-9F65-E7D4203141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783786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01240E-2A8D-47C3-9AC0-EF73AB0244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490813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82EBE6-9472-470D-AAE3-86D252857C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546440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6B91F7-4930-42E3-B8A0-6501DEE34F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299639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8C63-E831-4531-B3ED-149A422DC8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985664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E913A1-E344-4FDB-B852-EEC141683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480856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3FEECC-FF5F-4793-BA4A-887AD62317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769906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DCB1E0-6662-40A7-A2FE-82ECAEB3F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534992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E50CDC-156F-424F-A3CA-3F3872804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992468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55B198-1245-49E7-AB1D-3C5A33E6D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61050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4D3D65-7D05-4807-B6E3-42ECE52A06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434491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D19CA6-37E4-440B-BA74-11DDCC897A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471443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77CD14-CAA1-4146-ABBB-C0C2D0E54B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429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65CEB2-F96F-4EF5-BCDB-5D933CDCF4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579065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918C46-0F1D-4A05-8F30-0CD4595614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174902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B19EC-9F0F-4DC5-85E5-8B5C34A9B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55888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4DD09C-8DF3-4E1C-94E2-97E3E5AA3F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61772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6EDB67-4656-49FD-A328-9C614D277A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88290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31B1D0-5900-4374-8639-32D64BD97B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237828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3354CE-0FEB-440F-8C8E-085D067DEB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373408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BCE7C2-28D1-42DE-8685-F1B4301F7C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723304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586185-AFDD-4537-B830-EA5128E70A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972294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5F8BF7-3F6B-4CE5-9B4D-B43BFCBCB6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855861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438632-D291-4421-BC5A-1D67550B1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288442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7AF2F7-BB56-41ED-AD14-EFA0DDD17A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227347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84D0FB-B271-48A2-9895-889BDAE537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3389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176C4-D28E-4A28-B1D8-B234F2AE3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035880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B525A9-E6A5-4023-ABFB-2BE70F7724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68445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37AADA-EC4F-478E-B1AA-B292AD671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20817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B9D602-87BC-4F10-A1D5-EF1D498399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89077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C019B0-C0CD-4492-B500-C7B683F12D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525704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7BE2FD-60A5-4790-AACE-FCECE30C7C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231837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E1AD2-180E-49D2-A838-4DBAD83405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578933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E753A1-405C-41D1-BC0D-DB8146BA25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54037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44EB8-9B11-44BD-ABD9-1729049261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097237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8827FF-4053-43BC-A642-2A0746A043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94280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C59FA8-5B1C-4F34-AE2B-A6005DCC7F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0887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2BC43-54B8-41D3-82C3-AE6D6DD36D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34277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52C8A3-F1E3-4579-9C04-91E552E820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41670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876D5D-0113-4BA4-A7D8-CC069FAAC2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732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1E3C15-E359-4E5B-A055-F78A654B59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449496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D1D373-5407-446B-9647-9B541EF0C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50941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748F97-439A-42E5-A7CC-6C80866E59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992845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501B60-29D0-4E42-9CF3-E8899FD4D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180253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7817CC-019B-4613-B9AF-864EE3C14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563708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98C576-53B6-4465-8BFF-1FD9048BCC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500928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4E3A3B-0ABF-447D-93DF-7DA1BDED0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320603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8C91D2-D414-419B-9432-28A9BB9F77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035404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905B-1573-467D-AED0-97FC30F67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376739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BEFE2D-A58B-4A8C-8FFE-2672BD3BEF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892182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96D8CD-645F-41E1-B5B6-6E4E884066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08923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DBCA4F-6F03-412F-BC9A-EB26C5B085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339173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7A6A1C-8E60-4F50-A5B3-540324D99C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74740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3CCFF3-F734-4AF9-BA6F-D9EFE66270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946836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772A92-068C-42A0-88C9-284C02F35B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388169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0CCD2-92CD-48D9-98F2-B5919808C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44513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A6F9AE-1832-4004-8DB1-ACFCD515F0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51271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9340BF-BF84-41B6-927C-37176C7014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049273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2196F2-08B8-43E9-90A4-85B9343E18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055675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6130F-855C-4869-B5DB-6C66B2D693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773467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02ABF4-0DEC-4C57-9650-1E606E945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413996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F7052E-5E73-40BB-8496-75F5C7CE24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712550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C3D047-B6FD-41D3-A9ED-C68DAEF992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54816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AC0D4F-A838-470B-9C22-61D370D630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924759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B88F5D-FB00-4BE7-ACBC-5FB2760E9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256078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9385B9-2190-46CE-AD51-E5004064DD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56448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48CD24-70F6-4822-9AC6-42A13273A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157432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6B4285-87F4-4F92-A7DC-9B15B331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018264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463892-63F5-4C65-BDF2-2D03FA86F4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266877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A89122-83BE-4B4A-89B3-C7B486167F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62563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984F4-F43D-4323-A2C5-EC7213D3FF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6641974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6F4C5D-A131-4B28-8A2D-E8CC9BE382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357949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FE057B-62CE-46AA-8608-A81E03174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32824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2B0C84-9548-4B4A-9939-51E05D727B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293176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141914-F8EF-4ED8-AD4E-B4F1D67603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271808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3E253A-62D3-472E-83B6-69592E7E5F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940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166B43-7EEB-4188-B6B6-F5C9A593E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57331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22157B-3066-4081-A52F-273A9BA05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509873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BE6727-6F8C-409B-87D2-49A4C45BB6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1127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50E71B-1088-4AAA-8828-8F7A6BD62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655687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8B70BD-BF2C-4E44-AD77-7AD46C6597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92966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53BAA6-5557-4BD9-97B5-D882A9C9F5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7" r:id="rId1"/>
    <p:sldLayoutId id="2147523185" r:id="rId2"/>
    <p:sldLayoutId id="2147523186" r:id="rId3"/>
    <p:sldLayoutId id="2147523187" r:id="rId4"/>
    <p:sldLayoutId id="2147523188" r:id="rId5"/>
    <p:sldLayoutId id="2147523189" r:id="rId6"/>
    <p:sldLayoutId id="2147523190" r:id="rId7"/>
    <p:sldLayoutId id="2147523191" r:id="rId8"/>
    <p:sldLayoutId id="2147523192" r:id="rId9"/>
    <p:sldLayoutId id="2147523193" r:id="rId10"/>
    <p:sldLayoutId id="2147523194" r:id="rId11"/>
    <p:sldLayoutId id="21475231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17704E-1008-4C7F-A032-8F54821CDB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04" r:id="rId1"/>
    <p:sldLayoutId id="2147523305" r:id="rId2"/>
    <p:sldLayoutId id="2147523306" r:id="rId3"/>
    <p:sldLayoutId id="2147523307" r:id="rId4"/>
    <p:sldLayoutId id="2147523308" r:id="rId5"/>
    <p:sldLayoutId id="2147523309" r:id="rId6"/>
    <p:sldLayoutId id="2147523310" r:id="rId7"/>
    <p:sldLayoutId id="2147523311" r:id="rId8"/>
    <p:sldLayoutId id="2147523312" r:id="rId9"/>
    <p:sldLayoutId id="2147523313" r:id="rId10"/>
    <p:sldLayoutId id="2147523314" r:id="rId11"/>
    <p:sldLayoutId id="21475233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AF654C-9F84-4649-8B94-AF9E5CEAAF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6" r:id="rId1"/>
    <p:sldLayoutId id="2147523196" r:id="rId2"/>
    <p:sldLayoutId id="2147523197" r:id="rId3"/>
    <p:sldLayoutId id="2147523198" r:id="rId4"/>
    <p:sldLayoutId id="2147523199" r:id="rId5"/>
    <p:sldLayoutId id="2147523200" r:id="rId6"/>
    <p:sldLayoutId id="2147523201" r:id="rId7"/>
    <p:sldLayoutId id="2147523202" r:id="rId8"/>
    <p:sldLayoutId id="2147523203" r:id="rId9"/>
    <p:sldLayoutId id="2147523204" r:id="rId10"/>
    <p:sldLayoutId id="2147523205" r:id="rId11"/>
    <p:sldLayoutId id="21475232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12EC90-220D-4D46-A37C-DF9FC175BB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7" r:id="rId1"/>
    <p:sldLayoutId id="2147523318" r:id="rId2"/>
    <p:sldLayoutId id="2147523319" r:id="rId3"/>
    <p:sldLayoutId id="2147523320" r:id="rId4"/>
    <p:sldLayoutId id="2147523321" r:id="rId5"/>
    <p:sldLayoutId id="2147523322" r:id="rId6"/>
    <p:sldLayoutId id="2147523323" r:id="rId7"/>
    <p:sldLayoutId id="2147523324" r:id="rId8"/>
    <p:sldLayoutId id="2147523325" r:id="rId9"/>
    <p:sldLayoutId id="2147523326" r:id="rId10"/>
    <p:sldLayoutId id="2147523327" r:id="rId11"/>
    <p:sldLayoutId id="21475233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041100-3689-4E90-9DD7-AC063FB336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29" r:id="rId1"/>
    <p:sldLayoutId id="2147523330" r:id="rId2"/>
    <p:sldLayoutId id="2147523331" r:id="rId3"/>
    <p:sldLayoutId id="2147523332" r:id="rId4"/>
    <p:sldLayoutId id="2147523333" r:id="rId5"/>
    <p:sldLayoutId id="2147523334" r:id="rId6"/>
    <p:sldLayoutId id="2147523335" r:id="rId7"/>
    <p:sldLayoutId id="2147523336" r:id="rId8"/>
    <p:sldLayoutId id="2147523337" r:id="rId9"/>
    <p:sldLayoutId id="2147523338" r:id="rId10"/>
    <p:sldLayoutId id="2147523339" r:id="rId11"/>
    <p:sldLayoutId id="21475233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BF514A-AC5F-4396-A5A9-5DE56A2C52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41" r:id="rId1"/>
    <p:sldLayoutId id="2147523342" r:id="rId2"/>
    <p:sldLayoutId id="2147523343" r:id="rId3"/>
    <p:sldLayoutId id="2147523344" r:id="rId4"/>
    <p:sldLayoutId id="2147523345" r:id="rId5"/>
    <p:sldLayoutId id="2147523346" r:id="rId6"/>
    <p:sldLayoutId id="2147523347" r:id="rId7"/>
    <p:sldLayoutId id="2147523348" r:id="rId8"/>
    <p:sldLayoutId id="2147523349" r:id="rId9"/>
    <p:sldLayoutId id="2147523350" r:id="rId10"/>
    <p:sldLayoutId id="2147523351" r:id="rId11"/>
    <p:sldLayoutId id="21475233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256EA6-A3FE-419D-803C-D86211CAA5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8" r:id="rId1"/>
    <p:sldLayoutId id="2147523209" r:id="rId2"/>
    <p:sldLayoutId id="2147523210" r:id="rId3"/>
    <p:sldLayoutId id="2147523211" r:id="rId4"/>
    <p:sldLayoutId id="2147523212" r:id="rId5"/>
    <p:sldLayoutId id="2147523213" r:id="rId6"/>
    <p:sldLayoutId id="2147523214" r:id="rId7"/>
    <p:sldLayoutId id="2147523215" r:id="rId8"/>
    <p:sldLayoutId id="2147523216" r:id="rId9"/>
    <p:sldLayoutId id="2147523217" r:id="rId10"/>
    <p:sldLayoutId id="2147523218" r:id="rId11"/>
    <p:sldLayoutId id="21475232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2AA811-B5D4-4F70-ADC4-8266348330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20" r:id="rId1"/>
    <p:sldLayoutId id="2147523221" r:id="rId2"/>
    <p:sldLayoutId id="2147523222" r:id="rId3"/>
    <p:sldLayoutId id="2147523223" r:id="rId4"/>
    <p:sldLayoutId id="2147523224" r:id="rId5"/>
    <p:sldLayoutId id="2147523225" r:id="rId6"/>
    <p:sldLayoutId id="2147523226" r:id="rId7"/>
    <p:sldLayoutId id="2147523227" r:id="rId8"/>
    <p:sldLayoutId id="2147523228" r:id="rId9"/>
    <p:sldLayoutId id="2147523229" r:id="rId10"/>
    <p:sldLayoutId id="2147523230" r:id="rId11"/>
    <p:sldLayoutId id="21475232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5CE0CF-F2AC-46D9-923A-5B894D003A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32" r:id="rId1"/>
    <p:sldLayoutId id="2147523233" r:id="rId2"/>
    <p:sldLayoutId id="2147523234" r:id="rId3"/>
    <p:sldLayoutId id="2147523235" r:id="rId4"/>
    <p:sldLayoutId id="2147523236" r:id="rId5"/>
    <p:sldLayoutId id="2147523237" r:id="rId6"/>
    <p:sldLayoutId id="2147523238" r:id="rId7"/>
    <p:sldLayoutId id="2147523239" r:id="rId8"/>
    <p:sldLayoutId id="2147523240" r:id="rId9"/>
    <p:sldLayoutId id="2147523241" r:id="rId10"/>
    <p:sldLayoutId id="2147523242" r:id="rId11"/>
    <p:sldLayoutId id="21475232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9E5EBB-DF73-44BB-823B-242329015F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44" r:id="rId1"/>
    <p:sldLayoutId id="2147523245" r:id="rId2"/>
    <p:sldLayoutId id="2147523246" r:id="rId3"/>
    <p:sldLayoutId id="2147523247" r:id="rId4"/>
    <p:sldLayoutId id="2147523248" r:id="rId5"/>
    <p:sldLayoutId id="2147523249" r:id="rId6"/>
    <p:sldLayoutId id="2147523250" r:id="rId7"/>
    <p:sldLayoutId id="2147523251" r:id="rId8"/>
    <p:sldLayoutId id="2147523252" r:id="rId9"/>
    <p:sldLayoutId id="2147523253" r:id="rId10"/>
    <p:sldLayoutId id="2147523254" r:id="rId11"/>
    <p:sldLayoutId id="21475232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33288-4B00-4ED6-B2F3-5F528220DB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56" r:id="rId1"/>
    <p:sldLayoutId id="2147523257" r:id="rId2"/>
    <p:sldLayoutId id="2147523258" r:id="rId3"/>
    <p:sldLayoutId id="2147523259" r:id="rId4"/>
    <p:sldLayoutId id="2147523260" r:id="rId5"/>
    <p:sldLayoutId id="2147523261" r:id="rId6"/>
    <p:sldLayoutId id="2147523262" r:id="rId7"/>
    <p:sldLayoutId id="2147523263" r:id="rId8"/>
    <p:sldLayoutId id="2147523264" r:id="rId9"/>
    <p:sldLayoutId id="2147523265" r:id="rId10"/>
    <p:sldLayoutId id="2147523266" r:id="rId11"/>
    <p:sldLayoutId id="21475232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97A11E-8960-4175-9C7D-D232A75EDD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68" r:id="rId1"/>
    <p:sldLayoutId id="2147523269" r:id="rId2"/>
    <p:sldLayoutId id="2147523270" r:id="rId3"/>
    <p:sldLayoutId id="2147523271" r:id="rId4"/>
    <p:sldLayoutId id="2147523272" r:id="rId5"/>
    <p:sldLayoutId id="2147523273" r:id="rId6"/>
    <p:sldLayoutId id="2147523274" r:id="rId7"/>
    <p:sldLayoutId id="2147523275" r:id="rId8"/>
    <p:sldLayoutId id="2147523276" r:id="rId9"/>
    <p:sldLayoutId id="2147523277" r:id="rId10"/>
    <p:sldLayoutId id="2147523278" r:id="rId11"/>
    <p:sldLayoutId id="21475232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4B9427-D5EA-432E-BA0A-BC9EBE8EF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80" r:id="rId1"/>
    <p:sldLayoutId id="2147523281" r:id="rId2"/>
    <p:sldLayoutId id="2147523282" r:id="rId3"/>
    <p:sldLayoutId id="2147523283" r:id="rId4"/>
    <p:sldLayoutId id="2147523284" r:id="rId5"/>
    <p:sldLayoutId id="2147523285" r:id="rId6"/>
    <p:sldLayoutId id="2147523286" r:id="rId7"/>
    <p:sldLayoutId id="2147523287" r:id="rId8"/>
    <p:sldLayoutId id="2147523288" r:id="rId9"/>
    <p:sldLayoutId id="2147523289" r:id="rId10"/>
    <p:sldLayoutId id="2147523290" r:id="rId11"/>
    <p:sldLayoutId id="21475232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3B7C94-B586-4B94-84A6-12F987872C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92" r:id="rId1"/>
    <p:sldLayoutId id="2147523293" r:id="rId2"/>
    <p:sldLayoutId id="2147523294" r:id="rId3"/>
    <p:sldLayoutId id="2147523295" r:id="rId4"/>
    <p:sldLayoutId id="2147523296" r:id="rId5"/>
    <p:sldLayoutId id="2147523297" r:id="rId6"/>
    <p:sldLayoutId id="2147523298" r:id="rId7"/>
    <p:sldLayoutId id="2147523299" r:id="rId8"/>
    <p:sldLayoutId id="2147523300" r:id="rId9"/>
    <p:sldLayoutId id="2147523301" r:id="rId10"/>
    <p:sldLayoutId id="2147523302" r:id="rId11"/>
    <p:sldLayoutId id="21475233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6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0.xml"/><Relationship Id="rId5" Type="http://schemas.openxmlformats.org/officeDocument/2006/relationships/image" Target="../media/image10.wmf"/><Relationship Id="rId4" Type="http://schemas.openxmlformats.org/officeDocument/2006/relationships/image" Target="../media/image11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10" Type="http://schemas.openxmlformats.org/officeDocument/2006/relationships/image" Target="../media/image7.png"/><Relationship Id="rId4" Type="http://schemas.openxmlformats.org/officeDocument/2006/relationships/image" Target="../media/image17.jpeg"/><Relationship Id="rId9" Type="http://schemas.openxmlformats.org/officeDocument/2006/relationships/image" Target="../media/image10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0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0.wmf"/><Relationship Id="rId4" Type="http://schemas.openxmlformats.org/officeDocument/2006/relationships/image" Target="../media/image11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0.wmf"/><Relationship Id="rId4" Type="http://schemas.openxmlformats.org/officeDocument/2006/relationships/image" Target="../media/image11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wmf"/><Relationship Id="rId5" Type="http://schemas.openxmlformats.org/officeDocument/2006/relationships/image" Target="../media/image11.wmf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6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64868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6486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843808" y="3573016"/>
            <a:ext cx="5904656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s3.amazonaws.com/pixmac-preview/hands-up-to-the-sky-showing-happiness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24" y="1772817"/>
            <a:ext cx="3054400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988840"/>
            <a:ext cx="7879990" cy="4104456"/>
          </a:xfrm>
          <a:extLst/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Em todo o tempo e lugar </a:t>
            </a:r>
            <a:endParaRPr lang="pt-PT" sz="4200" b="1" i="1" spc="100" dirty="0" smtClean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dai </a:t>
            </a: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graças a Deus,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porque esta é a sua vontade a vosso respeito 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em Cristo Jesus.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75109" name="Line 5"/>
          <p:cNvSpPr>
            <a:spLocks noChangeShapeType="1"/>
          </p:cNvSpPr>
          <p:nvPr/>
        </p:nvSpPr>
        <p:spPr bwMode="auto">
          <a:xfrm>
            <a:off x="1116013" y="1628800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6013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5112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536" y="1484784"/>
            <a:ext cx="8496944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“Naquele tempo, indo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Jesus a caminho de Jerusalém,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passava entre a Samaria e a Galileia.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Ao entrar numa povoação,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vieram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ao seu encontro dez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leprosos. Conservando-se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distância, disseram em alta voz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Jesus, Mestre, tem compaixão de nós».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Ao vê-los, Jesus disse-lhes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Ide mostrar-vos aos sacerdotes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».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sucedeu que no caminho ficaram limpos da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lepra. Um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deles, ao ver-se curado,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voltou atrás, glorificando a Deus em alta voz,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prostrou-se de rosto em terra aos pés de Jesus,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Lhe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agradecer. Era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um samaritano.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Jesus, tomando a palavra, disse: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«Não foram dez os que ficaram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curados? Onde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estão os outros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nove? Não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encontrou quem voltasse para dar glória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Deus senão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este estrangeiro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?».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disse ao homem: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«Levanta-te e segue o teu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caminho; 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tua fé te salvou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»”.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</a:rPr>
              <a:t>       							(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Lc 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</a:rPr>
              <a:t>17)</a:t>
            </a:r>
            <a:endParaRPr lang="pt-PT" sz="24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7715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79" name="Line 12"/>
          <p:cNvSpPr>
            <a:spLocks noChangeShapeType="1"/>
          </p:cNvSpPr>
          <p:nvPr/>
        </p:nvSpPr>
        <p:spPr bwMode="auto">
          <a:xfrm>
            <a:off x="2916238" y="1557338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80" name="Rectângulo 1"/>
          <p:cNvSpPr>
            <a:spLocks noChangeArrowheads="1"/>
          </p:cNvSpPr>
          <p:nvPr/>
        </p:nvSpPr>
        <p:spPr bwMode="auto">
          <a:xfrm>
            <a:off x="539552" y="1988840"/>
            <a:ext cx="8310337" cy="301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lvl="3" indent="-19050" defTabSz="809625">
              <a:lnSpc>
                <a:spcPts val="3000"/>
              </a:lnSpc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Oramos... ao Pai, em Cristo Jesus, que faz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maravilhas em todos nós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quando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temos fé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somos gratos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… </a:t>
            </a:r>
          </a:p>
          <a:p>
            <a:pPr marL="0" lvl="3" indent="-19050" defTabSz="809625">
              <a:lnSpc>
                <a:spcPts val="3000"/>
              </a:lnSpc>
              <a:spcAft>
                <a:spcPts val="1800"/>
              </a:spcAft>
            </a:pP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			    Assim, pedimos para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que:</a:t>
            </a:r>
          </a:p>
          <a:p>
            <a:pPr marL="257175" lvl="4" indent="-19050" defTabSz="809625">
              <a:lnSpc>
                <a:spcPts val="3000"/>
              </a:lnSpc>
            </a:pP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fortaleça o governo da Igreja e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o de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todos os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povos…  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  <a:p>
            <a:pPr marL="257175" lvl="4" indent="-19050" defTabSz="809625">
              <a:lnSpc>
                <a:spcPts val="3000"/>
              </a:lnSpc>
            </a:pP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sejamos testemunhas alegres do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Evangelho…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  <a:p>
            <a:pPr marL="257175" lvl="4" indent="-19050" defTabSz="809625">
              <a:lnSpc>
                <a:spcPts val="3000"/>
              </a:lnSpc>
            </a:pP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espalhemos a mensagem do amor e da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verdade…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  <a:p>
            <a:pPr marL="257175" lvl="4" indent="-19050" defTabSz="809625">
              <a:lnSpc>
                <a:spcPts val="3000"/>
              </a:lnSpc>
            </a:pP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~ sintamos e vivamos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o verdadeiro sentido da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gratidão…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2123728" y="5157192"/>
            <a:ext cx="5760640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4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ENVIA O TEU ESPÍRITO</a:t>
            </a:r>
          </a:p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4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ALENTA A NOSSA FÉ 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ttp://4.bp.blogspot.com/_AQSxe7w_gpM/R-QHYRZE42I/AAAAAAAALfE/cfWtHPWVUbg/s400/quaresma0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4224" y="2835222"/>
            <a:ext cx="3743065" cy="3176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0228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29" name="Line 6"/>
          <p:cNvSpPr>
            <a:spLocks noChangeShapeType="1"/>
          </p:cNvSpPr>
          <p:nvPr/>
        </p:nvSpPr>
        <p:spPr bwMode="auto">
          <a:xfrm flipH="1">
            <a:off x="755576" y="1196752"/>
            <a:ext cx="1582978" cy="163847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492448" y="1772816"/>
            <a:ext cx="8143552" cy="321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71700" lvl="4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NO CÁLICE A NOSSA DOR,</a:t>
            </a:r>
          </a:p>
          <a:p>
            <a:pPr marL="2171700" lvl="4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NO PÃO A NOSSA ALEGRIA.</a:t>
            </a:r>
          </a:p>
          <a:p>
            <a:pPr marL="2171700" lvl="4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6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Nos bagos roxos do cacho maduro,</a:t>
            </a: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vão </a:t>
            </a:r>
            <a:r>
              <a:rPr kumimoji="0" lang="pt-PT" sz="26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grandes bagas </a:t>
            </a: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de suor escuro.</a:t>
            </a:r>
          </a:p>
          <a:p>
            <a:pPr marL="1257300" lvl="2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6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714500" lvl="3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 Nas espigas que o sol aquece,</a:t>
            </a:r>
          </a:p>
          <a:p>
            <a:pPr marL="1714500" lvl="3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tenho alegrias que Deus me oferece.</a:t>
            </a:r>
          </a:p>
        </p:txBody>
      </p:sp>
      <p:sp>
        <p:nvSpPr>
          <p:cNvPr id="180231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8849081">
            <a:off x="111935" y="1572452"/>
            <a:ext cx="2438212" cy="4413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8023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023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125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1259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228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8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0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8330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8432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84330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31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65891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5" y="620688"/>
            <a:ext cx="8208912" cy="22322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28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 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876925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65895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428596" y="3213100"/>
            <a:ext cx="6303644" cy="24560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Para sermos </a:t>
            </a:r>
            <a:r>
              <a:rPr lang="pt-PT" sz="2400" i="1" baseline="0" dirty="0" smtClean="0">
                <a:latin typeface="Arial" charset="0"/>
              </a:rPr>
              <a:t>“curados”…</a:t>
            </a:r>
            <a:r>
              <a:rPr lang="pt-PT" sz="2400" baseline="0" dirty="0" smtClean="0">
                <a:latin typeface="Arial" charset="0"/>
              </a:rPr>
              <a:t>: primeiro a </a:t>
            </a:r>
            <a:r>
              <a:rPr lang="pt-PT" sz="2400" baseline="0" dirty="0" smtClean="0">
                <a:latin typeface="Arial" charset="0"/>
              </a:rPr>
              <a:t>Fé, depois </a:t>
            </a:r>
            <a:r>
              <a:rPr lang="pt-PT" sz="2400" baseline="0" dirty="0" smtClean="0">
                <a:latin typeface="Arial" charset="0"/>
              </a:rPr>
              <a:t>a Gratidão... </a:t>
            </a:r>
            <a:r>
              <a:rPr lang="pt-PT" sz="2000" b="0" i="1" baseline="0" dirty="0" smtClean="0">
                <a:latin typeface="Arial" charset="0"/>
              </a:rPr>
              <a:t>[ 3ª </a:t>
            </a:r>
            <a:r>
              <a:rPr lang="pt-PT" sz="2000" b="0" i="1" baseline="0" dirty="0">
                <a:latin typeface="Arial" charset="0"/>
              </a:rPr>
              <a:t>L</a:t>
            </a:r>
            <a:r>
              <a:rPr lang="pt-PT" sz="2000" b="0" i="1" baseline="0" dirty="0" smtClean="0">
                <a:latin typeface="Arial" charset="0"/>
              </a:rPr>
              <a:t>. / Evang. </a:t>
            </a:r>
            <a:r>
              <a:rPr lang="pt-PT" sz="2000" b="0" baseline="0" dirty="0" smtClean="0">
                <a:latin typeface="Arial" charset="0"/>
              </a:rPr>
              <a:t>– </a:t>
            </a:r>
            <a:r>
              <a:rPr lang="pt-PT" sz="2000" baseline="0" dirty="0" smtClean="0">
                <a:latin typeface="Arial" charset="0"/>
              </a:rPr>
              <a:t>Lc 17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i="1" baseline="0" dirty="0" smtClean="0">
                <a:latin typeface="Arial" charset="0"/>
              </a:rPr>
              <a:t> </a:t>
            </a:r>
            <a:endParaRPr lang="pt-PT" sz="240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Um pagão </a:t>
            </a:r>
            <a:r>
              <a:rPr lang="pt-PT" sz="2400" i="1" baseline="0" dirty="0" smtClean="0">
                <a:latin typeface="Arial" charset="0"/>
              </a:rPr>
              <a:t>agradece</a:t>
            </a:r>
            <a:r>
              <a:rPr lang="pt-PT" sz="2400" baseline="0" dirty="0" smtClean="0">
                <a:latin typeface="Arial" charset="0"/>
              </a:rPr>
              <a:t> a cura, </a:t>
            </a:r>
            <a:r>
              <a:rPr lang="pt-PT" sz="2400" i="1" baseline="0" dirty="0" smtClean="0">
                <a:latin typeface="Arial" charset="0"/>
              </a:rPr>
              <a:t>converte-se</a:t>
            </a:r>
            <a:r>
              <a:rPr lang="pt-PT" sz="2400" baseline="0" dirty="0" smtClean="0">
                <a:latin typeface="Arial" charset="0"/>
              </a:rPr>
              <a:t>  e </a:t>
            </a:r>
            <a:r>
              <a:rPr lang="pt-PT" sz="2400" i="1" baseline="0" dirty="0" smtClean="0">
                <a:latin typeface="Arial" charset="0"/>
              </a:rPr>
              <a:t>acredita no Deus Vivo... </a:t>
            </a:r>
            <a:r>
              <a:rPr lang="pt-PT" sz="2000" b="0" i="1" baseline="0" dirty="0" smtClean="0">
                <a:latin typeface="Arial" charset="0"/>
              </a:rPr>
              <a:t>[ 1ª Leit. /  </a:t>
            </a:r>
            <a:r>
              <a:rPr lang="pt-PT" sz="2000" baseline="0" dirty="0" smtClean="0">
                <a:latin typeface="Arial" charset="0"/>
              </a:rPr>
              <a:t>2 Rs 5</a:t>
            </a:r>
            <a:r>
              <a:rPr lang="pt-PT" sz="2000" i="1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Se soubermos morrer com Cristo… com Ele também Viveremos… </a:t>
            </a:r>
            <a:r>
              <a:rPr lang="pt-PT" sz="2000" b="0" i="1" baseline="0" dirty="0" smtClean="0">
                <a:latin typeface="Arial" charset="0"/>
              </a:rPr>
              <a:t>[ 2ª Leit. / </a:t>
            </a:r>
            <a:r>
              <a:rPr lang="pt-PT" sz="2000" baseline="0" dirty="0" smtClean="0">
                <a:latin typeface="Arial" charset="0"/>
              </a:rPr>
              <a:t>2 Tm 2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9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48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3057" y="4406899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0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519" y="1984375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85347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0999" y="1220038"/>
            <a:ext cx="2048395" cy="23978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351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352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5355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6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5360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61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637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7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8739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7398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8740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40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4.bp.blogspot.com/-2uxJtouwCkE/T1-s_QQDF9I/AAAAAAAAABw/JhPu9fhABaI/s1600/farinha+de+trigo+integr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451" y="2564904"/>
            <a:ext cx="5448018" cy="33551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32656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8420" name="Line 4"/>
          <p:cNvSpPr>
            <a:spLocks noChangeShapeType="1"/>
          </p:cNvSpPr>
          <p:nvPr/>
        </p:nvSpPr>
        <p:spPr bwMode="auto">
          <a:xfrm flipH="1" flipV="1">
            <a:off x="900113" y="1196752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8421" name="Line 7"/>
          <p:cNvSpPr>
            <a:spLocks noChangeShapeType="1"/>
          </p:cNvSpPr>
          <p:nvPr/>
        </p:nvSpPr>
        <p:spPr bwMode="auto">
          <a:xfrm>
            <a:off x="500063" y="764704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563303" y="1556792"/>
            <a:ext cx="8280920" cy="4260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ALIMENTOU-NOS </a:t>
            </a: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FLOR DA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FARINHA;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SACIOU-NOS COM O MEL DOS ROCHEDOS,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SACIOU-NOS COM O MEL DOS ROCHEDOS.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Aclamai a Deus nossa força,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aplaudi ao Deus de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Jacob!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Entoai cânticos ao som do tamboril,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da cítara harmoniosa e da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lira!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Fazei ressoar a trombeta na lua nova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na lua cheia dia da nossa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festa!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8842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842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786830"/>
            <a:ext cx="3456558" cy="3379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8842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640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862012" y="6028425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://falalivre.files.wordpress.com/2008/07/adorador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8408" y="2924944"/>
            <a:ext cx="4541813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32656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8420" name="Line 4"/>
          <p:cNvSpPr>
            <a:spLocks noChangeShapeType="1"/>
          </p:cNvSpPr>
          <p:nvPr/>
        </p:nvSpPr>
        <p:spPr bwMode="auto">
          <a:xfrm flipH="1" flipV="1">
            <a:off x="900113" y="1196752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88421" name="Line 7"/>
          <p:cNvSpPr>
            <a:spLocks noChangeShapeType="1"/>
          </p:cNvSpPr>
          <p:nvPr/>
        </p:nvSpPr>
        <p:spPr bwMode="auto">
          <a:xfrm>
            <a:off x="500063" y="764704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8842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842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786830"/>
            <a:ext cx="3456558" cy="3379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8842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640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349842" y="1016398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ângulo 16"/>
          <p:cNvSpPr/>
          <p:nvPr/>
        </p:nvSpPr>
        <p:spPr>
          <a:xfrm>
            <a:off x="563303" y="1556792"/>
            <a:ext cx="8280920" cy="4260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ALIMENTOU-NOS </a:t>
            </a: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FLOR DA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FARINHA;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SACIOU-NOS COM O MEL DOS ROCHEDOS,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SACIOU-NOS COM O MEL DOS ROCHEDOS.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uma obrigação para Israel,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é um preceito do Deus de Jacob.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5.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Lei que Ele impôs a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José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quando saiu da terra do Egipto.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6. Escuta,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 povo, a minha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advertência: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assim, Israel, me prestes ouvidos.</a:t>
            </a:r>
          </a:p>
        </p:txBody>
      </p:sp>
    </p:spTree>
    <p:extLst>
      <p:ext uri="{BB962C8B-B14F-4D97-AF65-F5344CB8AC3E}">
        <p14:creationId xmlns:p14="http://schemas.microsoft.com/office/powerpoint/2010/main" val="23964281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944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70080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9445" name="Rectângulo 1"/>
          <p:cNvSpPr>
            <a:spLocks noChangeArrowheads="1"/>
          </p:cNvSpPr>
          <p:nvPr/>
        </p:nvSpPr>
        <p:spPr bwMode="auto">
          <a:xfrm>
            <a:off x="467544" y="1844824"/>
            <a:ext cx="8568952" cy="330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1" indent="-19050">
              <a:spcAft>
                <a:spcPts val="120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Nesta Eucaristia, não fomos curados da lepra do corpo, mas, graças a Deus por Cristo Jesus, saímos desta Celebração curados no espírito e fortalecidos na Fé e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no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Amor.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Então, </a:t>
            </a:r>
            <a:r>
              <a:rPr lang="pt-PT" sz="23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devemos agradecer a Deus 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porque: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</a:t>
            </a:r>
            <a:endParaRPr lang="pt-PT" sz="23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-19050">
              <a:spcAft>
                <a:spcPts val="60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renova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 nós as maravilhas do Seu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Amor…</a:t>
            </a:r>
            <a:endParaRPr lang="pt-PT" sz="23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-19050">
              <a:spcAft>
                <a:spcPts val="60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a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Sua Palavra –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Pai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Bom –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não se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deixa 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prender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23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-19050">
              <a:spcAft>
                <a:spcPts val="60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descobrimos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salvação de Deus na 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alma </a:t>
            </a:r>
            <a:r>
              <a:rPr lang="pt-PT" sz="23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 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homem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23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-19050">
              <a:spcAft>
                <a:spcPts val="60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nos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dá a Eucaristia,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Sacramento de 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ação de Graças”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23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96901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8944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2051720" y="5301208"/>
            <a:ext cx="4896544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OBRIGADO, SENHOR,</a:t>
            </a:r>
          </a:p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</a:t>
            </a:r>
            <a:r>
              <a:rPr lang="pt-PT" sz="30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    NOSSO DEUS! </a:t>
            </a:r>
            <a:endParaRPr lang="pt-PT" sz="30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radiodocristao.com.br/wp-content/uploads/2013/04/Gratid%C3%A3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307"/>
          <a:stretch/>
        </p:blipFill>
        <p:spPr bwMode="auto">
          <a:xfrm>
            <a:off x="4531519" y="2996952"/>
            <a:ext cx="4144937" cy="27426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944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628800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89447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8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492446" y="1772816"/>
            <a:ext cx="7607946" cy="475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DAI GRAÇAS AO SENHOR</a:t>
            </a:r>
          </a:p>
          <a:p>
            <a:pPr marL="1257300" lvl="2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PORQUE É ETRENA A SUA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BONDADE!</a:t>
            </a: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1257300" lvl="2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DAI GRAÇAS AO SENHOR, DAI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GRAÇAS!</a:t>
            </a: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34290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34290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</a:t>
            </a: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Dai graças ao Senhor, porque Ele é bom</a:t>
            </a:r>
          </a:p>
          <a:p>
            <a:pPr marL="161925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É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eterna a sua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bondade!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34290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34290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2. </a:t>
            </a: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Dai graças ao Deus dos deuses</a:t>
            </a:r>
          </a:p>
          <a:p>
            <a:pPr marL="161925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É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eterna a sua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bondade!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34290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34290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3. </a:t>
            </a: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Dai graças ao Senhor dos senhores</a:t>
            </a:r>
          </a:p>
          <a:p>
            <a:pPr marL="1619250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É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eterna a sua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bondade!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8677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3.bp.blogspot.com/_6lVXriOoVLs/SZTofkveg-I/AAAAAAAAABA/WYbd_d55b8M/S600/louvor2_adoracao_jx8v6%5B1%5D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91" y="2996953"/>
            <a:ext cx="4525619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 flipV="1">
            <a:off x="611188" y="981075"/>
            <a:ext cx="2411412" cy="86360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66FF33"/>
                </a:solidFill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02011">
            <a:off x="417387" y="853410"/>
            <a:ext cx="2596997" cy="4907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55576" y="1484784"/>
            <a:ext cx="7488832" cy="3554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lvl="2">
              <a:lnSpc>
                <a:spcPts val="3000"/>
              </a:lnSpc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POVOS, BATEI </a:t>
            </a:r>
            <a:r>
              <a:rPr kumimoji="0" lang="pt-PT" sz="26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PALMAS!</a:t>
            </a:r>
            <a:endParaRPr kumimoji="0" lang="pt-PT" sz="26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2">
              <a:lnSpc>
                <a:spcPts val="3000"/>
              </a:lnSpc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ACLAMAI A DEUS COM </a:t>
            </a:r>
            <a:r>
              <a:rPr kumimoji="0" lang="pt-PT" sz="26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JÚBILO!</a:t>
            </a:r>
            <a:endParaRPr kumimoji="0" lang="pt-PT" sz="26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2">
              <a:lnSpc>
                <a:spcPts val="3000"/>
              </a:lnSpc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ALELUIA, ALELUIA, </a:t>
            </a:r>
            <a:r>
              <a:rPr kumimoji="0" lang="pt-PT" sz="26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ALELUIA!</a:t>
            </a:r>
            <a:endParaRPr kumimoji="0" lang="pt-PT" sz="26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lnSpc>
                <a:spcPts val="3000"/>
              </a:lnSpc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lnSpc>
                <a:spcPts val="3000"/>
              </a:lnSpc>
              <a:defRPr/>
            </a:pP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Povos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todos,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batei palmas,</a:t>
            </a:r>
          </a:p>
          <a:p>
            <a:pPr>
              <a:lnSpc>
                <a:spcPts val="3000"/>
              </a:lnSpc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aclamai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o Senhor com brados de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alegria!</a:t>
            </a:r>
            <a:endParaRPr kumimoji="0" lang="pt-PT" sz="26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lnSpc>
                <a:spcPts val="3000"/>
              </a:lnSpc>
              <a:defRPr/>
            </a:pPr>
            <a:endParaRPr kumimoji="0" lang="pt-PT" sz="26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3">
              <a:lnSpc>
                <a:spcPts val="3000"/>
              </a:lnSpc>
              <a:defRPr/>
            </a:pP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2.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Cantai hinos a Deus,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cantai!</a:t>
            </a:r>
            <a:endParaRPr kumimoji="0" lang="pt-PT" sz="26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3">
              <a:lnSpc>
                <a:spcPts val="3000"/>
              </a:lnSpc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Cantai hinos ao nosso Rei,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cantai!</a:t>
            </a:r>
            <a:endParaRPr kumimoji="0" lang="pt-PT" sz="26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2" name="AutoShape 2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falalivre.files.wordpress.com/2008/07/adorador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24216" y="329767"/>
            <a:ext cx="4321917" cy="26038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fotos.sapo.pt/Hrw5DUpIrPAyRf1HT5fC/x4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711" y="2837743"/>
            <a:ext cx="4876428" cy="32789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s3.amazonaws.com/pixmac-preview/hands-up-to-the-sky-showing-happiness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83416" y="1913919"/>
            <a:ext cx="3277964" cy="4404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www.rudecruz.com/imagens/um-dos-dez-leprosos-retorna-para-agradec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25" y="521902"/>
            <a:ext cx="3918446" cy="28212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1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14073" y="1620963"/>
            <a:ext cx="8779379" cy="369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Para sermos curados de qualquer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mal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seja ele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espiritual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ou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corporal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é necessário, primeiro, uma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Fé firme e confiada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 Jesus Cristo, o Salvador… e depois, uma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gratidão sincera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“É digna de fé esta Palavra”…</a:t>
            </a:r>
            <a:endParaRPr lang="pt-PT" sz="32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AutoShape 4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" name="AutoShape 6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" name="AutoShape 10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" name="WordArt 4"/>
          <p:cNvSpPr>
            <a:spLocks noChangeArrowheads="1" noChangeShapeType="1"/>
          </p:cNvSpPr>
          <p:nvPr/>
        </p:nvSpPr>
        <p:spPr bwMode="auto">
          <a:xfrm>
            <a:off x="5508104" y="5533417"/>
            <a:ext cx="3168352" cy="8479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 smtClean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  <a:endParaRPr lang="pt-PT" sz="3600" i="1" kern="10" baseline="0" dirty="0">
              <a:ln w="11430"/>
              <a:solidFill>
                <a:srgbClr val="FF3300"/>
              </a:solidFill>
              <a:effectLst>
                <a:glow rad="139700">
                  <a:schemeClr val="tx2">
                    <a:alpha val="7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4509014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falalivre.files.wordpress.com/2008/07/adorador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24216" y="329767"/>
            <a:ext cx="4321917" cy="26038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fotos.sapo.pt/Hrw5DUpIrPAyRf1HT5fC/x4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711" y="2837743"/>
            <a:ext cx="4876428" cy="32789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s3.amazonaws.com/pixmac-preview/hands-up-to-the-sky-showing-happiness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83416" y="1913919"/>
            <a:ext cx="3277964" cy="4404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www.rudecruz.com/imagens/um-dos-dez-leprosos-retorna-para-agradec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25" y="521902"/>
            <a:ext cx="3918446" cy="28212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1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14073" y="1620963"/>
            <a:ext cx="8779379" cy="369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Para sermos curados de qualquer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mal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seja ele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espiritual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ou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corporal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é necessário, primeiro, uma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Fé firme e confiada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 Jesus Cristo, o Salvador… e depois, uma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gratidão sincera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“É digna de fé esta Palavra”…</a:t>
            </a:r>
            <a:endParaRPr lang="pt-PT" sz="32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AutoShape 4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" name="AutoShape 6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" name="AutoShape 10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7708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.vimeocdn.com/ts/170/353/170353325_6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3568" y="1556792"/>
            <a:ext cx="5112568" cy="29685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827584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2123728" y="2490242"/>
            <a:ext cx="6820519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CANTAI AO SENHOR UM CÂNTICO NOVO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PORQUE O SENHOR FEZ MARAVILHAS;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REVELOU A SUA JUSTIÇA ÀS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NAÇÕES! ALELUIA!</a:t>
            </a: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Cantai ao Senhor um cântico novo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pelas maravilhas que Ele operou.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 sua mão e o seu santo braço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Lhe deram a vitória.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23528" y="1124744"/>
            <a:ext cx="8736014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“Naqueles dias,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general sírio Naamã desceu ao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Jordão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aí mergulhou sete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vezes, como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lhe mandara Eliseu, o homem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Deus. 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sua carne tornou-se tenra como a de uma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criança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ficou purificado da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lepra. Naamã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foi ter novamente com o homem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Deus, acompanhado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 toda a sua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comitiva. Ao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chegar diante dele, exclamou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Agora reconheço que em toda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terra não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há outro Deus senão o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Israel. Peço-te 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aceites um presente deste teu servo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». Eliseu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respondeu-lhe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Pela vida do Senhor que 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sirvo, nada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aceitarei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».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apesar das insistências, ele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recusou. Disse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então Naamã: «Se não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aceitas, permite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ao menos que se dê a este teu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servo uma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porção de terra para um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altar, tanto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quanto possa carregar uma parelha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mulas, porque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teu servo nunca mais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há de oferecer holocausto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ou sacrifício a quaisquer outros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deuses, mas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apenas ao Senhor, Deus de Israel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»”.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						        (2 Rs 5)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763688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306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2051719" y="5622339"/>
            <a:ext cx="61206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DIANTE DOS POVOS </a:t>
            </a:r>
            <a:endParaRPr lang="pt-PT" sz="2400" cap="all" spc="2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MANIFESTOU </a:t>
            </a: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DEUS A </a:t>
            </a:r>
            <a:r>
              <a:rPr lang="pt-PT" sz="2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SALVAÇÃO!</a:t>
            </a:r>
            <a:r>
              <a:rPr lang="pt-PT" sz="24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</a:t>
            </a:r>
            <a:endParaRPr lang="pt-PT" sz="24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166839">
            <a:off x="614063" y="5883329"/>
            <a:ext cx="1378486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  <p:extLst>
      <p:ext uri="{BB962C8B-B14F-4D97-AF65-F5344CB8AC3E}">
        <p14:creationId xmlns:p14="http://schemas.microsoft.com/office/powerpoint/2010/main" val="32495572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74083" name="Seta para baixo 10"/>
          <p:cNvSpPr>
            <a:spLocks noChangeArrowheads="1"/>
          </p:cNvSpPr>
          <p:nvPr/>
        </p:nvSpPr>
        <p:spPr bwMode="auto">
          <a:xfrm rot="-1879668">
            <a:off x="7029729" y="6055428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90103" y="1556792"/>
            <a:ext cx="8302377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Caríssimo: Lembra-te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 que Jesus Cristo, descendente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David, ressuscitou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dos mortos, segundo o meu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Evangelho, pelo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qual eu sofro,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até ao ponto de estar preso a estas cadeias como um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malfeitor. Mas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palavra de Deus não está encadeada.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 isso, tudo suporto por causa dos eleitos,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que obtenham a salvação que está em Cristo Jesus,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 a glória eterna.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É digna de fé esta palavra: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morremos com Cristo, também com Ele viveremos;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sofremos com Cristo, também com Ele reinaremos;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O negarmos, também Ele nos negará;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Lhe formos infiéis, Ele permanece fiel,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porque não pode negar-Se a Si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mesmo”.      (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2 Tm 2)</a:t>
            </a:r>
          </a:p>
          <a:p>
            <a:pPr>
              <a:lnSpc>
                <a:spcPts val="2300"/>
              </a:lnSpc>
              <a:defRPr/>
            </a:pP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						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91878" y="1052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851920" y="5949280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408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30421</TotalTime>
  <Words>1759</Words>
  <Application>Microsoft Office PowerPoint</Application>
  <PresentationFormat>Apresentação no Ecrã (4:3)</PresentationFormat>
  <Paragraphs>289</Paragraphs>
  <Slides>28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14</vt:i4>
      </vt:variant>
      <vt:variant>
        <vt:lpstr>Títulos dos diapositivos</vt:lpstr>
      </vt:variant>
      <vt:variant>
        <vt:i4>28</vt:i4>
      </vt:variant>
    </vt:vector>
  </HeadingPairs>
  <TitlesOfParts>
    <vt:vector size="49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2088</cp:revision>
  <dcterms:created xsi:type="dcterms:W3CDTF">2006-05-02T09:35:59Z</dcterms:created>
  <dcterms:modified xsi:type="dcterms:W3CDTF">2015-02-06T23:32:56Z</dcterms:modified>
</cp:coreProperties>
</file>