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4"/>
  </p:notesMasterIdLst>
  <p:sldIdLst>
    <p:sldId id="391" r:id="rId15"/>
    <p:sldId id="425" r:id="rId16"/>
    <p:sldId id="474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307" r:id="rId26"/>
    <p:sldId id="437" r:id="rId27"/>
    <p:sldId id="481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82" r:id="rId39"/>
    <p:sldId id="442" r:id="rId40"/>
    <p:sldId id="477" r:id="rId41"/>
    <p:sldId id="458" r:id="rId42"/>
    <p:sldId id="484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55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21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28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88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4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3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09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image" Target="../media/image21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pbvilagerti.org.br/wp-content/uploads/2013/06/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051" y="2276872"/>
            <a:ext cx="5862712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772816"/>
            <a:ext cx="6984776" cy="4104456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palavra de Deus </a:t>
            </a:r>
            <a:endParaRPr lang="pt-PT" sz="44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é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viva e eficaz,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pode discernir </a:t>
            </a:r>
            <a:endParaRPr lang="pt-PT" sz="44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os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pensamentos </a:t>
            </a:r>
            <a:endParaRPr lang="pt-PT" sz="44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intenções do coração.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68760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seus discípulos uma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parábola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sobre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necessidade de orar sempre sem desanimar: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«Em certa cidade vivia 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juiz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temia a Deus nem respeitava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homens. Havia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naquela cidade uma viúva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vinha ter com ele e lhe dizia: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‘Faz-me justiça contra o meu adversário’.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Durante muito tempo ele não quis atendê-la.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depois disse consigo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certo que eu não temo a Deus nem respeito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homens; mas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porque esta viúva 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importuna, vou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fazer-lhe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justiça,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não venha incomodar-me indefinidamente’».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Senhor acrescentou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Escutai o que diz o juiz iníquo!...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Deus não havia de fazer justiça aos seus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eleitos,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Ele clamam dia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noite,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iria fazê-los esperar muito tempo?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vos digo que lhes fará justiça bem depressa.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quando voltar o Filho do homem,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encontrará fé sobre a terra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?»”.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                         (Lc 18)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539552" y="1700808"/>
            <a:ext cx="8424936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14375" lvl="5" indent="-19050" defTabSz="809625">
              <a:lnSpc>
                <a:spcPts val="3000"/>
              </a:lnSpc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ao Pai, em Jesus Cristo,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o Filho, erguendo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nossos braços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o nosso coração (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como Moisés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). </a:t>
            </a:r>
          </a:p>
          <a:p>
            <a:pPr marL="914400" lvl="5" indent="-19050" defTabSz="809625">
              <a:lnSpc>
                <a:spcPts val="3000"/>
              </a:lnSpc>
              <a:spcAft>
                <a:spcPts val="1200"/>
              </a:spcAft>
            </a:pP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   E pedimos, com confiança e perseverança, que: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a nossa Igreja seja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Mãe autêntica e fiel missionária…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apóstolos e missionários vençam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dificuldades…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muitos jovens sejam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arautos e apóstolos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da Boa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Nova…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na nossa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comunidade…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cresçam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e se desenvolvam as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	  vocações missionárias que Deus quiser suscitar…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(1)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331640" y="5314369"/>
            <a:ext cx="684076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MANDA, SENHOR, O TEU </a:t>
            </a:r>
            <a:endParaRPr lang="pt-PT" sz="34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</a:t>
            </a: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À </a:t>
            </a: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NOSSA MISSÃO </a:t>
            </a: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gaudiumpress.org/resource/view?id=93765&amp;size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288" y="1994866"/>
            <a:ext cx="4637730" cy="3330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c7.quickcachr.fotos.sapo.pt/i/B1a148d84/14730367_wG19o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37111"/>
            <a:ext cx="2984360" cy="1678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(2)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699584" y="2612519"/>
            <a:ext cx="65527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l">
              <a:lnSpc>
                <a:spcPts val="6000"/>
              </a:lnSpc>
              <a:buFontTx/>
              <a:buNone/>
              <a:defRPr/>
            </a:pPr>
            <a:r>
              <a:rPr lang="pt-PT" sz="4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MANDAI, SENHOR, OPERÁRIOS </a:t>
            </a:r>
          </a:p>
          <a:p>
            <a:pPr marL="609600" indent="-609600" algn="l">
              <a:lnSpc>
                <a:spcPts val="6000"/>
              </a:lnSpc>
              <a:buFontTx/>
              <a:buNone/>
              <a:defRPr/>
            </a:pPr>
            <a:r>
              <a:rPr lang="pt-PT" sz="4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PARA A VOSSA MESSE!</a:t>
            </a:r>
          </a:p>
        </p:txBody>
      </p:sp>
    </p:spTree>
    <p:extLst>
      <p:ext uri="{BB962C8B-B14F-4D97-AF65-F5344CB8AC3E}">
        <p14:creationId xmlns:p14="http://schemas.microsoft.com/office/powerpoint/2010/main" val="413510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judadoalto.com/wp-content/uploads/2012/07/F%C3%A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23927" y="1530291"/>
            <a:ext cx="4301278" cy="4202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67544" y="2340523"/>
            <a:ext cx="8472040" cy="281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POR TODO O MUNDO, </a:t>
            </a:r>
            <a:endParaRPr kumimoji="0" lang="pt-PT" sz="26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ANUNCIAI </a:t>
            </a: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BOA </a:t>
            </a:r>
            <a:r>
              <a:rPr kumimoji="0" lang="pt-PT" sz="26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NOVA!</a:t>
            </a: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céus proclamam a glória de Deus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firmamento anuncia a obra das suas mãos.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 dia transmite ao outro esta mensagem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noite a dá a conhecer à outra noite.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476672"/>
            <a:ext cx="820891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29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22126" y="3287647"/>
            <a:ext cx="6303644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Deus escuta sempre a </a:t>
            </a:r>
            <a:r>
              <a:rPr lang="pt-PT" sz="2300" i="1" baseline="0" dirty="0" smtClean="0">
                <a:latin typeface="Arial" charset="0"/>
              </a:rPr>
              <a:t>oração persistente </a:t>
            </a:r>
            <a:r>
              <a:rPr lang="pt-PT" sz="2300" baseline="0" dirty="0" smtClean="0">
                <a:latin typeface="Arial" charset="0"/>
              </a:rPr>
              <a:t>de quem reza com fé</a:t>
            </a:r>
            <a:r>
              <a:rPr lang="pt-PT" sz="2300" baseline="0" dirty="0" smtClean="0">
                <a:latin typeface="Arial" charset="0"/>
              </a:rPr>
              <a:t>… </a:t>
            </a:r>
            <a:r>
              <a:rPr lang="pt-PT" sz="2300" b="0" i="1" baseline="0" dirty="0" smtClean="0">
                <a:latin typeface="Arial" charset="0"/>
              </a:rPr>
              <a:t>[</a:t>
            </a:r>
            <a:r>
              <a:rPr lang="pt-PT" sz="2300" b="0" i="1" baseline="0" dirty="0" smtClean="0">
                <a:latin typeface="Arial" charset="0"/>
              </a:rPr>
              <a:t>3ª </a:t>
            </a:r>
            <a:r>
              <a:rPr lang="pt-PT" sz="2300" b="0" i="1" baseline="0" dirty="0">
                <a:latin typeface="Arial" charset="0"/>
              </a:rPr>
              <a:t>L</a:t>
            </a:r>
            <a:r>
              <a:rPr lang="pt-PT" sz="2300" b="0" i="1" baseline="0" dirty="0" smtClean="0">
                <a:latin typeface="Arial" charset="0"/>
              </a:rPr>
              <a:t>./ Evang</a:t>
            </a:r>
            <a:r>
              <a:rPr lang="pt-PT" sz="2300" b="0" i="1" baseline="0" dirty="0" smtClean="0">
                <a:latin typeface="Arial" charset="0"/>
              </a:rPr>
              <a:t>.</a:t>
            </a:r>
            <a:r>
              <a:rPr lang="pt-PT" sz="2300" b="0" baseline="0" dirty="0" smtClean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Lc 18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i="1" baseline="0" dirty="0" smtClean="0">
                <a:latin typeface="Arial" charset="0"/>
              </a:rPr>
              <a:t> </a:t>
            </a:r>
            <a:endParaRPr lang="pt-PT" sz="23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A nossa oração só será eficaz desde que nós </a:t>
            </a:r>
            <a:r>
              <a:rPr lang="pt-PT" sz="2300" i="1" baseline="0" dirty="0" smtClean="0">
                <a:latin typeface="Arial" charset="0"/>
              </a:rPr>
              <a:t>não </a:t>
            </a:r>
            <a:r>
              <a:rPr lang="pt-PT" sz="2300" i="1" baseline="0" dirty="0" smtClean="0">
                <a:latin typeface="Arial" charset="0"/>
              </a:rPr>
              <a:t>desistamos</a:t>
            </a:r>
            <a:r>
              <a:rPr lang="pt-PT" sz="2300" i="1" baseline="0" dirty="0" smtClean="0">
                <a:latin typeface="Arial" charset="0"/>
              </a:rPr>
              <a:t>… </a:t>
            </a:r>
            <a:r>
              <a:rPr lang="pt-PT" sz="2300" b="0" i="1" baseline="0" dirty="0" smtClean="0">
                <a:latin typeface="Arial" charset="0"/>
              </a:rPr>
              <a:t>[ </a:t>
            </a:r>
            <a:r>
              <a:rPr lang="pt-PT" sz="2300" b="0" i="1" baseline="0" dirty="0" smtClean="0">
                <a:latin typeface="Arial" charset="0"/>
              </a:rPr>
              <a:t>1ª Leit. /  </a:t>
            </a:r>
            <a:r>
              <a:rPr lang="pt-PT" sz="2300" baseline="0" dirty="0" smtClean="0">
                <a:latin typeface="Arial" charset="0"/>
              </a:rPr>
              <a:t>Ex 17</a:t>
            </a:r>
            <a:r>
              <a:rPr lang="pt-PT" sz="2300" i="1" baseline="0" dirty="0" smtClean="0">
                <a:latin typeface="Arial" charset="0"/>
              </a:rPr>
              <a:t> </a:t>
            </a:r>
            <a:r>
              <a:rPr lang="pt-PT" sz="2300" b="0" i="1" baseline="0" dirty="0" smtClean="0">
                <a:latin typeface="Arial" charset="0"/>
              </a:rPr>
              <a:t>]</a:t>
            </a:r>
            <a:endParaRPr lang="pt-PT" sz="23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E também o </a:t>
            </a:r>
            <a:r>
              <a:rPr lang="pt-PT" sz="2300" i="1" baseline="0" dirty="0" smtClean="0">
                <a:latin typeface="Arial" charset="0"/>
              </a:rPr>
              <a:t>anúncio da Palavra </a:t>
            </a:r>
            <a:r>
              <a:rPr lang="pt-PT" sz="2300" baseline="0" dirty="0" smtClean="0">
                <a:latin typeface="Arial" charset="0"/>
              </a:rPr>
              <a:t>de Deus deve ser </a:t>
            </a:r>
            <a:r>
              <a:rPr lang="pt-PT" sz="2300" i="1" baseline="0" dirty="0" smtClean="0">
                <a:latin typeface="Arial" charset="0"/>
              </a:rPr>
              <a:t>perseverante</a:t>
            </a:r>
            <a:r>
              <a:rPr lang="pt-PT" sz="2300" baseline="0" dirty="0" smtClean="0">
                <a:latin typeface="Arial" charset="0"/>
              </a:rPr>
              <a:t>…  </a:t>
            </a:r>
            <a:r>
              <a:rPr lang="pt-PT" sz="2300" b="0" i="1" baseline="0" dirty="0" smtClean="0">
                <a:latin typeface="Arial" charset="0"/>
              </a:rPr>
              <a:t>[ 2ª Leit. / </a:t>
            </a:r>
            <a:r>
              <a:rPr lang="pt-PT" sz="2300" baseline="0" dirty="0" smtClean="0">
                <a:latin typeface="Arial" charset="0"/>
              </a:rPr>
              <a:t>2 Tm 3 </a:t>
            </a:r>
            <a:r>
              <a:rPr lang="pt-PT" sz="2300" b="0" i="1" baseline="0" dirty="0" smtClean="0">
                <a:latin typeface="Arial" charset="0"/>
              </a:rPr>
              <a:t>]</a:t>
            </a:r>
            <a:endParaRPr lang="pt-PT" sz="23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183" y="1349562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2.bp.blogspot.com/-m2Nujeh0GO0/ToHU8lKrDJI/AAAAAAAAK7E/gP9O7Ib4VhY/s1600/eucarist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295" y="4149079"/>
            <a:ext cx="2396040" cy="239604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pauloraposocorreia.files.wordpress.com/2012/03/mc3a3os-e-mc3a3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84784"/>
            <a:ext cx="4338591" cy="2566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303402"/>
            <a:ext cx="7704856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FOME,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SEDE…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UMA FOME DE PÃO,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UMA SEDE DE ÁGUA!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SÃO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RAZÕES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FALTA.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um mar ao outro mar,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um extremo ao outro extremo,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buscamos, Senhor, a Vossa Palavra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não a encontramos.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Ninguém fala de Ti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ninguém nos pode ensinar: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queremos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“profetas”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apontem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caminhos para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 guiarem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05568" y="5991687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prcleoholanda.com/wp-content/themes/Proyecto/images/imagem_topo/mensag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41168"/>
            <a:ext cx="4577047" cy="1401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projetofamilia.org.br/v2/imagens/informativos/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55903"/>
            <a:ext cx="3104976" cy="3104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303402"/>
            <a:ext cx="8136904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FOME,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TEMOS SEDE…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UMA FOME DE PÃO,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UMA SEDE DE ÁGUA!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SÃO RAZÕES DE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FALTA.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muitos se arrastam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fome e no sofrimento,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há outros que vivem no seu bem-estar,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donos do mundo.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que nos falta é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servir: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nem só de pão vive o homem,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vive também de toda a Palavra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lhe vem de Deus.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69921" y="922984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9430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395536" y="1987674"/>
            <a:ext cx="8568952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162050" lvl="2">
              <a:spcAft>
                <a:spcPts val="18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Temos a grande dignidade de sermos cristãos,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talvez vivemos distraídos, fechados no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nosso egoísmo…        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partir de agora, seremos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300" i="1" baseline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melhores testemunhas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Jesus na vida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ainda que, por vezes, andemos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exaustos e de rastos…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anunciarmos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Evangelho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aos que nos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rodeiam…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falarmos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menos e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comunicarmos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Palavra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optarmos pel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melhor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tivermos de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escolher…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31415" y="5624130"/>
            <a:ext cx="7969201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SEDE </a:t>
            </a:r>
            <a:r>
              <a:rPr lang="pt-PT" sz="3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MINHAS TESTEMUNHAS</a:t>
            </a: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xa.yimg.com/kq/groups/18355409/homepage/name/homepage.jpg?type=s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783" y="2276872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800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21418" y="1879709"/>
            <a:ext cx="8299054" cy="435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MANDAI-NOS MENSAGEIROS, SENHOR,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PARA A TERRA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INTEIRA!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MANDAI-OS,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Ó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MUNDO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CANTARÁ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VOSSA GLÓRIA, ALELUIA!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Senhor, Vós os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chamais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darem testemunho;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serem como a luz, que brilha sobre os montes.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Depois de conhecerem o Vosso chamamento,</a:t>
            </a: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seguiram,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alegria,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voz, Senhor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67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diocesedeuruacu.com.br/blogseminariodiocesanosaojoseuruacu/wp-content/uploads/2011/10/missoes-simp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66862"/>
            <a:ext cx="2580715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rosarioperpetuo.com.br/UserFiles/Image/rosario_terco_nome_fati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162" y="836712"/>
            <a:ext cx="3275197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35037" y="3909680"/>
            <a:ext cx="8576122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4500"/>
              </a:lnSpc>
              <a:defRPr/>
            </a:pPr>
            <a:r>
              <a:rPr kumimoji="0" lang="pt-PT" sz="3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Ó MARIA, RAINHA DAS MISSÕES,</a:t>
            </a:r>
          </a:p>
          <a:p>
            <a:pPr>
              <a:lnSpc>
                <a:spcPts val="4500"/>
              </a:lnSpc>
              <a:defRPr/>
            </a:pPr>
            <a:r>
              <a:rPr kumimoji="0" lang="pt-PT" sz="3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DAI-NOS MUITOS E SANTOS MISSIONÁRIOS!</a:t>
            </a:r>
          </a:p>
          <a:p>
            <a:pPr>
              <a:lnSpc>
                <a:spcPts val="4500"/>
              </a:lnSpc>
              <a:defRPr/>
            </a:pPr>
            <a:r>
              <a:rPr kumimoji="0" lang="pt-PT" sz="3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DAI-NOS MUITOS E SANTOS MISSIONÁRIOS!</a:t>
            </a: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http://www.gaudiumpress.org/resource/view?id=93765&amp;size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32" y="298241"/>
            <a:ext cx="3584000" cy="2573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oadvel.com/index_htm_files/2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357" y="4077072"/>
            <a:ext cx="3449345" cy="2555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2.bp.blogspot.com/-qoc4N0MrV5Y/UZY0EbsijlI/AAAAAAAALgo/lYsLxb4PY1A/s1600/6f3ef77ac0e3619e98159e9b6febf5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06552"/>
            <a:ext cx="3175391" cy="2381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prvitorhugo.files.wordpress.com/2009/01/oracao2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r="3097"/>
          <a:stretch/>
        </p:blipFill>
        <p:spPr bwMode="auto">
          <a:xfrm>
            <a:off x="323528" y="3429000"/>
            <a:ext cx="3815209" cy="2917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l6sUOUZkBwc/TJklZZTjI1I/AAAAAAAAAsg/uoVyLiLhxIw/s200/Seja+persistente+na+ora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793" y="379669"/>
            <a:ext cx="2952328" cy="3035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3.bp.blogspot.com/-H1PDA5Dj62w/UR0K6Z-qZpI/AAAAAAAAAxo/budVtdpxBRI/s1600/images+-+O+seu+juiz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096" b="19067"/>
          <a:stretch/>
        </p:blipFill>
        <p:spPr bwMode="auto">
          <a:xfrm>
            <a:off x="3982888" y="287411"/>
            <a:ext cx="1881905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94156" y="795849"/>
            <a:ext cx="863701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batizado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tem a obrigação de seguir a vocação de Deus, em Jesus, para ir anunciar o Evangelho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deve Orar sempre, com confiança e firmeza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(“sem baixar os braços”)…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que haja cada vez mais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evangelizadores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443135" y="5635594"/>
            <a:ext cx="3229970" cy="7457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9748038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http://www.gaudiumpress.org/resource/view?id=93765&amp;size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32" y="298241"/>
            <a:ext cx="3584000" cy="2573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oadvel.com/index_htm_files/24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357" y="4113519"/>
            <a:ext cx="3449345" cy="2555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2.bp.blogspot.com/-qoc4N0MrV5Y/UZY0EbsijlI/AAAAAAAALgo/lYsLxb4PY1A/s1600/6f3ef77ac0e3619e98159e9b6febf5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06552"/>
            <a:ext cx="3175391" cy="2381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prvitorhugo.files.wordpress.com/2009/01/oracao2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r="3097"/>
          <a:stretch/>
        </p:blipFill>
        <p:spPr bwMode="auto">
          <a:xfrm>
            <a:off x="323528" y="3501008"/>
            <a:ext cx="3815209" cy="2917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l6sUOUZkBwc/TJklZZTjI1I/AAAAAAAAAsg/uoVyLiLhxIw/s200/Seja+persistente+na+ora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793" y="379669"/>
            <a:ext cx="2952328" cy="3035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3.bp.blogspot.com/-H1PDA5Dj62w/UR0K6Z-qZpI/AAAAAAAAAxo/budVtdpxBRI/s1600/images+-+O+seu+juiz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096" b="19067"/>
          <a:stretch/>
        </p:blipFill>
        <p:spPr bwMode="auto">
          <a:xfrm>
            <a:off x="3982888" y="287411"/>
            <a:ext cx="1881905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94156" y="795849"/>
            <a:ext cx="863701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batizado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tem a obrigação de seguir a vocação de Deus, em Jesus, para ir anunciar o Evangelho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deve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Orar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sempre, com confiança e firmeza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(“sem baixar os braços”)…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que haja cada vez mais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evangelizadores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70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ncaonova.com/portal/arquivos/fotos/2012/novembro/17_padrejohnbatist-00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22216"/>
            <a:ext cx="6156862" cy="4160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611560" y="2267744"/>
            <a:ext cx="79928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 TU NOS CHAMASTE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NÓS VAMOS A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TI: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PALAVRA ALEGRA A NOSSA VIDA,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TUA PALAVRA ALEGRA A NOSSA VIDA.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todos partilhar a fé que temos em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nós!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Ao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trono da Tua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glória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chegue a nossa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voz!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295563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dias, Amalec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veio a Refidim atacar Israel.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Moisés disse a Josué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Escolhe alguns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homens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amanhã sai a combater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Amalec. 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irei colocar-me no cimo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colina,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vara de Deus na mão».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Josué fez o que Moisés lhe ordenara e atacou Amalec,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enquanto Moisés, Aarão e Hur subiram ao cimo da colina.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Moisés tinha as mãos levantadas,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Israel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ganhava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vantagem;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as deixava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cair, tinha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vantagem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Amalec. Como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 mãos de Moisés se iam tornando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pesadas, trouxeram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uma pedra e colocaram-na por debaixo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ele 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sentasse, enquanto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Aarão e Hur, um de cada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lado, lhe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seguravam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mãos.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mantiveram firmes as suas mãos até ao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pôr do sol,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Josué desbaratou Amalec e o seu povo ao fio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espada”.                (Ex 17)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5092" y="5550331"/>
            <a:ext cx="6549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NOSSO AUXILIO VEM DO SENHOR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FEZ O CÉU E A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TERRA!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614063" y="5883329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17571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90103" y="1556792"/>
            <a:ext cx="8302377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Caríssimo: Permanece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firme no que aprendeste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aceitaste como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certo, sabendo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quem o aprendeste.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Desde a infância conheces as Sagradas Escrituras;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elas podem dar-te a sabedoria que leva à salvação,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 em Cristo Jesus.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Toda a Escritura, inspirada por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Deus, é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útil para ensinar, persuadir,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corrigir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formar segundo a justiça.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Assim o homem de Deus será perfeito,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bem preparado para todas as boas obras.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Conjuro-te diante de Deus e de Jesus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Cristo, que 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julgar os vivos e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mortos, pela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sua manifestação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reino: Proclama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palavra, insiste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propósito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fora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propósito, argumenta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ameaça e exorta,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toda a paciência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doutrina”.               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Tm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3)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050709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31007</TotalTime>
  <Words>1802</Words>
  <Application>Microsoft Office PowerPoint</Application>
  <PresentationFormat>Apresentação no Ecrã (4:3)</PresentationFormat>
  <Paragraphs>296</Paragraphs>
  <Slides>29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29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2118</cp:revision>
  <dcterms:created xsi:type="dcterms:W3CDTF">2006-05-02T09:35:59Z</dcterms:created>
  <dcterms:modified xsi:type="dcterms:W3CDTF">2015-02-07T10:06:51Z</dcterms:modified>
</cp:coreProperties>
</file>