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504748" r:id="rId11"/>
    <p:sldMasterId id="2147504761" r:id="rId12"/>
    <p:sldMasterId id="2147504774" r:id="rId13"/>
    <p:sldMasterId id="2147523444" r:id="rId14"/>
  </p:sldMasterIdLst>
  <p:notesMasterIdLst>
    <p:notesMasterId r:id="rId42"/>
  </p:notesMasterIdLst>
  <p:sldIdLst>
    <p:sldId id="391" r:id="rId15"/>
    <p:sldId id="425" r:id="rId16"/>
    <p:sldId id="494" r:id="rId17"/>
    <p:sldId id="353" r:id="rId18"/>
    <p:sldId id="386" r:id="rId19"/>
    <p:sldId id="393" r:id="rId20"/>
    <p:sldId id="426" r:id="rId21"/>
    <p:sldId id="488" r:id="rId22"/>
    <p:sldId id="451" r:id="rId23"/>
    <p:sldId id="456" r:id="rId24"/>
    <p:sldId id="452" r:id="rId25"/>
    <p:sldId id="490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8" r:id="rId40"/>
    <p:sldId id="496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4" autoAdjust="0"/>
    <p:restoredTop sz="94628" autoAdjust="0"/>
  </p:normalViewPr>
  <p:slideViewPr>
    <p:cSldViewPr>
      <p:cViewPr varScale="1">
        <p:scale>
          <a:sx n="98" d="100"/>
          <a:sy n="98" d="100"/>
        </p:scale>
        <p:origin x="9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179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8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20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86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68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901E-EA1A-4F8E-A846-C8018930490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20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BC6E-2230-45EB-A83F-BB114FAF91C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2262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4AFE4-59F2-4B1D-B76D-10FC3911153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249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093A1-2A4B-4805-9CB4-3298C84E68F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78185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E00-D2E2-4A9D-B29D-A4ECA21BC87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6252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70D4-4D54-4BD2-934E-D21B53E61E1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6393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2ECED-1DC4-401D-B269-C90847FEF773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953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B50D-652F-47C2-9403-B4C9B15E175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68964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F0B8-DC6E-4D66-950D-7CE1C7F8E9A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2129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3437C-EF3C-4934-BF95-44C58FF4220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0369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897D6-F240-49E4-A1CA-C379FE57596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5539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B2445-9FE1-44A4-A766-BAC0C2A67FE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6446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/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29AC253-B6E9-444F-AEB1-9A04334420C3}" type="slidenum">
              <a:rPr 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92323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23445" r:id="rId1"/>
    <p:sldLayoutId id="2147523446" r:id="rId2"/>
    <p:sldLayoutId id="2147523447" r:id="rId3"/>
    <p:sldLayoutId id="2147523448" r:id="rId4"/>
    <p:sldLayoutId id="2147523449" r:id="rId5"/>
    <p:sldLayoutId id="2147523450" r:id="rId6"/>
    <p:sldLayoutId id="2147523451" r:id="rId7"/>
    <p:sldLayoutId id="2147523452" r:id="rId8"/>
    <p:sldLayoutId id="2147523453" r:id="rId9"/>
    <p:sldLayoutId id="2147523454" r:id="rId10"/>
    <p:sldLayoutId id="2147523455" r:id="rId11"/>
    <p:sldLayoutId id="2147523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wmf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image" Target="../media/image21.jpeg"/><Relationship Id="rId9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3.bp.blogspot.com/_QOQfAYIF-kA/TGs42yf6_6I/AAAAAAAAAAM/7TZdVAOnIgo/s320/Cristo9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r="26501" b="11855"/>
          <a:stretch/>
        </p:blipFill>
        <p:spPr bwMode="auto">
          <a:xfrm>
            <a:off x="3635895" y="1598201"/>
            <a:ext cx="3896821" cy="3847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768" y="2787030"/>
            <a:ext cx="8236669" cy="2946226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	</a:t>
            </a:r>
            <a:r>
              <a:rPr lang="pt-PT" sz="5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Erguei-vos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 </a:t>
            </a:r>
            <a:r>
              <a:rPr lang="pt-PT" sz="5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levantai a cabeça,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	porque </a:t>
            </a:r>
            <a:r>
              <a:rPr lang="pt-PT" sz="5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 vossa </a:t>
            </a:r>
            <a:endParaRPr lang="pt-PT" sz="5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5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libertação está próxima!</a:t>
            </a:r>
            <a:endParaRPr lang="pt-PT" sz="50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99592" y="1340768"/>
            <a:ext cx="748883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comentavam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alguns que o templo estava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ornado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belas pedras e piedosas ofertas.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disse-lhes: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«Dias virão em que, de tudo o que estais a ver,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ficará pedra sobre pedra: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tudo será destruído».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Eles perguntaram-Lhe: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«Mestre, quando sucederá isto?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sinal haverá de que está para acontecer?».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respondeu: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«Tende cuidado; não vos deixeis enganar,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muitos virão em meu nome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dirão: ‘Sou eu’; e ainda: ‘O tempo está próximo’.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os sigais.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ouvirdes falar de guerras e revoltas,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vos alarmeis: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preciso que estas coisas aconteçam primeiro,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não será logo o fim».  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81570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14139" y="6063694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354698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Disse-lhes ainda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erguer-se povo contra povo e reino contra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reino. Haverá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grandes terramotos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e, em diversos lugares, fomes e epidemias.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Haverá fenómenos espantosos e grandes sinais no céu.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antes de tudo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isto, deitar-vos-ão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 mãos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hão de perseguir-vos, entregando-vos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às sinagogas e às prisões,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conduzindo-vos à presença de reis e governadores,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causa do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nome.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tereis ocasião de dar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testemunho. Tende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presente em vossos corações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não deveis preparar a vossa defesa.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vos darei língua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sabedoria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nenhum dos vossos adversários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poderá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resistir ou contradizer.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Sereis entregues até pelos vossos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pais, irmãos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parentes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amigos. Causarão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morte a alguns de vós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todos vos odiarão por causa do meu nome;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nenhum cabelo da vossa cabeça se perderá.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vossa perseverança salvareis as vossas almas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								(Lc 21)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915" y="951127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57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187624" y="5157192"/>
            <a:ext cx="7272808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ESPEREMOS COM ALEGRIA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“O DIA DA VERDADE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”.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7158" y="1844824"/>
            <a:ext cx="857256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Oramos... ao Deus e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mantém a nossa Esperança no meio das cruzes da vida,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através do Seu Espírito Santo, </a:t>
            </a:r>
            <a:r>
              <a:rPr lang="pt-PT" sz="22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sz="22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que:</a:t>
            </a:r>
          </a:p>
          <a:p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</a:p>
          <a:p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todos os perseguidos por causa da fé não desistam…</a:t>
            </a:r>
          </a:p>
          <a:p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a força da fé converta os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desanimados </a:t>
            </a: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indiferentes...</a:t>
            </a:r>
          </a:p>
          <a:p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os que vivem no temor, pelos males deste mundo, </a:t>
            </a:r>
            <a:endParaRPr lang="pt-PT" sz="2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se alegrem </a:t>
            </a: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Espírito de Deus…</a:t>
            </a:r>
          </a:p>
          <a:p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~ a nossa comunidade viva na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paz, </a:t>
            </a: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cima das aflições…</a:t>
            </a:r>
          </a:p>
          <a:p>
            <a:pPr algn="l"/>
            <a:endParaRPr lang="pt-PT" sz="25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omunidadejoao23.no.sapo.pt/LastSupperDa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537" y="1197512"/>
            <a:ext cx="3899796" cy="2386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uol.com/2012/05/06/6mai2012---superlua-aparece-sobre-a-montanha-cultus-perto-de-chuckanut-drive-em-skagit-county-washington-eua-1336296214653_956x50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35" y="3542554"/>
            <a:ext cx="5466523" cy="2859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971600" y="2636912"/>
            <a:ext cx="7765327" cy="2759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POR TODO O MUNDO, </a:t>
            </a: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ANUNCIAI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BOA NOVA.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céus proclamam a glória de Deus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firmamento anuncia a obra das suas mãos.</a:t>
            </a: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dia transmite ao outro esta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mensagem,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0" lvl="3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noite a dá a conhecer à outra noite.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476672"/>
            <a:ext cx="820891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33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28596" y="3213100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«Pela vossa perseverança salvareis as vossas almas»… 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21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Há de vir o “dia do Senhor”: e para vós nascerá o “sol de justiça”!</a:t>
            </a:r>
            <a:r>
              <a:rPr lang="pt-PT" sz="2400" i="1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/ </a:t>
            </a:r>
            <a:r>
              <a:rPr lang="pt-PT" sz="2000" baseline="0" dirty="0" smtClean="0">
                <a:latin typeface="Arial" charset="0"/>
              </a:rPr>
              <a:t>Ml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“Quem não quer trabalhar, também não deve comer”</a:t>
            </a:r>
            <a:r>
              <a:rPr lang="pt-PT" sz="2400" i="1" baseline="0" dirty="0" smtClean="0">
                <a:latin typeface="Arial" charset="0"/>
              </a:rPr>
              <a:t>...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2 Ts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comunidades.net/cei/ceia/jesus_na_ce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2" y="2708920"/>
            <a:ext cx="4096354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385282"/>
            <a:ext cx="80642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COMUNGA O PÃO DA VIDA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CHEGA À TERRA PROMETIDA.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em Vós, eu creio firmemente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Rei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Hóstia presente.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nos enviastes o Espírito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Santo,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Consolador perfeito, alívio em nosso pranto.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bem comungar deve a alma estar pura: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 Santo é fonte de candura.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Quando vindes a nós na Hóstia consagrada,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 Santo a alma é já morada.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Santa Eucaristia é o Pão daquela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 Espírito Santo em nós foi infundida.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812503" y="5085184"/>
            <a:ext cx="784096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“PELA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NOSSA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Perseverança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SALVAREMOS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NOSSAS ALMAS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!” 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391358" y="2011774"/>
            <a:ext cx="850112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Uma vez vivida e celebrada esta Eucaristia, resta-nos continuarmos, pela vida fora, perseverantes, </a:t>
            </a:r>
            <a:r>
              <a:rPr lang="pt-PT" sz="22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pensar:</a:t>
            </a:r>
          </a:p>
          <a:p>
            <a:pPr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</a:t>
            </a:r>
          </a:p>
          <a:p>
            <a:pPr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no Homem que continua a Obra de Deus na Criação…</a:t>
            </a:r>
          </a:p>
          <a:p>
            <a:pPr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na Ressurreição definitiva, pela nossa Fidelidade…</a:t>
            </a:r>
          </a:p>
          <a:p>
            <a:pPr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na Igreja que todos nos formamos no dia a dia… </a:t>
            </a:r>
          </a:p>
          <a:p>
            <a:pPr>
              <a:lnSpc>
                <a:spcPts val="3000"/>
              </a:lnSpc>
            </a:pP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 nossa e em </a:t>
            </a:r>
            <a:r>
              <a:rPr lang="pt-PT" sz="2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todas as Comunidades </a:t>
            </a:r>
            <a:r>
              <a:rPr lang="pt-PT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cristãs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4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4.bp.blogspot.com/-dBbbZNkZQgw/ULKozrfEuvI/AAAAAAAADfE/p43kXE3a1-4/s1600/Disputa_del_Sacramento_(Rafae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5291402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43203" y="3284984"/>
            <a:ext cx="7921251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ANUNCIAREMOS TEU REINO, SENHOR,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REINO, SENHOR, TEU </a:t>
            </a:r>
            <a:r>
              <a:rPr kumimoji="0"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REINO!</a:t>
            </a:r>
            <a:endParaRPr kumimoji="0" lang="pt-PT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endParaRPr kumimoji="0" lang="pt-PT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 de Paz e Justiça,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 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de Vida e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Verdade:</a:t>
            </a:r>
            <a:endParaRPr kumimoji="0" lang="pt-PT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TEU REINO,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REINO!</a:t>
            </a:r>
            <a:endParaRPr kumimoji="0" lang="pt-PT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_Xlq2nvmvqAU/SxM_UowLUHI/AAAAAAAAAgc/dLHn0rYmm78/s1600/tttttttttttttttttttttttttt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737" y="271622"/>
            <a:ext cx="7476661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upload.wikimedia.org/wikipedia/commons/6/66/El_Greco_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28" y="3844417"/>
            <a:ext cx="2040164" cy="26574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2.r7.com/data/files/2C92/94A3/2601/84D8/0126/25A8/8541/2470/haiti_g_efe_201013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9831" y="4943226"/>
            <a:ext cx="2402290" cy="155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3.bp.blogspot.com/_LJjAcLUpc1o/TEnYrmFJnFI/AAAAAAAAALg/Z81i3VeNv7s/s1600/a-volta-de-jesus-cristo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528" y="271622"/>
            <a:ext cx="3729784" cy="2797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t3.gstatic.com/images?q=tbn:ANd9GcT-QiPvMq8QGL3-3Uii9Vv4eZKho_jUiSVEw9HObp4YTs9RNr0&amp;t=1&amp;usg=__PfeXp8VpYRxf-Y0vZMpK32kJmCY=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9831" y="2971381"/>
            <a:ext cx="2402290" cy="1753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ângulo 6"/>
          <p:cNvSpPr/>
          <p:nvPr/>
        </p:nvSpPr>
        <p:spPr>
          <a:xfrm rot="21265362">
            <a:off x="281694" y="1246181"/>
            <a:ext cx="874874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espera pelo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Dia da Verdade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há de ser de “esperança ativa”, e nunca de apatia nem de temor ou medo, pois nesse “Dia do Senhor” aparecerá para nós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«Sol de Justiça»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Jesus…</a:t>
            </a:r>
            <a:r>
              <a:rPr lang="pt-PT" sz="3600" strike="sngStrike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i="1" strike="sngStrike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148064" y="5589240"/>
            <a:ext cx="367240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59125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_Xlq2nvmvqAU/SxM_UowLUHI/AAAAAAAAAgc/dLHn0rYmm78/s1600/tttttttttttttttttttttttttt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737" y="271622"/>
            <a:ext cx="7476661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upload.wikimedia.org/wikipedia/commons/6/66/El_Greco_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28" y="3844417"/>
            <a:ext cx="2040164" cy="26574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2.r7.com/data/files/2C92/94A3/2601/84D8/0126/25A8/8541/2470/haiti_g_efe_201013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9831" y="4943226"/>
            <a:ext cx="2402290" cy="155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http://3.bp.blogspot.com/_LJjAcLUpc1o/TEnYrmFJnFI/AAAAAAAAALg/Z81i3VeNv7s/s1600/a-volta-de-jesus-cristo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528" y="271622"/>
            <a:ext cx="3729784" cy="2797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t3.gstatic.com/images?q=tbn:ANd9GcT-QiPvMq8QGL3-3Uii9Vv4eZKho_jUiSVEw9HObp4YTs9RNr0&amp;t=1&amp;usg=__PfeXp8VpYRxf-Y0vZMpK32kJmCY=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9831" y="2971381"/>
            <a:ext cx="2402290" cy="1753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ângulo 6"/>
          <p:cNvSpPr/>
          <p:nvPr/>
        </p:nvSpPr>
        <p:spPr>
          <a:xfrm rot="21265362">
            <a:off x="281694" y="1246181"/>
            <a:ext cx="874874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espera pelo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Dia da Verdade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há de ser de “esperança ativa”, e nunca de apatia nem de temor ou medo, pois nesse “Dia do Senhor” aparecerá para nós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«Sol de Justiça»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Jesus…</a:t>
            </a:r>
            <a:r>
              <a:rPr lang="pt-PT" sz="3600" strike="sngStrike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i="1" strike="sngStrike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11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t3.gstatic.com/images?q=tbn:ANd9GcRmovs_QuMN5HLFe8aJdc4tj6dZw8h0WTbH7k1_2pkf8FBig6_9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696" y="1505940"/>
            <a:ext cx="5944744" cy="429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www.acnsf.org.br/article/resource/view?id=2243&amp;size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731950"/>
            <a:ext cx="2890231" cy="26493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7544" y="1631931"/>
            <a:ext cx="6928395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AO SENHOR UM CÂNTICO NOVO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PORQUE O SENHOR FEZ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MARAVILHAS: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REVELOU A SUA JUSTIÇA ÀS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NAÇÕES.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ALELUIA!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ao Senhor ao som da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cítara,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som da cítara e da lira;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som da tuba e da trombeta,</a:t>
            </a: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aclamai o Senhor, nosso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Rei!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5576" y="1711077"/>
            <a:ext cx="8208912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vir o dia do Senhor,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ardente como uma fornalha;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serão como a palha todos os soberbos e malfeitores.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dia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vir os abrasará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– diz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Universo –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lhes deixará raiz nem ramos.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para vós que temeis o meu nome,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nascerá o sol de justiça,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trazendo nos seus raios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salvação”. 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 (Ml 3)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91680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907704" y="5025950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VIRÁ </a:t>
            </a:r>
            <a:endParaRPr lang="pt-PT" sz="27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GOVERNAR </a:t>
            </a: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</a:t>
            </a: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JUSTIÇA!</a:t>
            </a:r>
            <a:endParaRPr lang="pt-PT" sz="27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686331">
            <a:off x="408969" y="5354399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141668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27436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360651"/>
            <a:ext cx="8568952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Irmãos: Vós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sabeis como deveis imitar-nos,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não vivemos entre vós na ociosidade,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nem comemos de graça o pão de ninguém.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Trabalhámos dia e noite, com esforço e fadiga,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não sermos pesados a nenhum de vós.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é que não tivéssemos esse direito,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quisemos ser para vós exemplo a imitar.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ainda estávamos convosco,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vos dávamos esta ordem: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não quer trabalhar, também não deve comer.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Ouvimos dizer que alguns de vós vivem na ociosidade,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 fazerem trabalho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algum,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ocupados em futilidades.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esses ordenamos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recomendamos, 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nome do Senhor Jesus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Cristo,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trabalhem tranquilamente,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ganharem o pão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comem”.        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Ts 3)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32143</TotalTime>
  <Words>1686</Words>
  <Application>Microsoft Office PowerPoint</Application>
  <PresentationFormat>Apresentação no Ecrã (4:3)</PresentationFormat>
  <Paragraphs>290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14_Modelo de apresentação predefinido</vt:lpstr>
      <vt:lpstr>15_Modelo de apresentação predefinido</vt:lpstr>
      <vt:lpstr>16_Modelo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2226</cp:revision>
  <dcterms:created xsi:type="dcterms:W3CDTF">2006-05-02T09:35:59Z</dcterms:created>
  <dcterms:modified xsi:type="dcterms:W3CDTF">2015-02-07T11:25:51Z</dcterms:modified>
</cp:coreProperties>
</file>