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14" r:id="rId10"/>
    <p:sldMasterId id="2147504748" r:id="rId11"/>
    <p:sldMasterId id="2147504761" r:id="rId12"/>
    <p:sldMasterId id="2147504774" r:id="rId13"/>
    <p:sldMasterId id="2147523444" r:id="rId14"/>
  </p:sldMasterIdLst>
  <p:notesMasterIdLst>
    <p:notesMasterId r:id="rId42"/>
  </p:notesMasterIdLst>
  <p:sldIdLst>
    <p:sldId id="391" r:id="rId15"/>
    <p:sldId id="425" r:id="rId16"/>
    <p:sldId id="494" r:id="rId17"/>
    <p:sldId id="353" r:id="rId18"/>
    <p:sldId id="386" r:id="rId19"/>
    <p:sldId id="393" r:id="rId20"/>
    <p:sldId id="426" r:id="rId21"/>
    <p:sldId id="488" r:id="rId22"/>
    <p:sldId id="451" r:id="rId23"/>
    <p:sldId id="456" r:id="rId24"/>
    <p:sldId id="490" r:id="rId25"/>
    <p:sldId id="307" r:id="rId26"/>
    <p:sldId id="437" r:id="rId27"/>
    <p:sldId id="427" r:id="rId28"/>
    <p:sldId id="342" r:id="rId29"/>
    <p:sldId id="387" r:id="rId30"/>
    <p:sldId id="388" r:id="rId31"/>
    <p:sldId id="398" r:id="rId32"/>
    <p:sldId id="301" r:id="rId33"/>
    <p:sldId id="395" r:id="rId34"/>
    <p:sldId id="389" r:id="rId35"/>
    <p:sldId id="390" r:id="rId36"/>
    <p:sldId id="400" r:id="rId37"/>
    <p:sldId id="442" r:id="rId38"/>
    <p:sldId id="496" r:id="rId39"/>
    <p:sldId id="498" r:id="rId40"/>
    <p:sldId id="499" r:id="rId41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FF99"/>
    <a:srgbClr val="66FF33"/>
    <a:srgbClr val="FFFFFF"/>
    <a:srgbClr val="FF9933"/>
    <a:srgbClr val="00FFFF"/>
    <a:srgbClr val="66FFFF"/>
    <a:srgbClr val="99FFCC"/>
    <a:srgbClr val="CCFFCC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44" autoAdjust="0"/>
    <p:restoredTop sz="94628" autoAdjust="0"/>
  </p:normalViewPr>
  <p:slideViewPr>
    <p:cSldViewPr>
      <p:cViewPr varScale="1">
        <p:scale>
          <a:sx n="98" d="100"/>
          <a:sy n="98" d="100"/>
        </p:scale>
        <p:origin x="7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DE638AB-B1DE-405E-BD3E-D8DF94009BE0}" type="datetimeFigureOut">
              <a:rPr lang="pt-PT"/>
              <a:pPr>
                <a:defRPr/>
              </a:pPr>
              <a:t>07/02/2015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FF7FA65-8703-4C3E-9B0C-01C0109B74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0624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D4CF7B-D6A4-49DD-BFF6-19D84E491C8F}" type="slidenum">
              <a:rPr lang="pt-PT" smtClean="0"/>
              <a:pPr>
                <a:defRPr/>
              </a:pPr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7918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55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1249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F19AC829-5601-4FFD-9955-0C35535DE242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762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66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DE53880-8CBF-4032-80C9-D5BC35E38C0D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4470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76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dirty="0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27CBE69F-66D1-408A-9437-F99BC0805CE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5716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76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57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AE3CCAA-9A25-46B3-BA08-54C7589D7591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8230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96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4E14648-99F2-4695-A54B-107A52C22972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091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29CC6-2511-4659-BD61-31E7426B4C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79617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C34F6-A4A4-4B29-A0A0-0E8CB186A8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5815515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C413D7-E08B-41A1-9F17-959402B82C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1335840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BB13D4-D3FC-4B08-84CA-2929D85CE8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033843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1C2619-A3BE-4FA9-8BD8-76F2AC9C34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46178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8EE9FF-A69A-451C-B043-0D77A6E67A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7801139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DBF58D-0045-4FDC-8333-1FCD2EA5A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147570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4F8476-4732-4934-A5D6-AD9F6DDA2B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21761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39F8AE-0F23-456C-9033-6E87815C28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733225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CAA34F-B423-425C-8D67-E4DE8733F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579358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A29701-C7D7-48F5-9B61-1F0884BFF2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63485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A94FB1-59BA-4DE9-AE4C-3D7F4685F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9449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BC475-5D2E-4D76-BBD2-FA2CD9AF2A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5150456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4A1D38-C34A-4DF6-9CC0-E719184734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7261860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99436B-36E6-4EDA-B2D8-0E831C67AE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521318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512FF-A7C4-4F97-B263-55D2A70B7C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3303137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957076-A6A2-415E-86BF-FD5CF9317F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891143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ABCC80-2E83-4F46-A74E-042FE7B4F4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475370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2F459E-1BE8-4806-9A30-1037114BA2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892174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E38F3D-E38F-4F7B-A3F6-7C62BE7D0B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1679758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38B508-59C4-4C53-B5F4-B22F896B6E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380892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4B3701-D3CF-4A85-956A-07C6C96A4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863309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394A63-5084-4386-A542-777F7E10AC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44568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0802E-522A-4802-9DB3-DA6DC6F6BD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7978346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9271F8-9537-47C4-9AC1-E08359D7B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4383531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EF65E9-9FAD-4019-94E6-56831D4FEC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81191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1E5259-A5FB-40DE-91F8-F031F1DC38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543508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E53D27-594E-4D5B-A647-6987466E8E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147471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69350B-93EB-488C-95AB-BBD11A48AB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9586994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B961C8-1B4D-4FA0-80F5-EF5238E4D1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9940682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77903C-9E68-4095-9BB0-1D25C042FB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7127353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E5A4E-228A-4373-B02C-40027EC013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9166039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460704-03B6-4B58-A3F3-316B94C339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026409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196E23-3874-45C8-B6AC-4121380685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105378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799017-6CE7-467B-BD2D-68EB869D2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8193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D03799-5F4D-46DD-8833-D2F400A06E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3068573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C5012B-CFDE-4FE4-AAC9-C21DB86AF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0483985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AD6488-B6E0-42DE-879E-597D0E4F6B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8522939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A8718A-C271-4EF2-BE47-41A1AFA81B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57189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12C0F6-47CE-4D33-A29D-837735C220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0117296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B791A5-6433-4140-A43B-C3E871E283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8340666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7C71DF-6202-48F7-B4CA-6E9BE162C7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0821532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B49534-D07A-4C4F-8790-77992A775D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1258946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EA9C7E-6BF9-48C9-982E-5EB1B53FCA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3398978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121A53-9E5D-4D5D-A93E-A3C52774F7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000911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CCAB82-89CF-4547-9C0B-50FA0E21F8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4413736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387CC3-5834-4E21-8513-74D47E8CFB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9951571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D1766D-98D1-4778-9F00-537E22DB5F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1166627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B850E-6912-499F-A2A5-4C535BDC4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2066824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4E7699-FC7C-4B6C-9AF1-A2F3FBF07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617765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354D75-7D7A-49AB-B8DE-6F2FAB99FD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2162558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C89D08-C959-4136-BE02-09D5A818C7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6923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37B5EA-9A26-46BB-A94F-EA49166532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046608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AB1EED-F5DD-4298-AD2D-92F243AFA9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6623033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5EEA93-FAA7-4942-9D9C-CA9A0ACD6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3465503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F05DFA-E336-4661-9B44-BE6FABD330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703752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30D063-5B30-4226-A254-88732944F0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4724967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27878F-ED37-4941-A53A-8D1343B1E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2742603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1CD0D1-94DC-4EA6-8587-0E0D4D9934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7850889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B9B2B5-ABA2-467F-8C63-CD6ED121CD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5499508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7CA290-14D4-4BF9-BE79-BA207AD70F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2642115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7DBD4C-EFB8-4A9D-BB69-22624CF8CF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7954489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636FA2-5146-446D-969E-962C1B75C1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312444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578854-EEFC-4AC5-A727-D1B67D2B15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6282597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2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pt-PT" sz="2400" b="0" baseline="0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2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513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513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5135" name="Rectangle 15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sp>
        <p:nvSpPr>
          <p:cNvPr id="5136" name="Rectangle 1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137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138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F8C901E-EA1A-4F8E-A846-C8018930490E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3205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build="p" autoUpdateAnimBg="0" advAuto="0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51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22BC6E-2230-45EB-A83F-BB114FAF91C2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422622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4AFE4-59F2-4B1D-B76D-10FC39111537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724997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0C3320-A8D8-444A-BC3B-92AABCE0A6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9499542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093A1-2A4B-4805-9CB4-3298C84E68F9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478185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AEE00-D2E2-4A9D-B29D-A4ECA21BC877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762524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270D4-4D54-4BD2-934E-D21B53E61E15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563936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2ECED-1DC4-401D-B269-C90847FEF773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79539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03B50D-652F-47C2-9403-B4C9B15E1750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468964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8EF0B8-DC6E-4D66-950D-7CE1C7F8E9A9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021294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3437C-EF3C-4934-BF95-44C58FF42202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036989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897D6-F240-49E4-A1CA-C379FE575962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555396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381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858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99B2445-9FE1-44A4-A766-BAC0C2A67FEE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064462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06B9F-F80D-41CD-90C3-3A813C0137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629636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34DDB6-A7BB-4079-8101-871A5A146E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604007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36870-9CE8-4D78-BFA3-C84AE40697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101177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AB425-08BB-4F70-9A2E-878DCF2E3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214262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02F07E-A92F-469A-8B03-269942F287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342783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B09605-B21F-4A85-B511-B83608129D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997481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22E23E-07D0-40B7-A503-50161E62E1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508942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2CE661-77ED-433A-975C-ED12219186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183736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E8AFC8-479C-47C8-92E5-2C99118C14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60786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E18D91-09C8-4913-B1BD-9AB1B28907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271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B4B3F9-0F1F-4DBC-9F65-E7D4203141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783786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01240E-2A8D-47C3-9AC0-EF73AB0244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490813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82EBE6-9472-470D-AAE3-86D252857C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546440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6B91F7-4930-42E3-B8A0-6501DEE34F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299639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48C63-E831-4531-B3ED-149A422DC8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985664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E913A1-E344-4FDB-B852-EEC141683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480856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3FEECC-FF5F-4793-BA4A-887AD62317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769906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DCB1E0-6662-40A7-A2FE-82ECAEB3F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534992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E50CDC-156F-424F-A3CA-3F38728046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992468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55B198-1245-49E7-AB1D-3C5A33E6D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61050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4D3D65-7D05-4807-B6E3-42ECE52A06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434491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D19CA6-37E4-440B-BA74-11DDCC897A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471443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77CD14-CAA1-4146-ABBB-C0C2D0E54B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429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65CEB2-F96F-4EF5-BCDB-5D933CDCF4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5790653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918C46-0F1D-4A05-8F30-0CD4595614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174902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B19EC-9F0F-4DC5-85E5-8B5C34A9B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55888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4DD09C-8DF3-4E1C-94E2-97E3E5AA3F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61772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6EDB67-4656-49FD-A328-9C614D277A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188290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31B1D0-5900-4374-8639-32D64BD97B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2378287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3354CE-0FEB-440F-8C8E-085D067DEB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373408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BCE7C2-28D1-42DE-8685-F1B4301F7C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723304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586185-AFDD-4537-B830-EA5128E70A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972294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5F8BF7-3F6B-4CE5-9B4D-B43BFCBCB6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855861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438632-D291-4421-BC5A-1D67550B1C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288442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7AF2F7-BB56-41ED-AD14-EFA0DDD17A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227347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84D0FB-B271-48A2-9895-889BDAE537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33897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176C4-D28E-4A28-B1D8-B234F2AE3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035880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B525A9-E6A5-4023-ABFB-2BE70F7724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168445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37AADA-EC4F-478E-B1AA-B292AD671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220817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B9D602-87BC-4F10-A1D5-EF1D498399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89077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C019B0-C0CD-4492-B500-C7B683F12D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525704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7BE2FD-60A5-4790-AACE-FCECE30C7C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231837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E1AD2-180E-49D2-A838-4DBAD83405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578933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E753A1-405C-41D1-BC0D-DB8146BA25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54037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44EB8-9B11-44BD-ABD9-1729049261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097237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8827FF-4053-43BC-A642-2A0746A043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94280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C59FA8-5B1C-4F34-AE2B-A6005DCC7F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80887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2BC43-54B8-41D3-82C3-AE6D6DD36D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34277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52C8A3-F1E3-4579-9C04-91E552E820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41670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876D5D-0113-4BA4-A7D8-CC069FAAC2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732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1E3C15-E359-4E5B-A055-F78A654B59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449496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D1D373-5407-446B-9647-9B541EF0CB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50941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748F97-439A-42E5-A7CC-6C80866E59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992845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501B60-29D0-4E42-9CF3-E8899FD4DF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180253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7817CC-019B-4613-B9AF-864EE3C14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563708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98C576-53B6-4465-8BFF-1FD9048BCC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500928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4E3A3B-0ABF-447D-93DF-7DA1BDED0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320603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8C91D2-D414-419B-9432-28A9BB9F77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035404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5905B-1573-467D-AED0-97FC30F676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376739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BEFE2D-A58B-4A8C-8FFE-2672BD3BEF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892182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96D8CD-645F-41E1-B5B6-6E4E884066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08923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DBCA4F-6F03-412F-BC9A-EB26C5B085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339173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7A6A1C-8E60-4F50-A5B3-540324D99C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74740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3CCFF3-F734-4AF9-BA6F-D9EFE66270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946836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772A92-068C-42A0-88C9-284C02F35B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388169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0CCD2-92CD-48D9-98F2-B5919808C1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44513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A6F9AE-1832-4004-8DB1-ACFCD515F0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51271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9340BF-BF84-41B6-927C-37176C7014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049273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2196F2-08B8-43E9-90A4-85B9343E18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055675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6130F-855C-4869-B5DB-6C66B2D693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7734671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02ABF4-0DEC-4C57-9650-1E606E9452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4139966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F7052E-5E73-40BB-8496-75F5C7CE24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7125503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C3D047-B6FD-41D3-A9ED-C68DAEF992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548160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AC0D4F-A838-470B-9C22-61D370D630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924759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B88F5D-FB00-4BE7-ACBC-5FB2760E9F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2560785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9385B9-2190-46CE-AD51-E5004064DD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56448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48CD24-70F6-4822-9AC6-42A13273AE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157432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6B4285-87F4-4F92-A7DC-9B15B331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0182640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463892-63F5-4C65-BDF2-2D03FA86F4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266877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A89122-83BE-4B4A-89B3-C7B486167F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62563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984F4-F43D-4323-A2C5-EC7213D3FF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6641974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6F4C5D-A131-4B28-8A2D-E8CC9BE382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3579496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FE057B-62CE-46AA-8608-A81E03174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032824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2B0C84-9548-4B4A-9939-51E05D727B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6293176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141914-F8EF-4ED8-AD4E-B4F1D67603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271808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3E253A-62D3-472E-83B6-69592E7E5F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940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166B43-7EEB-4188-B6B6-F5C9A593E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1573316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22157B-3066-4081-A52F-273A9BA05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509873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BE6727-6F8C-409B-87D2-49A4C45BB6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21127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50E71B-1088-4AAA-8828-8F7A6BD62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655687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8B70BD-BF2C-4E44-AD77-7AD46C6597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92966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53BAA6-5557-4BD9-97B5-D882A9C9F5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7" r:id="rId1"/>
    <p:sldLayoutId id="2147523185" r:id="rId2"/>
    <p:sldLayoutId id="2147523186" r:id="rId3"/>
    <p:sldLayoutId id="2147523187" r:id="rId4"/>
    <p:sldLayoutId id="2147523188" r:id="rId5"/>
    <p:sldLayoutId id="2147523189" r:id="rId6"/>
    <p:sldLayoutId id="2147523190" r:id="rId7"/>
    <p:sldLayoutId id="2147523191" r:id="rId8"/>
    <p:sldLayoutId id="2147523192" r:id="rId9"/>
    <p:sldLayoutId id="2147523193" r:id="rId10"/>
    <p:sldLayoutId id="2147523194" r:id="rId11"/>
    <p:sldLayoutId id="21475231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17704E-1008-4C7F-A032-8F54821CDB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04" r:id="rId1"/>
    <p:sldLayoutId id="2147523305" r:id="rId2"/>
    <p:sldLayoutId id="2147523306" r:id="rId3"/>
    <p:sldLayoutId id="2147523307" r:id="rId4"/>
    <p:sldLayoutId id="2147523308" r:id="rId5"/>
    <p:sldLayoutId id="2147523309" r:id="rId6"/>
    <p:sldLayoutId id="2147523310" r:id="rId7"/>
    <p:sldLayoutId id="2147523311" r:id="rId8"/>
    <p:sldLayoutId id="2147523312" r:id="rId9"/>
    <p:sldLayoutId id="2147523313" r:id="rId10"/>
    <p:sldLayoutId id="2147523314" r:id="rId11"/>
    <p:sldLayoutId id="21475233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12EC90-220D-4D46-A37C-DF9FC175BB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17" r:id="rId1"/>
    <p:sldLayoutId id="2147523318" r:id="rId2"/>
    <p:sldLayoutId id="2147523319" r:id="rId3"/>
    <p:sldLayoutId id="2147523320" r:id="rId4"/>
    <p:sldLayoutId id="2147523321" r:id="rId5"/>
    <p:sldLayoutId id="2147523322" r:id="rId6"/>
    <p:sldLayoutId id="2147523323" r:id="rId7"/>
    <p:sldLayoutId id="2147523324" r:id="rId8"/>
    <p:sldLayoutId id="2147523325" r:id="rId9"/>
    <p:sldLayoutId id="2147523326" r:id="rId10"/>
    <p:sldLayoutId id="2147523327" r:id="rId11"/>
    <p:sldLayoutId id="21475233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041100-3689-4E90-9DD7-AC063FB336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29" r:id="rId1"/>
    <p:sldLayoutId id="2147523330" r:id="rId2"/>
    <p:sldLayoutId id="2147523331" r:id="rId3"/>
    <p:sldLayoutId id="2147523332" r:id="rId4"/>
    <p:sldLayoutId id="2147523333" r:id="rId5"/>
    <p:sldLayoutId id="2147523334" r:id="rId6"/>
    <p:sldLayoutId id="2147523335" r:id="rId7"/>
    <p:sldLayoutId id="2147523336" r:id="rId8"/>
    <p:sldLayoutId id="2147523337" r:id="rId9"/>
    <p:sldLayoutId id="2147523338" r:id="rId10"/>
    <p:sldLayoutId id="2147523339" r:id="rId11"/>
    <p:sldLayoutId id="21475233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BF514A-AC5F-4396-A5A9-5DE56A2C52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41" r:id="rId1"/>
    <p:sldLayoutId id="2147523342" r:id="rId2"/>
    <p:sldLayoutId id="2147523343" r:id="rId3"/>
    <p:sldLayoutId id="2147523344" r:id="rId4"/>
    <p:sldLayoutId id="2147523345" r:id="rId5"/>
    <p:sldLayoutId id="2147523346" r:id="rId6"/>
    <p:sldLayoutId id="2147523347" r:id="rId7"/>
    <p:sldLayoutId id="2147523348" r:id="rId8"/>
    <p:sldLayoutId id="2147523349" r:id="rId9"/>
    <p:sldLayoutId id="2147523350" r:id="rId10"/>
    <p:sldLayoutId id="2147523351" r:id="rId11"/>
    <p:sldLayoutId id="21475233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endParaRPr lang="pt-PT" dirty="0">
              <a:solidFill>
                <a:srgbClr val="808080"/>
              </a:solidFill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/>
            <a:endParaRPr lang="pt-PT" dirty="0">
              <a:solidFill>
                <a:srgbClr val="808080"/>
              </a:solidFill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fld id="{129AC253-B6E9-444F-AEB1-9A04334420C3}" type="slidenum">
              <a:rPr lang="pt-PT">
                <a:solidFill>
                  <a:srgbClr val="808080"/>
                </a:solidFill>
                <a:cs typeface="+mn-cs"/>
              </a:rPr>
              <a:pPr/>
              <a:t>‹nº›</a:t>
            </a:fld>
            <a:endParaRPr lang="pt-PT" dirty="0">
              <a:solidFill>
                <a:srgbClr val="808080"/>
              </a:solidFill>
              <a:cs typeface="+mn-cs"/>
            </a:endParaRPr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pt-PT" sz="2400" b="0" baseline="0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410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410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411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4115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923236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23445" r:id="rId1"/>
    <p:sldLayoutId id="2147523446" r:id="rId2"/>
    <p:sldLayoutId id="2147523447" r:id="rId3"/>
    <p:sldLayoutId id="2147523448" r:id="rId4"/>
    <p:sldLayoutId id="2147523449" r:id="rId5"/>
    <p:sldLayoutId id="2147523450" r:id="rId6"/>
    <p:sldLayoutId id="2147523451" r:id="rId7"/>
    <p:sldLayoutId id="2147523452" r:id="rId8"/>
    <p:sldLayoutId id="2147523453" r:id="rId9"/>
    <p:sldLayoutId id="2147523454" r:id="rId10"/>
    <p:sldLayoutId id="2147523455" r:id="rId11"/>
    <p:sldLayoutId id="21475234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256EA6-A3FE-419D-803C-D86211CAA5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8" r:id="rId1"/>
    <p:sldLayoutId id="2147523209" r:id="rId2"/>
    <p:sldLayoutId id="2147523210" r:id="rId3"/>
    <p:sldLayoutId id="2147523211" r:id="rId4"/>
    <p:sldLayoutId id="2147523212" r:id="rId5"/>
    <p:sldLayoutId id="2147523213" r:id="rId6"/>
    <p:sldLayoutId id="2147523214" r:id="rId7"/>
    <p:sldLayoutId id="2147523215" r:id="rId8"/>
    <p:sldLayoutId id="2147523216" r:id="rId9"/>
    <p:sldLayoutId id="2147523217" r:id="rId10"/>
    <p:sldLayoutId id="2147523218" r:id="rId11"/>
    <p:sldLayoutId id="21475232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2AA811-B5D4-4F70-ADC4-8266348330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20" r:id="rId1"/>
    <p:sldLayoutId id="2147523221" r:id="rId2"/>
    <p:sldLayoutId id="2147523222" r:id="rId3"/>
    <p:sldLayoutId id="2147523223" r:id="rId4"/>
    <p:sldLayoutId id="2147523224" r:id="rId5"/>
    <p:sldLayoutId id="2147523225" r:id="rId6"/>
    <p:sldLayoutId id="2147523226" r:id="rId7"/>
    <p:sldLayoutId id="2147523227" r:id="rId8"/>
    <p:sldLayoutId id="2147523228" r:id="rId9"/>
    <p:sldLayoutId id="2147523229" r:id="rId10"/>
    <p:sldLayoutId id="2147523230" r:id="rId11"/>
    <p:sldLayoutId id="21475232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5CE0CF-F2AC-46D9-923A-5B894D003A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32" r:id="rId1"/>
    <p:sldLayoutId id="2147523233" r:id="rId2"/>
    <p:sldLayoutId id="2147523234" r:id="rId3"/>
    <p:sldLayoutId id="2147523235" r:id="rId4"/>
    <p:sldLayoutId id="2147523236" r:id="rId5"/>
    <p:sldLayoutId id="2147523237" r:id="rId6"/>
    <p:sldLayoutId id="2147523238" r:id="rId7"/>
    <p:sldLayoutId id="2147523239" r:id="rId8"/>
    <p:sldLayoutId id="2147523240" r:id="rId9"/>
    <p:sldLayoutId id="2147523241" r:id="rId10"/>
    <p:sldLayoutId id="2147523242" r:id="rId11"/>
    <p:sldLayoutId id="21475232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9E5EBB-DF73-44BB-823B-242329015F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44" r:id="rId1"/>
    <p:sldLayoutId id="2147523245" r:id="rId2"/>
    <p:sldLayoutId id="2147523246" r:id="rId3"/>
    <p:sldLayoutId id="2147523247" r:id="rId4"/>
    <p:sldLayoutId id="2147523248" r:id="rId5"/>
    <p:sldLayoutId id="2147523249" r:id="rId6"/>
    <p:sldLayoutId id="2147523250" r:id="rId7"/>
    <p:sldLayoutId id="2147523251" r:id="rId8"/>
    <p:sldLayoutId id="2147523252" r:id="rId9"/>
    <p:sldLayoutId id="2147523253" r:id="rId10"/>
    <p:sldLayoutId id="2147523254" r:id="rId11"/>
    <p:sldLayoutId id="21475232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33288-4B00-4ED6-B2F3-5F528220DB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56" r:id="rId1"/>
    <p:sldLayoutId id="2147523257" r:id="rId2"/>
    <p:sldLayoutId id="2147523258" r:id="rId3"/>
    <p:sldLayoutId id="2147523259" r:id="rId4"/>
    <p:sldLayoutId id="2147523260" r:id="rId5"/>
    <p:sldLayoutId id="2147523261" r:id="rId6"/>
    <p:sldLayoutId id="2147523262" r:id="rId7"/>
    <p:sldLayoutId id="2147523263" r:id="rId8"/>
    <p:sldLayoutId id="2147523264" r:id="rId9"/>
    <p:sldLayoutId id="2147523265" r:id="rId10"/>
    <p:sldLayoutId id="2147523266" r:id="rId11"/>
    <p:sldLayoutId id="21475232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97A11E-8960-4175-9C7D-D232A75EDD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68" r:id="rId1"/>
    <p:sldLayoutId id="2147523269" r:id="rId2"/>
    <p:sldLayoutId id="2147523270" r:id="rId3"/>
    <p:sldLayoutId id="2147523271" r:id="rId4"/>
    <p:sldLayoutId id="2147523272" r:id="rId5"/>
    <p:sldLayoutId id="2147523273" r:id="rId6"/>
    <p:sldLayoutId id="2147523274" r:id="rId7"/>
    <p:sldLayoutId id="2147523275" r:id="rId8"/>
    <p:sldLayoutId id="2147523276" r:id="rId9"/>
    <p:sldLayoutId id="2147523277" r:id="rId10"/>
    <p:sldLayoutId id="2147523278" r:id="rId11"/>
    <p:sldLayoutId id="21475232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4B9427-D5EA-432E-BA0A-BC9EBE8EF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80" r:id="rId1"/>
    <p:sldLayoutId id="2147523281" r:id="rId2"/>
    <p:sldLayoutId id="2147523282" r:id="rId3"/>
    <p:sldLayoutId id="2147523283" r:id="rId4"/>
    <p:sldLayoutId id="2147523284" r:id="rId5"/>
    <p:sldLayoutId id="2147523285" r:id="rId6"/>
    <p:sldLayoutId id="2147523286" r:id="rId7"/>
    <p:sldLayoutId id="2147523287" r:id="rId8"/>
    <p:sldLayoutId id="2147523288" r:id="rId9"/>
    <p:sldLayoutId id="2147523289" r:id="rId10"/>
    <p:sldLayoutId id="2147523290" r:id="rId11"/>
    <p:sldLayoutId id="21475232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3B7C94-B586-4B94-84A6-12F987872C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92" r:id="rId1"/>
    <p:sldLayoutId id="2147523293" r:id="rId2"/>
    <p:sldLayoutId id="2147523294" r:id="rId3"/>
    <p:sldLayoutId id="2147523295" r:id="rId4"/>
    <p:sldLayoutId id="2147523296" r:id="rId5"/>
    <p:sldLayoutId id="2147523297" r:id="rId6"/>
    <p:sldLayoutId id="2147523298" r:id="rId7"/>
    <p:sldLayoutId id="2147523299" r:id="rId8"/>
    <p:sldLayoutId id="2147523300" r:id="rId9"/>
    <p:sldLayoutId id="2147523301" r:id="rId10"/>
    <p:sldLayoutId id="2147523302" r:id="rId11"/>
    <p:sldLayoutId id="21475233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4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wmf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2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10.xml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8.png"/><Relationship Id="rId4" Type="http://schemas.openxmlformats.org/officeDocument/2006/relationships/image" Target="../media/image19.jpeg"/><Relationship Id="rId9" Type="http://schemas.openxmlformats.org/officeDocument/2006/relationships/image" Target="../media/image1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2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wmf"/><Relationship Id="rId5" Type="http://schemas.openxmlformats.org/officeDocument/2006/relationships/image" Target="../media/image13.wmf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12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6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6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86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64868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6486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843808" y="3573016"/>
            <a:ext cx="5904656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rlv.zcache.com/king_david_of_israel_mousepad-p144080726854375173trak_4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984" y="1395493"/>
            <a:ext cx="4143404" cy="41434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0769" y="2564904"/>
            <a:ext cx="7557615" cy="2946226"/>
          </a:xfrm>
          <a:extLst/>
        </p:spPr>
        <p:txBody>
          <a:bodyPr/>
          <a:lstStyle/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5000" b="1" i="1" spc="100" dirty="0" smtClean="0">
                <a:ln>
                  <a:solidFill>
                    <a:schemeClr val="bg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Bendito </a:t>
            </a:r>
            <a:r>
              <a:rPr lang="pt-PT" sz="5000" b="1" i="1" spc="100" dirty="0">
                <a:ln>
                  <a:solidFill>
                    <a:schemeClr val="bg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O que vem </a:t>
            </a:r>
            <a:endParaRPr lang="pt-PT" sz="5000" b="1" i="1" spc="100" dirty="0" smtClean="0">
              <a:ln>
                <a:solidFill>
                  <a:schemeClr val="bg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5000" b="1" i="1" spc="100" dirty="0">
                <a:ln>
                  <a:solidFill>
                    <a:schemeClr val="bg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	</a:t>
            </a:r>
            <a:r>
              <a:rPr lang="pt-PT" sz="5000" b="1" i="1" spc="100" dirty="0" smtClean="0">
                <a:ln>
                  <a:solidFill>
                    <a:schemeClr val="bg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em </a:t>
            </a:r>
            <a:r>
              <a:rPr lang="pt-PT" sz="5000" b="1" i="1" spc="100" dirty="0">
                <a:ln>
                  <a:solidFill>
                    <a:schemeClr val="bg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nome do Senhor!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5000" b="1" i="1" spc="100" dirty="0">
                <a:ln>
                  <a:solidFill>
                    <a:schemeClr val="bg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Bendito o reino </a:t>
            </a:r>
            <a:endParaRPr lang="pt-PT" sz="5000" b="1" i="1" spc="100" dirty="0" smtClean="0">
              <a:ln>
                <a:solidFill>
                  <a:schemeClr val="bg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5000" b="1" i="1" spc="100" dirty="0">
                <a:ln>
                  <a:solidFill>
                    <a:schemeClr val="bg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	</a:t>
            </a:r>
            <a:r>
              <a:rPr lang="pt-PT" sz="5000" b="1" i="1" spc="100" dirty="0" smtClean="0">
                <a:ln>
                  <a:solidFill>
                    <a:schemeClr val="bg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do </a:t>
            </a:r>
            <a:r>
              <a:rPr lang="pt-PT" sz="5000" b="1" i="1" spc="100" dirty="0">
                <a:ln>
                  <a:solidFill>
                    <a:schemeClr val="bg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nosso pai David!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75109" name="Line 5"/>
          <p:cNvSpPr>
            <a:spLocks noChangeShapeType="1"/>
          </p:cNvSpPr>
          <p:nvPr/>
        </p:nvSpPr>
        <p:spPr bwMode="auto">
          <a:xfrm>
            <a:off x="1116013" y="1628800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6013" y="1124744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5112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39552" y="1354698"/>
            <a:ext cx="842493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“Naquele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tempo, 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chefes dos Judeus zombavam de Jesus, dizendo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Salvou os outros: salve-Se a Si mesmo,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é o Messias de Deus, o Eleito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». Também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os soldados troçavam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d’Ele; aproximando-se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Lhe oferecerem vinagre, diziam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és o rei dos Judeus, salva-Te a Ti mesmo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». Por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cima d’Ele havia um letreiro: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«Este é o rei dos Judeus».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Entretanto, um dos malfeitores que tinham sido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crucificados insultava-O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, dizendo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és Tu o Messias?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Salva-Te a Ti mesmo e a nós também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». Mas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outro, tomando a palavra, repreendeu-o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temes a Deus,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tu que sofres o mesmo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suplício? Quanto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nós, fez-se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justiça, pois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recebemos o castigo das nossas más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ações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Ele nada praticou de condenável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».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acrescentou: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«Jesus, lembra-Te de Mim, quando vieres com a tua realeza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». Jesus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respondeu-lhe: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«Em verdade te digo: Hoje estarás comigo no Paraíso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»”.             							        (Lc 23)</a:t>
            </a:r>
            <a:endParaRPr lang="pt-PT" sz="24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613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25710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7715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79" name="Line 12"/>
          <p:cNvSpPr>
            <a:spLocks noChangeShapeType="1"/>
          </p:cNvSpPr>
          <p:nvPr/>
        </p:nvSpPr>
        <p:spPr bwMode="auto">
          <a:xfrm>
            <a:off x="2916238" y="1557338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  <a:r>
              <a:rPr lang="pt-PT" sz="3600" i="1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: </a:t>
            </a:r>
            <a:endParaRPr lang="pt-PT" sz="3600" i="1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1979712" y="5157192"/>
            <a:ext cx="5616624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VENHA A NÓS</a:t>
            </a:r>
          </a:p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TEU REINO DE AMOR </a:t>
            </a:r>
            <a:r>
              <a:rPr lang="pt-PT" sz="32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 </a:t>
            </a:r>
            <a:endParaRPr lang="pt-PT" sz="3200" cap="all" spc="1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222220" y="1988889"/>
            <a:ext cx="864399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pt-PT" sz="23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Oramos... e pedimos a Jesus Cristo, </a:t>
            </a:r>
            <a:r>
              <a:rPr lang="pt-PT" sz="2300" i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Rei de reis e Senhor dos senhores</a:t>
            </a:r>
            <a:r>
              <a:rPr lang="pt-PT" sz="23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– humilde e misericordioso – cujo </a:t>
            </a:r>
            <a:r>
              <a:rPr lang="pt-PT" sz="2300" i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infinito poder</a:t>
            </a:r>
            <a:r>
              <a:rPr lang="pt-PT" sz="23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3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está no </a:t>
            </a:r>
            <a:r>
              <a:rPr lang="pt-PT" sz="2300" i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Amor e</a:t>
            </a:r>
            <a:r>
              <a:rPr lang="pt-PT" sz="23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300" i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Serviço</a:t>
            </a:r>
            <a:r>
              <a:rPr lang="pt-PT" sz="23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para que:</a:t>
            </a:r>
          </a:p>
          <a:p>
            <a:pPr lvl="4" algn="l"/>
            <a:r>
              <a:rPr lang="pt-PT" sz="23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</a:t>
            </a:r>
          </a:p>
          <a:p>
            <a:pPr algn="l"/>
            <a:r>
              <a:rPr lang="pt-PT" sz="23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~ a luz da Verdade expulse as trevas da nossa vida…</a:t>
            </a:r>
          </a:p>
          <a:p>
            <a:pPr algn="l"/>
            <a:r>
              <a:rPr lang="pt-PT" sz="23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~ a Humildade de Jesus triunfe do nosso orgulho...</a:t>
            </a:r>
          </a:p>
          <a:p>
            <a:pPr algn="l"/>
            <a:r>
              <a:rPr lang="pt-PT" sz="23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~ a Alegria de Jesus desfaça as nossas tristezas…</a:t>
            </a:r>
          </a:p>
          <a:p>
            <a:pPr algn="l"/>
            <a:r>
              <a:rPr lang="pt-PT" sz="23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~ o Amor Eucarístico de Jesus destrua todos os ódios…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76501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3.bp.blogspot.com/_EkzYEBhPgSY/TG0YTYyKgoI/AAAAAAAAAaA/HM1lqzG6S28/s1600/Cristo_Rei+fes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4788024" y="1719674"/>
            <a:ext cx="3672408" cy="2960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0228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29" name="Line 6"/>
          <p:cNvSpPr>
            <a:spLocks noChangeShapeType="1"/>
          </p:cNvSpPr>
          <p:nvPr/>
        </p:nvSpPr>
        <p:spPr bwMode="auto">
          <a:xfrm flipH="1">
            <a:off x="755576" y="1196752"/>
            <a:ext cx="1582978" cy="163847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395536" y="1412776"/>
            <a:ext cx="8535863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19250" lvl="6">
              <a:lnSpc>
                <a:spcPts val="3000"/>
              </a:lnSpc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VÓS, DEUS E SENHOR, </a:t>
            </a:r>
            <a:endParaRPr kumimoji="0" lang="pt-PT" sz="2200" kern="0" spc="100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619250" lvl="6">
              <a:lnSpc>
                <a:spcPts val="3000"/>
              </a:lnSpc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MEU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CORPO E MINHA ALMA OFEREÇO.</a:t>
            </a:r>
          </a:p>
          <a:p>
            <a:pPr marL="1619250" lvl="6">
              <a:lnSpc>
                <a:spcPts val="3000"/>
              </a:lnSpc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VÓS, REI IMORTAL, </a:t>
            </a:r>
            <a:endParaRPr kumimoji="0" lang="pt-PT" sz="2200" kern="0" spc="100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619250" lvl="6">
              <a:lnSpc>
                <a:spcPts val="3000"/>
              </a:lnSpc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ENTREGO-VOS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TODO O UNIVERSO.</a:t>
            </a:r>
          </a:p>
          <a:p>
            <a:pPr marL="1619250" lvl="6">
              <a:lnSpc>
                <a:spcPts val="3000"/>
              </a:lnSpc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VÓS, DEUS E SENHOR</a:t>
            </a: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,</a:t>
            </a:r>
          </a:p>
          <a:p>
            <a:pPr marL="1619250" lvl="6">
              <a:lnSpc>
                <a:spcPts val="3000"/>
              </a:lnSpc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IGREJA DE CRISTO OFEREÇO,</a:t>
            </a:r>
          </a:p>
          <a:p>
            <a:pPr marL="1619250" lvl="6">
              <a:lnSpc>
                <a:spcPts val="3000"/>
              </a:lnSpc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VÓS, REI IMORTAL, A </a:t>
            </a: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VÓS!</a:t>
            </a:r>
            <a:endParaRPr kumimoji="0" lang="pt-PT" sz="22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0" lvl="3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2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0" lvl="3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Levamos para o vosso 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altar /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nossa oferta com alegria.</a:t>
            </a:r>
          </a:p>
          <a:p>
            <a:pPr marL="0" lvl="3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Dignai-Vos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, Senhor, aceitar 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/ o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pão nosso de cada dia.</a:t>
            </a:r>
          </a:p>
          <a:p>
            <a:pPr marL="0" lvl="3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Das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uvas o vinho aceitai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, /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será sangue do bom Jesus,</a:t>
            </a:r>
          </a:p>
          <a:p>
            <a:pPr marL="0" lvl="3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por Quem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nós chegamos ao Pai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, / </a:t>
            </a:r>
          </a:p>
          <a:p>
            <a:pPr marL="0" lvl="3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abraçados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na mesma cruz.</a:t>
            </a:r>
          </a:p>
        </p:txBody>
      </p:sp>
      <p:sp>
        <p:nvSpPr>
          <p:cNvPr id="180231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8849081">
            <a:off x="111935" y="1572452"/>
            <a:ext cx="2438212" cy="4413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80233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4292" y="609991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023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125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1259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228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8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0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83304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8432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84330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31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65891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  <p:sp>
        <p:nvSpPr>
          <p:cNvPr id="165895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07504" y="404664"/>
            <a:ext cx="9001000" cy="188769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ts val="7000"/>
              </a:lnSpc>
              <a:defRPr/>
            </a:pPr>
            <a:r>
              <a:rPr lang="pt-PT" sz="6000" kern="10" spc="10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Arial"/>
              </a:rPr>
              <a:t>JESUS CRISTO,</a:t>
            </a:r>
          </a:p>
          <a:p>
            <a:pPr algn="ctr">
              <a:lnSpc>
                <a:spcPts val="7000"/>
              </a:lnSpc>
              <a:defRPr/>
            </a:pPr>
            <a:r>
              <a:rPr lang="pt-PT" sz="6000" kern="10" spc="6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 Black" pitchFamily="34" charset="0"/>
                <a:cs typeface="Arial"/>
              </a:rPr>
              <a:t>REI do UNIVERSO</a:t>
            </a:r>
            <a:endParaRPr lang="pt-PT" sz="6000" kern="10" spc="600" baseline="0" dirty="0">
              <a:ln w="11430"/>
              <a:solidFill>
                <a:srgbClr val="FFC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4" name="WordArt 4"/>
          <p:cNvSpPr>
            <a:spLocks noChangeArrowheads="1" noChangeShapeType="1"/>
          </p:cNvSpPr>
          <p:nvPr/>
        </p:nvSpPr>
        <p:spPr bwMode="auto">
          <a:xfrm>
            <a:off x="1187624" y="2292360"/>
            <a:ext cx="6553026" cy="8486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4000"/>
              </a:lnSpc>
              <a:defRPr/>
            </a:pPr>
            <a:r>
              <a:rPr lang="pt-PT" sz="3600" kern="10" baseline="0" dirty="0" smtClean="0">
                <a:ln w="11430">
                  <a:solidFill>
                    <a:srgbClr val="00B050"/>
                  </a:solidFill>
                </a:ln>
                <a:solidFill>
                  <a:srgbClr val="66FF99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F8F8F8">
                      <a:alpha val="38000"/>
                    </a:srgbClr>
                  </a:outerShdw>
                </a:effectLst>
                <a:latin typeface="Arial Black"/>
                <a:cs typeface="+mn-cs"/>
              </a:rPr>
              <a:t>Domingo </a:t>
            </a:r>
            <a:r>
              <a:rPr lang="pt-PT" sz="3600" kern="10" baseline="0" dirty="0">
                <a:ln w="11430">
                  <a:solidFill>
                    <a:srgbClr val="00B050"/>
                  </a:solidFill>
                </a:ln>
                <a:solidFill>
                  <a:srgbClr val="66FF99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F8F8F8">
                      <a:alpha val="38000"/>
                    </a:srgbClr>
                  </a:outerShdw>
                </a:effectLst>
                <a:latin typeface="Arial Black"/>
                <a:cs typeface="+mn-cs"/>
              </a:rPr>
              <a:t>34 do</a:t>
            </a:r>
          </a:p>
          <a:p>
            <a:pPr algn="ctr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B050"/>
                  </a:solidFill>
                </a:ln>
                <a:solidFill>
                  <a:srgbClr val="66FF99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F8F8F8">
                      <a:alpha val="38000"/>
                    </a:srgbClr>
                  </a:outerShdw>
                </a:effectLst>
                <a:latin typeface="Arial Black"/>
                <a:cs typeface="+mn-cs"/>
              </a:rPr>
              <a:t>Tempo </a:t>
            </a:r>
            <a:r>
              <a:rPr lang="pt-PT" sz="3600" kern="10" baseline="0" dirty="0" smtClean="0">
                <a:ln w="11430">
                  <a:solidFill>
                    <a:srgbClr val="00B050"/>
                  </a:solidFill>
                </a:ln>
                <a:solidFill>
                  <a:srgbClr val="66FF99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F8F8F8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Comum</a:t>
            </a:r>
            <a:endParaRPr lang="pt-PT" sz="3600" kern="10" baseline="0" dirty="0">
              <a:ln w="11430">
                <a:solidFill>
                  <a:srgbClr val="00B050"/>
                </a:solidFill>
              </a:ln>
              <a:solidFill>
                <a:srgbClr val="66FF99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F8F8F8">
                    <a:alpha val="38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428596" y="3277199"/>
            <a:ext cx="6303644" cy="24560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«Lembra-Te de mim, quando vieres com a Tua Realeza!»…  </a:t>
            </a:r>
            <a:r>
              <a:rPr lang="pt-PT" sz="2000" b="0" i="1" baseline="0" dirty="0" smtClean="0">
                <a:latin typeface="Arial" charset="0"/>
              </a:rPr>
              <a:t>[ 3ª </a:t>
            </a:r>
            <a:r>
              <a:rPr lang="pt-PT" sz="2000" b="0" i="1" baseline="0" dirty="0">
                <a:latin typeface="Arial" charset="0"/>
              </a:rPr>
              <a:t>L</a:t>
            </a:r>
            <a:r>
              <a:rPr lang="pt-PT" sz="2000" b="0" i="1" baseline="0" dirty="0" smtClean="0">
                <a:latin typeface="Arial" charset="0"/>
              </a:rPr>
              <a:t>. / Evang. </a:t>
            </a:r>
            <a:r>
              <a:rPr lang="pt-PT" sz="2000" b="0" baseline="0" dirty="0" smtClean="0">
                <a:latin typeface="Arial" charset="0"/>
              </a:rPr>
              <a:t>– </a:t>
            </a:r>
            <a:r>
              <a:rPr lang="pt-PT" sz="2000" baseline="0" dirty="0" smtClean="0">
                <a:latin typeface="Arial" charset="0"/>
              </a:rPr>
              <a:t>Lc 23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400" i="1" baseline="0" dirty="0" smtClean="0">
                <a:latin typeface="Arial" charset="0"/>
              </a:rPr>
              <a:t> </a:t>
            </a:r>
            <a:endParaRPr lang="pt-PT" sz="2400" i="1" baseline="0" dirty="0"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 smtClean="0">
                <a:latin typeface="Arial" charset="0"/>
              </a:rPr>
              <a:t>- “David, ungido rei de Israel”, figura de </a:t>
            </a:r>
            <a:r>
              <a:rPr lang="pt-PT" sz="2400" baseline="0" dirty="0" smtClean="0">
                <a:latin typeface="Arial" charset="0"/>
              </a:rPr>
              <a:t>«Cristo </a:t>
            </a:r>
            <a:r>
              <a:rPr lang="pt-PT" sz="2400" baseline="0" dirty="0" smtClean="0">
                <a:latin typeface="Arial" charset="0"/>
              </a:rPr>
              <a:t>Rei </a:t>
            </a:r>
            <a:r>
              <a:rPr lang="pt-PT" sz="2400" baseline="0" dirty="0" smtClean="0">
                <a:latin typeface="Arial" charset="0"/>
              </a:rPr>
              <a:t>Universal»**//..</a:t>
            </a:r>
            <a:r>
              <a:rPr lang="pt-PT" sz="2400" i="1" baseline="0" dirty="0" smtClean="0">
                <a:latin typeface="Arial" charset="0"/>
              </a:rPr>
              <a:t>. </a:t>
            </a:r>
            <a:r>
              <a:rPr lang="pt-PT" sz="2000" b="0" i="1" baseline="0" dirty="0" smtClean="0">
                <a:latin typeface="Arial" charset="0"/>
              </a:rPr>
              <a:t>[ 1ª Leit. / </a:t>
            </a:r>
            <a:r>
              <a:rPr lang="pt-PT" sz="2000" baseline="0" dirty="0" smtClean="0">
                <a:latin typeface="Arial" charset="0"/>
              </a:rPr>
              <a:t>2 Sm 5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Foi Deus Pai que nos transferiu para o </a:t>
            </a:r>
            <a:r>
              <a:rPr lang="pt-PT" sz="2400" i="1" baseline="0" dirty="0" smtClean="0">
                <a:latin typeface="Arial" charset="0"/>
              </a:rPr>
              <a:t>Reino</a:t>
            </a:r>
            <a:r>
              <a:rPr lang="pt-PT" sz="2400" baseline="0" dirty="0" smtClean="0">
                <a:latin typeface="Arial" charset="0"/>
              </a:rPr>
              <a:t> de Seu Amado Filho… </a:t>
            </a:r>
            <a:r>
              <a:rPr lang="pt-PT" sz="2000" b="0" i="1" baseline="0" dirty="0" smtClean="0">
                <a:latin typeface="Arial" charset="0"/>
              </a:rPr>
              <a:t>[ 2ª Leit. / </a:t>
            </a:r>
            <a:r>
              <a:rPr lang="pt-PT" sz="2000" baseline="0" dirty="0" smtClean="0">
                <a:latin typeface="Arial" charset="0"/>
              </a:rPr>
              <a:t>Cl 1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85347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5348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49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0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1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352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5355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6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5360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61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637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37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8739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7398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8740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402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://www.paroquiasaopaulo.org.br/central/arquivos/Jesus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2160" y="1196752"/>
            <a:ext cx="2840136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32" y="2420888"/>
            <a:ext cx="2037154" cy="201622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32656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8420" name="Line 4"/>
          <p:cNvSpPr>
            <a:spLocks noChangeShapeType="1"/>
          </p:cNvSpPr>
          <p:nvPr/>
        </p:nvSpPr>
        <p:spPr bwMode="auto">
          <a:xfrm flipH="1" flipV="1">
            <a:off x="900113" y="1196752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8421" name="Line 7"/>
          <p:cNvSpPr>
            <a:spLocks noChangeShapeType="1"/>
          </p:cNvSpPr>
          <p:nvPr/>
        </p:nvSpPr>
        <p:spPr bwMode="auto">
          <a:xfrm>
            <a:off x="500063" y="764704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83493" y="1331034"/>
            <a:ext cx="8408987" cy="4978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CORDEIRO QUE FOI IMOLADO</a:t>
            </a:r>
          </a:p>
          <a:p>
            <a:pPr lvl="1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DIGNO DE RECEBER A HONRA E A GLÓRIA,</a:t>
            </a:r>
          </a:p>
          <a:p>
            <a:pPr lvl="1">
              <a:lnSpc>
                <a:spcPts val="2300"/>
              </a:lnSpc>
              <a:spcAft>
                <a:spcPts val="1200"/>
              </a:spcAft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DIGNO DE RECEBER A HONRA E A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GLÓRIA!</a:t>
            </a:r>
            <a:r>
              <a:rPr lang="pt-PT" sz="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endParaRPr lang="pt-PT" sz="8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digno, Senhor nosso Deus,</a:t>
            </a:r>
          </a:p>
          <a:p>
            <a:pPr lvl="1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de receber a honra, / a glória e o poder,</a:t>
            </a:r>
          </a:p>
          <a:p>
            <a:pPr lvl="1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porque fizestes todas as coisas,</a:t>
            </a:r>
          </a:p>
          <a:p>
            <a:pPr lvl="1">
              <a:lnSpc>
                <a:spcPts val="2300"/>
              </a:lnSpc>
              <a:spcAft>
                <a:spcPts val="120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pela Vossa vontade / existiram e foram criadas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r>
              <a:rPr lang="pt-PT" sz="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  <a:endParaRPr lang="pt-PT" sz="8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 Sois digno de receber o livro e abrir </a:t>
            </a:r>
            <a:endParaRPr lang="pt-PT" sz="20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suas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páginas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seladas, porque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fostes imolado,</a:t>
            </a: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resgatastes para Deus, com o Vosso Sangue,</a:t>
            </a:r>
          </a:p>
          <a:p>
            <a:pPr>
              <a:lnSpc>
                <a:spcPts val="2300"/>
              </a:lnSpc>
              <a:spcAft>
                <a:spcPts val="120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homens de toda a tribo, / língua, povo e nação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8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 Fizestes de nós, para Deus, um reino de sacerdotes,</a:t>
            </a: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reinarão sobre a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terra. É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digno o Cordeiro que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foi</a:t>
            </a: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imolado, de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receber o poder e a riqueza, / </a:t>
            </a:r>
            <a:endParaRPr lang="pt-PT" sz="20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sabedoria e a força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/ a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honra, a glória e o louvor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8842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842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786830"/>
            <a:ext cx="3456558" cy="3379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88426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27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88640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944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70080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196901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(1)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8944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316560" y="5031273"/>
            <a:ext cx="6423792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REI SALVADOR</a:t>
            </a:r>
          </a:p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PELA FORÇA DO </a:t>
            </a: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ESPÍRITO!  </a:t>
            </a:r>
            <a:endParaRPr lang="pt-PT" sz="32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3" name="Rectângulo 12"/>
          <p:cNvSpPr/>
          <p:nvPr/>
        </p:nvSpPr>
        <p:spPr>
          <a:xfrm>
            <a:off x="410337" y="2060848"/>
            <a:ext cx="8554151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>
              <a:lnSpc>
                <a:spcPts val="3000"/>
              </a:lnSpc>
            </a:pPr>
            <a:r>
              <a:rPr lang="pt-PT" sz="22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Nós devemos </a:t>
            </a:r>
            <a:r>
              <a:rPr lang="pt-PT" sz="2200" cap="all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louvar</a:t>
            </a:r>
            <a:r>
              <a:rPr lang="pt-PT" sz="22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ao Senhor – Rei Universal – </a:t>
            </a:r>
          </a:p>
          <a:p>
            <a:pPr lvl="2" algn="l">
              <a:lnSpc>
                <a:spcPts val="3000"/>
              </a:lnSpc>
              <a:spcAft>
                <a:spcPts val="1200"/>
              </a:spcAft>
            </a:pPr>
            <a:r>
              <a:rPr lang="pt-PT" sz="22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não apenas nesta Eucaristia, mas pela nossa vida fora:</a:t>
            </a:r>
          </a:p>
          <a:p>
            <a:pPr lvl="2" algn="l">
              <a:lnSpc>
                <a:spcPts val="1200"/>
              </a:lnSpc>
            </a:pPr>
            <a:r>
              <a:rPr lang="pt-PT" sz="22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12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     </a:t>
            </a:r>
            <a:r>
              <a:rPr lang="pt-PT" sz="22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</a:p>
          <a:p>
            <a:pPr>
              <a:lnSpc>
                <a:spcPts val="3000"/>
              </a:lnSpc>
            </a:pPr>
            <a:r>
              <a:rPr lang="pt-PT" sz="22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porque sendo Rei, fez-Se servidor de todos…</a:t>
            </a:r>
          </a:p>
          <a:p>
            <a:pPr>
              <a:lnSpc>
                <a:spcPts val="3000"/>
              </a:lnSpc>
            </a:pPr>
            <a:r>
              <a:rPr lang="pt-PT" sz="2200" i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</a:t>
            </a:r>
            <a:r>
              <a:rPr lang="pt-PT" sz="22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porque morreu na Cruz para nos dar a </a:t>
            </a:r>
            <a:r>
              <a:rPr lang="pt-PT" sz="24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pt-PT" sz="22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mortalidade…</a:t>
            </a:r>
          </a:p>
          <a:p>
            <a:pPr>
              <a:lnSpc>
                <a:spcPts val="3000"/>
              </a:lnSpc>
            </a:pPr>
            <a:r>
              <a:rPr lang="pt-PT" sz="22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porque sendo Invisível tomou o rosto do Filho de Maria… </a:t>
            </a:r>
          </a:p>
          <a:p>
            <a:pPr>
              <a:lnSpc>
                <a:spcPts val="3000"/>
              </a:lnSpc>
            </a:pPr>
            <a:r>
              <a:rPr lang="pt-PT" sz="22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por Se ter feito Homem para tornar o homem Deus…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428625" y="836613"/>
            <a:ext cx="83343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643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6440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827584" y="980877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Ação de Graças / Reflexão (2)</a:t>
            </a: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827584" y="1412776"/>
            <a:ext cx="6265863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2" name="Picture 2" descr="http://diocesedeuruacu.com.br/blogparoquiasantaisabelsantaisabel/wp-content/uploads/2009/03/jesus1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1960" y="1681633"/>
            <a:ext cx="4637616" cy="4627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467544" y="1469504"/>
            <a:ext cx="8136904" cy="4896544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441450" indent="0">
              <a:lnSpc>
                <a:spcPts val="2000"/>
              </a:lnSpc>
              <a:buFontTx/>
              <a:buNone/>
              <a:defRPr/>
            </a:pPr>
            <a:r>
              <a:rPr lang="pt-PT" sz="2100" spc="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100" spc="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Caminhamos carregados de esperas,</a:t>
            </a:r>
          </a:p>
          <a:p>
            <a:pPr marL="1441450" indent="0">
              <a:lnSpc>
                <a:spcPts val="2000"/>
              </a:lnSpc>
              <a:buFontTx/>
              <a:buNone/>
              <a:defRPr/>
            </a:pPr>
            <a:r>
              <a:rPr lang="pt-PT" sz="2100" spc="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vagueando na noite.</a:t>
            </a:r>
          </a:p>
          <a:p>
            <a:pPr marL="1441450" indent="0">
              <a:lnSpc>
                <a:spcPts val="2000"/>
              </a:lnSpc>
              <a:buFontTx/>
              <a:buNone/>
              <a:defRPr/>
            </a:pPr>
            <a:r>
              <a:rPr lang="pt-PT" sz="2100" spc="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Tu vens ao nosso encontro cada </a:t>
            </a:r>
            <a:r>
              <a:rPr lang="pt-PT" sz="2100" spc="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dia:</a:t>
            </a:r>
            <a:endParaRPr lang="pt-PT" sz="2100" spc="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441450" indent="0">
              <a:lnSpc>
                <a:spcPts val="2000"/>
              </a:lnSpc>
              <a:buFontTx/>
              <a:buNone/>
              <a:defRPr/>
            </a:pPr>
            <a:r>
              <a:rPr lang="pt-PT" sz="2100" spc="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100" spc="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és p’ra </a:t>
            </a:r>
            <a:r>
              <a:rPr lang="pt-PT" sz="2100" spc="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nós o Filho do Altíssimo</a:t>
            </a:r>
            <a:r>
              <a:rPr lang="pt-PT" sz="2100" spc="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pt-PT" sz="2100" spc="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441450" indent="0">
              <a:lnSpc>
                <a:spcPts val="2000"/>
              </a:lnSpc>
              <a:buFontTx/>
              <a:buNone/>
              <a:defRPr/>
            </a:pPr>
            <a:r>
              <a:rPr lang="pt-PT" sz="2100" spc="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lang="pt-PT" sz="2100" i="1" spc="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«CREDO</a:t>
            </a:r>
            <a:r>
              <a:rPr lang="pt-PT" sz="2100" i="1" spc="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pt-PT" sz="2100" i="1" spc="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DOMINE, CREDO»</a:t>
            </a:r>
            <a:endParaRPr lang="pt-PT" sz="2100" i="1" spc="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ts val="2000"/>
              </a:lnSpc>
              <a:buFontTx/>
              <a:buNone/>
              <a:defRPr/>
            </a:pPr>
            <a:r>
              <a:rPr lang="pt-PT" sz="2100" i="1" spc="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Com os Santos que caminham entre nós,</a:t>
            </a:r>
          </a:p>
          <a:p>
            <a:pPr marL="0" indent="0">
              <a:lnSpc>
                <a:spcPts val="2000"/>
              </a:lnSpc>
              <a:buFontTx/>
              <a:buNone/>
              <a:defRPr/>
            </a:pPr>
            <a:r>
              <a:rPr lang="pt-PT" sz="2100" i="1" spc="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Senhor, nós Te pedimos</a:t>
            </a:r>
            <a:r>
              <a:rPr lang="pt-PT" sz="2100" i="1" spc="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  <a:endParaRPr lang="pt-PT" sz="2100" spc="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4625" indent="0">
              <a:lnSpc>
                <a:spcPts val="2000"/>
              </a:lnSpc>
              <a:buFontTx/>
              <a:buNone/>
              <a:defRPr/>
            </a:pPr>
            <a:r>
              <a:rPr lang="pt-PT" sz="2100" spc="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- AUMENTA</a:t>
            </a:r>
            <a:r>
              <a:rPr lang="pt-PT" sz="2100" spc="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AUMENTA A NOSSA FÉ!</a:t>
            </a:r>
          </a:p>
          <a:p>
            <a:pPr marL="174625" indent="0">
              <a:lnSpc>
                <a:spcPts val="2000"/>
              </a:lnSpc>
              <a:spcAft>
                <a:spcPts val="600"/>
              </a:spcAft>
              <a:buFontTx/>
              <a:buNone/>
              <a:defRPr/>
            </a:pPr>
            <a:r>
              <a:rPr lang="pt-PT" sz="2100" i="1" spc="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«CREDO</a:t>
            </a:r>
            <a:r>
              <a:rPr lang="pt-PT" sz="2100" i="1" spc="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pt-PT" sz="2100" i="1" spc="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DOMINE»</a:t>
            </a:r>
            <a:r>
              <a:rPr lang="pt-PT" sz="2100" spc="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pt-PT" sz="2100" spc="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AUMENTA A NOSSA </a:t>
            </a:r>
            <a:r>
              <a:rPr lang="pt-PT" sz="2100" spc="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FÉ!</a:t>
            </a:r>
            <a:endParaRPr lang="pt-PT" sz="2100" spc="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4625" indent="0">
              <a:lnSpc>
                <a:spcPts val="2000"/>
              </a:lnSpc>
              <a:buFontTx/>
              <a:buNone/>
              <a:defRPr/>
            </a:pPr>
            <a:r>
              <a:rPr lang="pt-PT" sz="2100" spc="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100" spc="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Caminhamos cada dia que nos dás,</a:t>
            </a:r>
          </a:p>
          <a:p>
            <a:pPr marL="174625" indent="0">
              <a:lnSpc>
                <a:spcPts val="2000"/>
              </a:lnSpc>
              <a:buFontTx/>
              <a:buNone/>
              <a:defRPr/>
            </a:pPr>
            <a:r>
              <a:rPr lang="pt-PT" sz="2100" spc="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com a ajuda dos irmãos.</a:t>
            </a:r>
          </a:p>
          <a:p>
            <a:pPr marL="174625" indent="0">
              <a:lnSpc>
                <a:spcPts val="2000"/>
              </a:lnSpc>
              <a:buFontTx/>
              <a:buNone/>
              <a:defRPr/>
            </a:pPr>
            <a:r>
              <a:rPr lang="pt-PT" sz="2100" spc="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Tu nos guias nos caminhos desta </a:t>
            </a:r>
            <a:r>
              <a:rPr lang="pt-PT" sz="2100" spc="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terra:</a:t>
            </a:r>
            <a:endParaRPr lang="pt-PT" sz="2100" spc="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4625" indent="0">
              <a:lnSpc>
                <a:spcPts val="2000"/>
              </a:lnSpc>
              <a:buFontTx/>
              <a:buNone/>
              <a:defRPr/>
            </a:pPr>
            <a:r>
              <a:rPr lang="pt-PT" sz="2100" spc="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100" spc="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és p’ra </a:t>
            </a:r>
            <a:r>
              <a:rPr lang="pt-PT" sz="2100" spc="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nós a esperança da meta</a:t>
            </a:r>
            <a:r>
              <a:rPr lang="pt-PT" sz="2100" spc="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  </a:t>
            </a:r>
            <a:r>
              <a:rPr lang="pt-PT" sz="2100" i="1" spc="2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«CREDO…</a:t>
            </a:r>
            <a:endParaRPr lang="pt-PT" sz="2100" spc="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ts val="2000"/>
              </a:lnSpc>
              <a:buFontTx/>
              <a:buNone/>
              <a:defRPr/>
            </a:pPr>
            <a:r>
              <a:rPr lang="pt-PT" sz="2100" i="1" spc="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Com o mundo onde o Reino está presente,</a:t>
            </a:r>
          </a:p>
          <a:p>
            <a:pPr marL="0" indent="0">
              <a:lnSpc>
                <a:spcPts val="2000"/>
              </a:lnSpc>
              <a:buNone/>
              <a:defRPr/>
            </a:pPr>
            <a:r>
              <a:rPr lang="pt-PT" sz="2100" i="1" spc="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Senhor, nós Te </a:t>
            </a:r>
            <a:r>
              <a:rPr lang="pt-PT" sz="2100" i="1" spc="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pedimos:   </a:t>
            </a:r>
            <a:r>
              <a:rPr lang="pt-PT" sz="2100" spc="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- </a:t>
            </a:r>
            <a:r>
              <a:rPr lang="pt-PT" sz="2100" spc="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AUMENTA</a:t>
            </a:r>
            <a:r>
              <a:rPr lang="pt-PT" sz="2100" spc="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... </a:t>
            </a:r>
            <a:endParaRPr lang="pt-PT" sz="2100" spc="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3658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Line 3"/>
          <p:cNvSpPr>
            <a:spLocks noChangeShapeType="1"/>
          </p:cNvSpPr>
          <p:nvPr/>
        </p:nvSpPr>
        <p:spPr bwMode="auto">
          <a:xfrm flipV="1">
            <a:off x="683568" y="836712"/>
            <a:ext cx="1944216" cy="1511672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66FF33"/>
                </a:solidFill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9298518">
            <a:off x="204207" y="1082467"/>
            <a:ext cx="2467177" cy="4735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2" name="AutoShape 2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8" name="Picture 7" descr="http://2.bp.blogspot.com/-QQTenDeRbqU/UHBjBkidaMI/AAAAAAAAAKk/4VQ6Idyys_0/s300/23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118" y="1052735"/>
            <a:ext cx="4034454" cy="48965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ângulo 1"/>
          <p:cNvSpPr>
            <a:spLocks noChangeArrowheads="1"/>
          </p:cNvSpPr>
          <p:nvPr/>
        </p:nvSpPr>
        <p:spPr bwMode="auto">
          <a:xfrm>
            <a:off x="539552" y="1484784"/>
            <a:ext cx="7849567" cy="4693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457325" lvl="5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JESUS CRISTO ONTEM E HOJE</a:t>
            </a:r>
          </a:p>
          <a:p>
            <a:pPr marL="1457325" lvl="5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 POR TODA A ETERNIDADE!</a:t>
            </a:r>
          </a:p>
          <a:p>
            <a:pPr marL="85725" lvl="2" indent="-1588">
              <a:spcAft>
                <a:spcPts val="600"/>
              </a:spcAft>
              <a:defRPr/>
            </a:pPr>
            <a:r>
              <a:rPr lang="pt-PT" sz="12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</a:p>
          <a:p>
            <a:pPr marL="85725" lvl="2" indent="-1588">
              <a:spcAft>
                <a:spcPts val="60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1. A Vós, Senhor, se eleve a minha súplica,</a:t>
            </a:r>
          </a:p>
          <a:p>
            <a:pPr marL="85725" lvl="2" indent="-1588">
              <a:spcAft>
                <a:spcPts val="60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dai-me inteligência segundo a Vossa palavra;</a:t>
            </a:r>
          </a:p>
          <a:p>
            <a:pPr marL="85725" lvl="2" indent="-1588">
              <a:spcAft>
                <a:spcPts val="60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chegue até Vós a minha prece,</a:t>
            </a:r>
          </a:p>
          <a:p>
            <a:pPr marL="85725" lvl="2" indent="-1588">
              <a:spcAft>
                <a:spcPts val="60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salvai-me segundo a Vossa promessa!</a:t>
            </a:r>
          </a:p>
          <a:p>
            <a:pPr marL="85725" lvl="2" indent="-1588">
              <a:spcAft>
                <a:spcPts val="600"/>
              </a:spcAft>
              <a:defRPr/>
            </a:pPr>
            <a:r>
              <a:rPr lang="pt-PT" sz="12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</a:p>
          <a:p>
            <a:pPr marL="542925" lvl="3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2. Brote de meus lábios um hino de louvor,</a:t>
            </a:r>
          </a:p>
          <a:p>
            <a:pPr marL="542925" lvl="3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porque me ensinastes os Vossos decretos.</a:t>
            </a:r>
          </a:p>
          <a:p>
            <a:pPr marL="542925" lvl="3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A minha língua proclame a Vossa Palavra</a:t>
            </a:r>
          </a:p>
          <a:p>
            <a:pPr marL="542925" lvl="3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porque são justos todos os Vossos mandamentos.</a:t>
            </a:r>
          </a:p>
        </p:txBody>
      </p:sp>
    </p:spTree>
    <p:extLst>
      <p:ext uri="{BB962C8B-B14F-4D97-AF65-F5344CB8AC3E}">
        <p14:creationId xmlns:p14="http://schemas.microsoft.com/office/powerpoint/2010/main" val="8447526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lanodedeus.com/images/03_CristoRedent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63124" y="620688"/>
            <a:ext cx="5060865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8" descr="http://t0.gstatic.com/images?q=tbn:ANd9GcQF7c4j0j-qt1f10fhk7JHGp4gRR46SIxy4bF3vL866U0BmOou2Ow"/>
          <p:cNvPicPr>
            <a:picLocks noChangeAspect="1" noChangeArrowheads="1"/>
          </p:cNvPicPr>
          <p:nvPr/>
        </p:nvPicPr>
        <p:blipFill rotWithShape="1">
          <a:blip r:embed="rId3"/>
          <a:srcRect t="7949"/>
          <a:stretch/>
        </p:blipFill>
        <p:spPr bwMode="auto">
          <a:xfrm flipH="1">
            <a:off x="6177858" y="273932"/>
            <a:ext cx="2599631" cy="2929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 descr="http://4.bp.blogspot.com/_Y2EHn2IwoQE/TM2p3dcjj-I/AAAAAAAAAp0/FG-BNAYzDWc/s1600/Jesus+Cristo+Rei.jpg"/>
          <p:cNvPicPr>
            <a:picLocks noChangeAspect="1" noChangeArrowheads="1"/>
          </p:cNvPicPr>
          <p:nvPr/>
        </p:nvPicPr>
        <p:blipFill rotWithShape="1">
          <a:blip r:embed="rId4"/>
          <a:srcRect b="7350"/>
          <a:stretch/>
        </p:blipFill>
        <p:spPr bwMode="auto">
          <a:xfrm>
            <a:off x="5354177" y="2852936"/>
            <a:ext cx="2848611" cy="35283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10" descr="Rei Davi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7646" y="273932"/>
            <a:ext cx="2357454" cy="3422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4" descr="http://3.bp.blogspot.com/_LJjAcLUpc1o/TEnYrmFJnFI/AAAAAAAAALg/Z81i3VeNv7s/s1600/a-volta-de-jesus-cristo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611560" y="3188186"/>
            <a:ext cx="4608514" cy="32665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ângulo 6"/>
          <p:cNvSpPr/>
          <p:nvPr/>
        </p:nvSpPr>
        <p:spPr>
          <a:xfrm rot="21265362">
            <a:off x="281694" y="830685"/>
            <a:ext cx="8748748" cy="4975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Para os cristãos, as expressões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“Reino de Deus”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“Cristo Rei”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“Realeza de Jesus”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 têm um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significado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que vai muito além do que, no mundo, entende a gente… Para Deus, em Cristo, tudo é questão de “AMOR e Liberdade”!...</a:t>
            </a:r>
            <a:r>
              <a:rPr lang="pt-PT" sz="3600" strike="sngStrike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PT" sz="3600" i="1" strike="sngStrike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5220074" y="5545152"/>
            <a:ext cx="3496429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 smtClean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  <a:endParaRPr lang="pt-PT" sz="3600" i="1" kern="10" baseline="0" dirty="0">
              <a:ln w="11430"/>
              <a:solidFill>
                <a:srgbClr val="FF0000"/>
              </a:solidFill>
              <a:effectLst>
                <a:glow rad="139700">
                  <a:schemeClr val="tx2">
                    <a:alpha val="7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6404088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lanodedeus.com/images/03_CristoRedent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63124" y="620688"/>
            <a:ext cx="5060865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8" descr="http://t0.gstatic.com/images?q=tbn:ANd9GcQF7c4j0j-qt1f10fhk7JHGp4gRR46SIxy4bF3vL866U0BmOou2Ow"/>
          <p:cNvPicPr>
            <a:picLocks noChangeAspect="1" noChangeArrowheads="1"/>
          </p:cNvPicPr>
          <p:nvPr/>
        </p:nvPicPr>
        <p:blipFill rotWithShape="1">
          <a:blip r:embed="rId3"/>
          <a:srcRect t="7949"/>
          <a:stretch/>
        </p:blipFill>
        <p:spPr bwMode="auto">
          <a:xfrm flipH="1">
            <a:off x="6177858" y="273932"/>
            <a:ext cx="2599631" cy="2929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 descr="http://4.bp.blogspot.com/_Y2EHn2IwoQE/TM2p3dcjj-I/AAAAAAAAAp0/FG-BNAYzDWc/s1600/Jesus+Cristo+Rei.jpg"/>
          <p:cNvPicPr>
            <a:picLocks noChangeAspect="1" noChangeArrowheads="1"/>
          </p:cNvPicPr>
          <p:nvPr/>
        </p:nvPicPr>
        <p:blipFill rotWithShape="1">
          <a:blip r:embed="rId4"/>
          <a:srcRect b="7350"/>
          <a:stretch/>
        </p:blipFill>
        <p:spPr bwMode="auto">
          <a:xfrm>
            <a:off x="5313988" y="2782368"/>
            <a:ext cx="2964881" cy="36724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10" descr="Rei Davi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7646" y="273932"/>
            <a:ext cx="2357454" cy="3422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4" descr="http://3.bp.blogspot.com/_LJjAcLUpc1o/TEnYrmFJnFI/AAAAAAAAALg/Z81i3VeNv7s/s1600/a-volta-de-jesus-cristo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611560" y="3188186"/>
            <a:ext cx="4608514" cy="32665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ângulo 6"/>
          <p:cNvSpPr/>
          <p:nvPr/>
        </p:nvSpPr>
        <p:spPr>
          <a:xfrm rot="21265362">
            <a:off x="281694" y="830685"/>
            <a:ext cx="8748748" cy="4975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Para os cristãos, as expressões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“Reino de Deus”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“Cristo Rei”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“Realeza de Jesus”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 têm um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significado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que vai muito além do que, no mundo, entende a gente… Para Deus, em Cristo, tudo é questão de “AMOR e Liberdade”!...</a:t>
            </a:r>
            <a:r>
              <a:rPr lang="pt-PT" sz="3600" strike="sngStrike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PT" sz="3600" i="1" strike="sngStrike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0119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Image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7904" y="1772816"/>
            <a:ext cx="4865194" cy="3648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827584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0648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827584" y="1404984"/>
            <a:ext cx="6120680" cy="4844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4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Caminhamos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para Ti, </a:t>
            </a:r>
            <a:endParaRPr kumimoji="0" lang="pt-PT" sz="2200" i="1" kern="0" spc="100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ts val="24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 ó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Cidade do Senhor,</a:t>
            </a:r>
          </a:p>
          <a:p>
            <a:pPr marL="342900" indent="-342900">
              <a:lnSpc>
                <a:spcPts val="24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construindo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neste mundo </a:t>
            </a:r>
            <a:endParaRPr kumimoji="0" lang="pt-PT" sz="2200" i="1" kern="0" spc="100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ts val="24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 a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Verdade e o 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Amor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.</a:t>
            </a:r>
          </a:p>
          <a:p>
            <a:pPr marL="342900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257300" lvl="2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POVO ELEITO, POVO SANTO,</a:t>
            </a:r>
          </a:p>
          <a:p>
            <a:pPr marL="1257300" lvl="2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REUNIDO NO </a:t>
            </a: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AMOR;</a:t>
            </a: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257300" lvl="2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PEREGRINO, AO ENCONTRO</a:t>
            </a:r>
          </a:p>
          <a:p>
            <a:pPr marL="1257300" lvl="2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DA CIDADE DO SENHOR.</a:t>
            </a:r>
          </a:p>
          <a:p>
            <a:pPr marL="342900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ts val="24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Reunidos em Igreja, </a:t>
            </a:r>
            <a:endParaRPr kumimoji="0" lang="pt-PT" sz="2200" i="1" kern="0" spc="100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ts val="24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proclamamos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verdade:</a:t>
            </a:r>
            <a:endParaRPr kumimoji="0" lang="pt-PT" sz="22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ts val="24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Jesus Cristo é quem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nos 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chama </a:t>
            </a:r>
          </a:p>
          <a:p>
            <a:pPr marL="342900" indent="-342900">
              <a:lnSpc>
                <a:spcPts val="24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para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reino da amizade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.</a:t>
            </a:r>
            <a:endParaRPr kumimoji="0" lang="pt-PT" sz="22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11560" y="1340768"/>
            <a:ext cx="7992888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“Naqueles dias,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todas as tribos de Israel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foram ter com David a Hebron e disseram-lhe: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«Nós somos dos teus ossos e da tua carne.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Já antes, quando Saul era o nosso rei,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eras tu quem dirigia as entradas e saídas de Israel.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o Senhor disse-te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Tu apascentarás o meu povo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de Israel, tu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serás rei de Israel’».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Todos os anciãos de Israel foram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à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presença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rei, a Hebron. 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rei David concluiu com eles uma aliança diante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do Senhor,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eles ungiram David como rei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Israel”. (2 Sm 5)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691680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306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2195364" y="5373216"/>
            <a:ext cx="55449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7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iremos </a:t>
            </a:r>
            <a:r>
              <a:rPr lang="pt-PT" sz="27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com alegria </a:t>
            </a:r>
            <a:endParaRPr lang="pt-PT" sz="2700" cap="all" spc="2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7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para </a:t>
            </a:r>
            <a:r>
              <a:rPr lang="pt-PT" sz="27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casa do Senhor!</a:t>
            </a:r>
            <a:endParaRPr lang="pt-PT" sz="27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19686331">
            <a:off x="769009" y="5714439"/>
            <a:ext cx="1378486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  <p:extLst>
      <p:ext uri="{BB962C8B-B14F-4D97-AF65-F5344CB8AC3E}">
        <p14:creationId xmlns:p14="http://schemas.microsoft.com/office/powerpoint/2010/main" val="31416686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74083" name="Seta para baixo 10"/>
          <p:cNvSpPr>
            <a:spLocks noChangeArrowheads="1"/>
          </p:cNvSpPr>
          <p:nvPr/>
        </p:nvSpPr>
        <p:spPr bwMode="auto">
          <a:xfrm rot="-1879668">
            <a:off x="7029729" y="6189579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536" y="1353730"/>
            <a:ext cx="8640960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Irmãos: Damos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graças a Deus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Pai, 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nos fez dignos de tomar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parte na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herança dos santos, na luz divina.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Ele nos libertou do poder das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trevas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nos transferiu para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reino do seu Filho muito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amado, no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qual temos a redenção, o perdão dos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pecados. Cristo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é a imagem de Deus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invisível, 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Primogénito de toda 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criatura; Porque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n’Ele foram criadas todas as coisas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no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céu e na terra, visíveis 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invisíveis, Tronos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Dominações, Principados 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Potestades: por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Ele e para Ele tudo foi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criado. Ele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é anterior a todas as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coisas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n’Ele tudo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subsiste. Ele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é a cabeça da Igreja, que é o seu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corpo. Ele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é o Princípio, o Primogénito de entre 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mortos; em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tudo Ele tem o primeiro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lugar. Aprouve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Deus que n’Ele residisse toda 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plenitude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 Ele fossem reconciliadas consigo todas as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coisas, estabelecendo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paz, pelo sangue da sua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cruz, com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todas as criaturas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na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terra e nos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céus”.                                                 (Cl 1)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656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851920" y="6122717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408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32374</TotalTime>
  <Words>1933</Words>
  <Application>Microsoft Office PowerPoint</Application>
  <PresentationFormat>Apresentação no Ecrã (4:3)</PresentationFormat>
  <Paragraphs>294</Paragraphs>
  <Slides>27</Slides>
  <Notes>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14</vt:i4>
      </vt:variant>
      <vt:variant>
        <vt:lpstr>Títulos dos diapositivos</vt:lpstr>
      </vt:variant>
      <vt:variant>
        <vt:i4>27</vt:i4>
      </vt:variant>
    </vt:vector>
  </HeadingPairs>
  <TitlesOfParts>
    <vt:vector size="48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12_Modelo de apresentação predefinido</vt:lpstr>
      <vt:lpstr>14_Modelo de apresentação predefinido</vt:lpstr>
      <vt:lpstr>15_Modelo de apresentação predefinido</vt:lpstr>
      <vt:lpstr>16_Modelo de apresentação predefinido</vt:lpstr>
      <vt:lpstr>11_Modelo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2248</cp:revision>
  <dcterms:created xsi:type="dcterms:W3CDTF">2006-05-02T09:35:59Z</dcterms:created>
  <dcterms:modified xsi:type="dcterms:W3CDTF">2015-02-07T11:35:48Z</dcterms:modified>
</cp:coreProperties>
</file>