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3"/>
  </p:notesMasterIdLst>
  <p:sldIdLst>
    <p:sldId id="391" r:id="rId15"/>
    <p:sldId id="425" r:id="rId16"/>
    <p:sldId id="474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307" r:id="rId26"/>
    <p:sldId id="437" r:id="rId27"/>
    <p:sldId id="427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400" r:id="rId37"/>
    <p:sldId id="479" r:id="rId38"/>
    <p:sldId id="442" r:id="rId39"/>
    <p:sldId id="477" r:id="rId40"/>
    <p:sldId id="458" r:id="rId41"/>
    <p:sldId id="480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3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0807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29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27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49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23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58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42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6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7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dicasgratis.xpg.com.br/fotos/2008/07/estudar-teolog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2054359"/>
            <a:ext cx="4623700" cy="4207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448" y="1988840"/>
            <a:ext cx="7422790" cy="2880320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palavra do Senhor permanece eternamente.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 é a palavra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 foi anunciada.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420802"/>
            <a:ext cx="8496944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Apóstolos disseram ao Senhor: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«Aumenta a nossa fé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Senhor respondeu: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«Se tivésseis fé como um grão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mostarda, diríeis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esta amoreira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Arranca-te daí e vai plantar-te no mar’,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ela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obedecer-vos-ia.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vós, tendo um servo a lavrar ou a guardar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gado, lhe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dirá quando ele voltar do campo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Vem depressa sentar-te à mesa’?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lhe dirá antes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Prepara-me o jantar e cinge-te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servires, até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eu tenha comido e bebido.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Depois comerás e beberás tu’?.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Terá de agradecer ao servo por lhe ter feito o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mandou?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 vós,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tiverdes feito tudo o que vos foi ordenado,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dizei: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Somos inúteis servos: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fizemos o que devíamos fazer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’»”.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      (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Lc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</a:rPr>
              <a:t>17)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827584" y="1844824"/>
            <a:ext cx="763284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14400" lvl="5" indent="-190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 Cristo Jesus,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 Quem pedimos que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aumente a nossa fé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, porque queremos acreditar n’Ele como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Palavra do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Pai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.     </a:t>
            </a:r>
          </a:p>
          <a:p>
            <a:pPr marL="914400" lvl="5" indent="-19050" defTabSz="809625">
              <a:lnSpc>
                <a:spcPts val="3000"/>
              </a:lnSpc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					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que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4762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sejamos fiéis servidores, como filhos da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Igreja…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4762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trabalhemos pela reconciliação entre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todos…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4762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acolhamos sempre os emigrantes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refugiados…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476250" defTabSz="809625">
              <a:lnSpc>
                <a:spcPts val="3000"/>
              </a:lnSpc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saibamos construir a paz no meio dos ódios…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123728" y="5301208"/>
            <a:ext cx="5760640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AUMENTA A NOSSA FÉ </a:t>
            </a: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-C0NDUALKTjg/T325AfkV3AI/AAAAAAAAAOI/QnNSSAkyahY/s1600/cirio+pasc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34" y="2010378"/>
            <a:ext cx="3692525" cy="41175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90919" y="1648327"/>
            <a:ext cx="8416478" cy="475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NESSE ALTAR COLOCAMOS, SENHOR,</a:t>
            </a:r>
          </a:p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PÃO E 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VINHO,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TODO O NOSSO AMOR.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pão e o vinho dos nossos campos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são para Vós, Senhor.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Com eles vai nosso trabalho,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nosso ser e nossa vida.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Estes dons em Jesus se transformem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nos transformem a nós.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Para glória do Pai e do Filho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e do Espírito Santo.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27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876925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28596" y="3213100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É questão de Fé, mesmo pequena como o </a:t>
            </a:r>
            <a:r>
              <a:rPr lang="pt-PT" sz="2400" i="1" baseline="0" dirty="0" smtClean="0">
                <a:latin typeface="Arial" charset="0"/>
              </a:rPr>
              <a:t>grão de mostarda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17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“justo” viverá pela sua fé e fidelidade; o </a:t>
            </a:r>
            <a:r>
              <a:rPr lang="pt-PT" sz="2400" i="1" baseline="0" dirty="0" smtClean="0">
                <a:latin typeface="Arial" charset="0"/>
              </a:rPr>
              <a:t>injusto</a:t>
            </a:r>
            <a:r>
              <a:rPr lang="pt-PT" sz="2400" baseline="0" dirty="0" smtClean="0">
                <a:latin typeface="Arial" charset="0"/>
              </a:rPr>
              <a:t> morrerá</a:t>
            </a:r>
            <a:r>
              <a:rPr lang="pt-PT" sz="2400" i="1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/ </a:t>
            </a:r>
            <a:r>
              <a:rPr lang="pt-PT" sz="2000" baseline="0" dirty="0" smtClean="0">
                <a:latin typeface="Arial" charset="0"/>
              </a:rPr>
              <a:t>Hab </a:t>
            </a:r>
            <a:r>
              <a:rPr lang="pt-PT" sz="2000" baseline="0" dirty="0" smtClean="0">
                <a:latin typeface="Arial" charset="0"/>
              </a:rPr>
              <a:t>1.2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Sofrer pelo Evangelho – confiando em Deus – é reinar com Ele…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2 Tm 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thumbs.dreamstime.com/x/deer-drinking-water-35706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389" y="2641495"/>
            <a:ext cx="5076720" cy="3388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67420" y="1335933"/>
            <a:ext cx="789236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TODOS, OS QUE TENDES SEDE,</a:t>
            </a: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TORRENTE DAS ÁGUAS;</a:t>
            </a: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BEBEI DA FONTE DA VIDA</a:t>
            </a:r>
          </a:p>
          <a:p>
            <a:pPr lvl="2">
              <a:lnSpc>
                <a:spcPts val="2400"/>
              </a:lnSpc>
              <a:spcAft>
                <a:spcPts val="18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FICAREIS SACIADOS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Como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suspira o veado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correntes das águas</a:t>
            </a:r>
          </a:p>
          <a:p>
            <a:pPr lvl="1">
              <a:lnSpc>
                <a:spcPts val="2400"/>
              </a:lnSpc>
              <a:spcAft>
                <a:spcPts val="180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assim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suspira por Vós, Senhor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tem sede de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Deus, do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vivo:</a:t>
            </a:r>
          </a:p>
          <a:p>
            <a:pPr>
              <a:lnSpc>
                <a:spcPts val="2400"/>
              </a:lnSpc>
              <a:spcAft>
                <a:spcPts val="180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Quando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irei contemplar a face de Deus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?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estremece ao recordar</a:t>
            </a:r>
          </a:p>
          <a:p>
            <a:pPr lvl="2">
              <a:lnSpc>
                <a:spcPts val="2400"/>
              </a:lnSpc>
              <a:spcAft>
                <a:spcPts val="60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passava em cortejo para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400"/>
              </a:lnSpc>
              <a:spcAft>
                <a:spcPts val="60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Templo do Senhor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81890" y="610790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diocesevaladares.com.br/admin/uploads/noticias/946_1362171072_notici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23" y="1988840"/>
            <a:ext cx="5414133" cy="28803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511209" y="1308531"/>
            <a:ext cx="8453279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TODOS, OS QUE TENDES SEDE,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TORRENTE DAS ÁGUAS;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BEBEI DA FONTE DA VIDA</a:t>
            </a:r>
          </a:p>
          <a:p>
            <a:pPr lvl="2">
              <a:spcAft>
                <a:spcPts val="18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FICAREIS SACIADOS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Dia e noite as lágrimas são o meu pão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enquanto sem cessar me repetem: </a:t>
            </a:r>
          </a:p>
          <a:p>
            <a:pPr>
              <a:spcAft>
                <a:spcPts val="18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“Onde está o teu Deus?”</a:t>
            </a:r>
          </a:p>
          <a:p>
            <a:pPr>
              <a:spcAft>
                <a:spcPts val="18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Porque estás triste ó minha alma 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desfaleces? Espera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Deus: ainda O hei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louvar, /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Salvador e meu Deus.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De dia mande-me o Senhor a Sua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graça;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noite, canto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rezo ao Deus da minha vida.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01452" y="901244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6428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562545" y="1930474"/>
            <a:ext cx="8329935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895350" lvl="2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Aprendemos, com S. Paulo, a sermos corajosos no anúncio do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Evangelho…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mesmo quando seja mais difícil, como no tempo do Profeta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Habacuc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  </a:t>
            </a:r>
          </a:p>
          <a:p>
            <a:pPr marL="895350" lvl="2">
              <a:spcAft>
                <a:spcPts val="12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    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Assim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prometemos agora:</a:t>
            </a:r>
            <a:endParaRPr lang="pt-PT" sz="23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200025">
              <a:spcAft>
                <a:spcPts val="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viver a alegria, e que outros cantem a alegria de viver…</a:t>
            </a:r>
          </a:p>
          <a:p>
            <a:pPr indent="-200025">
              <a:spcAft>
                <a:spcPts val="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servir os outros, e que eles aprendam a partilhar…</a:t>
            </a:r>
          </a:p>
          <a:p>
            <a:pPr indent="-200025">
              <a:spcAft>
                <a:spcPts val="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descobrir e admirar a beleza do coração dos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irmãos…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amar na verdade com o Amor do Coração de Jesus…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03648" y="5247297"/>
            <a:ext cx="662473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O AUXÍLIO DO ESPÍRITO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QUE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HABITA EM NÓS!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encrypted-tbn3.gstatic.com/images?q=tbn:ANd9GcSvoy_F-TGIc1NN8aEqx4ildmldOgnq77-VwUxK3F7fB63dOAj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92896"/>
            <a:ext cx="4389662" cy="3288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92446" y="2060848"/>
            <a:ext cx="7127105" cy="356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GRAÇAS, SENHOR DEUS,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TE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DAMOS GRAÇAS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TI QUE REINAS POR TODO 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SEMPRE!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Porque nos destes a fé.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Porque nos destes a vida.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Porque nos dás o Teu pão.</a:t>
            </a:r>
          </a:p>
        </p:txBody>
      </p:sp>
    </p:spTree>
    <p:extLst>
      <p:ext uri="{BB962C8B-B14F-4D97-AF65-F5344CB8AC3E}">
        <p14:creationId xmlns:p14="http://schemas.microsoft.com/office/powerpoint/2010/main" val="1025867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profetico.com.br/wp-content/uploads/2012/02/jesus_anjo_brilh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20688"/>
            <a:ext cx="2376264" cy="3010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noiznarede.com.br/wp-content/uploads/2013/08/homem_or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1960" y="3523248"/>
            <a:ext cx="2997666" cy="1979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71600" y="1700808"/>
            <a:ext cx="7776864" cy="457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Caminhamos carregados de esperas,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vagueando </a:t>
            </a: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na noite.</a:t>
            </a:r>
          </a:p>
          <a:p>
            <a:pPr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 Tu vens ao nosso encontro cada dia,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és p’ra </a:t>
            </a: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nós o Filho do Altíssimo.</a:t>
            </a:r>
          </a:p>
          <a:p>
            <a:pPr>
              <a:lnSpc>
                <a:spcPts val="3000"/>
              </a:lnSpc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2500"/>
              </a:lnSpc>
              <a:defRPr/>
            </a:pP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«CREDO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DOMINE, CREDO».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kumimoji="0" lang="pt-PT" sz="20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           </a:t>
            </a:r>
            <a:r>
              <a:rPr kumimoji="0" lang="pt-PT" sz="2400" b="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(Creio, Senhor, creio!)</a:t>
            </a:r>
            <a:endParaRPr kumimoji="0" lang="pt-PT" sz="2400" b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Com os Santos que caminham entre nós,</a:t>
            </a:r>
          </a:p>
          <a:p>
            <a:pPr>
              <a:lnSpc>
                <a:spcPts val="3000"/>
              </a:lnSpc>
              <a:spcAft>
                <a:spcPts val="1800"/>
              </a:spcAft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nós Te pedimos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:</a:t>
            </a:r>
            <a:endParaRPr kumimoji="0" lang="pt-PT" sz="1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lnSpc>
                <a:spcPts val="3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AUMENTA, AUMENTA A NOSSA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FÉ!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«CREDO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DOMINE», </a:t>
            </a: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AUMENTA A NOSSA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FÉ!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2.bp.blogspot.com/_ycvKRfRco_U/TU4KuUB_ZUI/AAAAAAAAACg/mYHbl7q552M/s1600/Jesus%252C+fonte+de+%25C3%25A1gua+v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2737"/>
            <a:ext cx="3675800" cy="2702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0.gstatic.com/images?q=tbn:ANd9GcSWCOw9v53hd0yO-a4xGxD9kL2sOK_Oaif48MA_1mNpe9VJ1-K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645" y="360927"/>
            <a:ext cx="4439551" cy="3035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rofetico.com.br/wp-content/uploads/2012/02/jesus_anjo_brilh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9"/>
          <a:stretch/>
        </p:blipFill>
        <p:spPr bwMode="auto">
          <a:xfrm>
            <a:off x="5940152" y="3335060"/>
            <a:ext cx="2728659" cy="3090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diocesevaladares.com.br/admin/uploads/noticias/946_1362171072_notici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90" y="3315739"/>
            <a:ext cx="5555064" cy="2955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81520" y="1468776"/>
            <a:ext cx="8822378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verdade: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justo vive – e viverá! – pela sua fé e fidelidade”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Costuma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dizer-se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que, na vida, tudo é questão de fé… Muito mais na vida de um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cristão,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que, como discípulo de Cristo, terá de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“sofrer pelo Evangelho”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266767" y="5517232"/>
            <a:ext cx="340204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995325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2.bp.blogspot.com/_ycvKRfRco_U/TU4KuUB_ZUI/AAAAAAAAACg/mYHbl7q552M/s1600/Jesus%252C+fonte+de+%25C3%25A1gua+v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12737"/>
            <a:ext cx="3675800" cy="2702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0.gstatic.com/images?q=tbn:ANd9GcSWCOw9v53hd0yO-a4xGxD9kL2sOK_Oaif48MA_1mNpe9VJ1-K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645" y="360927"/>
            <a:ext cx="4439551" cy="3035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rofetico.com.br/wp-content/uploads/2012/02/jesus_anjo_brilh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9"/>
          <a:stretch/>
        </p:blipFill>
        <p:spPr bwMode="auto">
          <a:xfrm>
            <a:off x="5940152" y="3335060"/>
            <a:ext cx="2728659" cy="3090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diocesevaladares.com.br/admin/uploads/noticias/946_1362171072_notici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90" y="3315739"/>
            <a:ext cx="5555064" cy="2955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81520" y="1468776"/>
            <a:ext cx="8822378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verdade: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justo vive – e viverá! – pela sua fé e fidelidade”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Costuma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dizer-se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que, na vida, tudo é questão de fé… Muito mais na vida de um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cristão,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que, como discípulo de Cristo, terá de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“sofrer pelo Evangelho”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2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70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.vimeocdn.com/ts/170/353/170353325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5303912" cy="2983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943397" y="1628800"/>
            <a:ext cx="646471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SOMOS A IGREJA DE CRISTO,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AS PEDRAS VIVAS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TEMPLO DO SENHOR.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Povo em Marcha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p’ra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casa do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Pai,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Cristo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amigo,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 Cristo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irmão: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Abre caminhos na fé e na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esp’rança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mão nas mãos e um só coração.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268760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“«Até quando, Senhor, chamarei por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Vós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me ouvis?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Até quando clamarei contra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violência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me enviais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salvação?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deixais ver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iniquidade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contemplar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injustiça? Diante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mim está a opressão e a violência,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levantam-se contendas e reina a discórdia?»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respondeu-me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Põe por escrito esta visão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grava-a em tábuas com toda a clareza,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modo que a possam ler facilmente.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Embora esta visão só se realize na devida altura,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cumprir-se com certeza e não falhará.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parece demorar, deves esperá-la,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ela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vir e não tardará.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Vede como sucumbe aquele que não tem alma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reta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o justo viverá pela sua fidelidade»”.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 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Hab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1.2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763688" y="5490429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Hoje Se escutardes </a:t>
            </a: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voz do Senhor,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fecheis os vossos </a:t>
            </a: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corações!</a:t>
            </a:r>
            <a:endParaRPr lang="pt-PT" sz="2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382391" y="5811320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055428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90103" y="1655603"/>
            <a:ext cx="8302377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“Caríssimo: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Exorto-te a que reanimes o dom de Deus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recebeste pela imposição das minhas mãos.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Deus não nos deu um espírito de timidez,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de fortaleza, de caridade e moderação.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te envergonhes de dar testemunho de Nosso Senhor,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nem te envergonhes de mim, seu prisioneiro.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sofre comigo pelo Evangelho,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confiando no poder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Toma como norma as sãs palavras que me ouviste,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segundo a fé e a caridade que temos em Jesus Cristo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Guarda a boa doutrina que nos foi confiada,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o auxílio do Espírito Santo, que habita 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nós”.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						   (2 Tm 1)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30104</TotalTime>
  <Words>1656</Words>
  <Application>Microsoft Office PowerPoint</Application>
  <PresentationFormat>Apresentação no Ecrã (4:3)</PresentationFormat>
  <Paragraphs>302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2063</cp:revision>
  <dcterms:created xsi:type="dcterms:W3CDTF">2006-05-02T09:35:59Z</dcterms:created>
  <dcterms:modified xsi:type="dcterms:W3CDTF">2015-02-06T22:57:36Z</dcterms:modified>
</cp:coreProperties>
</file>