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14" r:id="rId10"/>
    <p:sldMasterId id="2147504748" r:id="rId11"/>
    <p:sldMasterId id="2147504761" r:id="rId12"/>
    <p:sldMasterId id="2147504774" r:id="rId13"/>
    <p:sldMasterId id="2147523405" r:id="rId14"/>
  </p:sldMasterIdLst>
  <p:notesMasterIdLst>
    <p:notesMasterId r:id="rId44"/>
  </p:notesMasterIdLst>
  <p:sldIdLst>
    <p:sldId id="391" r:id="rId15"/>
    <p:sldId id="425" r:id="rId16"/>
    <p:sldId id="491" r:id="rId17"/>
    <p:sldId id="353" r:id="rId18"/>
    <p:sldId id="386" r:id="rId19"/>
    <p:sldId id="393" r:id="rId20"/>
    <p:sldId id="426" r:id="rId21"/>
    <p:sldId id="465" r:id="rId22"/>
    <p:sldId id="488" r:id="rId23"/>
    <p:sldId id="451" r:id="rId24"/>
    <p:sldId id="456" r:id="rId25"/>
    <p:sldId id="489" r:id="rId26"/>
    <p:sldId id="452" r:id="rId27"/>
    <p:sldId id="490" r:id="rId28"/>
    <p:sldId id="307" r:id="rId29"/>
    <p:sldId id="437" r:id="rId30"/>
    <p:sldId id="427" r:id="rId31"/>
    <p:sldId id="342" r:id="rId32"/>
    <p:sldId id="387" r:id="rId33"/>
    <p:sldId id="388" r:id="rId34"/>
    <p:sldId id="398" r:id="rId35"/>
    <p:sldId id="301" r:id="rId36"/>
    <p:sldId id="395" r:id="rId37"/>
    <p:sldId id="389" r:id="rId38"/>
    <p:sldId id="390" r:id="rId39"/>
    <p:sldId id="400" r:id="rId40"/>
    <p:sldId id="442" r:id="rId41"/>
    <p:sldId id="458" r:id="rId42"/>
    <p:sldId id="494" r:id="rId4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FF33"/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44" autoAdjust="0"/>
    <p:restoredTop sz="94628" autoAdjust="0"/>
  </p:normalViewPr>
  <p:slideViewPr>
    <p:cSldViewPr>
      <p:cViewPr varScale="1">
        <p:scale>
          <a:sx n="98" d="100"/>
          <a:sy n="98" d="100"/>
        </p:scale>
        <p:origin x="84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DE638AB-B1DE-405E-BD3E-D8DF94009BE0}" type="datetimeFigureOut">
              <a:rPr lang="pt-PT"/>
              <a:pPr>
                <a:defRPr/>
              </a:pPr>
              <a:t>07/02/2015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FF7FA65-8703-4C3E-9B0C-01C0109B74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624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D4CF7B-D6A4-49DD-BFF6-19D84E491C8F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1780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5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F19AC829-5601-4FFD-9955-0C35535DE242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363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DE53880-8CBF-4032-80C9-D5BC35E38C0D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036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dirty="0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7CBE69F-66D1-408A-9437-F99BC0805CE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607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96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4E14648-99F2-4695-A54B-107A52C22972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28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908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9CC6-2511-4659-BD61-31E7426B4C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961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34F6-A4A4-4B29-A0A0-0E8CB186A8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81551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C413D7-E08B-41A1-9F17-959402B82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133584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BB13D4-D3FC-4B08-84CA-2929D85CE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033843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1C2619-A3BE-4FA9-8BD8-76F2AC9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46178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8EE9FF-A69A-451C-B043-0D77A6E67A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780113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BF58D-0045-4FDC-8333-1FCD2EA5A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147570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4F8476-4732-4934-A5D6-AD9F6DDA2B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21761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9F8AE-0F23-456C-9033-6E87815C28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33225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CAA34F-B423-425C-8D67-E4DE8733F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579358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A29701-C7D7-48F5-9B61-1F0884BFF2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63485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A94FB1-59BA-4DE9-AE4C-3D7F4685F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449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C475-5D2E-4D76-BBD2-FA2CD9AF2A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515045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1D38-C34A-4DF6-9CC0-E719184734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726186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99436B-36E6-4EDA-B2D8-0E831C67AE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21318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512FF-A7C4-4F97-B263-55D2A70B7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330313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957076-A6A2-415E-86BF-FD5CF9317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9114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ABCC80-2E83-4F46-A74E-042FE7B4F4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475370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2F459E-1BE8-4806-9A30-1037114BA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892174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E38F3D-E38F-4F7B-A3F6-7C62BE7D0B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167975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38B508-59C4-4C53-B5F4-B22F896B6E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8089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4B3701-D3CF-4A85-956A-07C6C96A4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863309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394A63-5084-4386-A542-777F7E10A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44568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802E-522A-4802-9DB3-DA6DC6F6B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797834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9271F8-9537-47C4-9AC1-E08359D7B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4383531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F65E9-9FAD-4019-94E6-56831D4FE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119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1E5259-A5FB-40DE-91F8-F031F1DC3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43508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E53D27-594E-4D5B-A647-6987466E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147471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69350B-93EB-488C-95AB-BBD11A48A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9586994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B961C8-1B4D-4FA0-80F5-EF5238E4D1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940682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7903C-9E68-4095-9BB0-1D25C042FB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127353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E5A4E-228A-4373-B02C-40027EC013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9166039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460704-03B6-4B58-A3F3-316B94C339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02640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96E23-3874-45C8-B6AC-4121380685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105378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799017-6CE7-467B-BD2D-68EB869D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19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D03799-5F4D-46DD-8833-D2F400A06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306857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C5012B-CFDE-4FE4-AAC9-C21DB86AF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0483985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AD6488-B6E0-42DE-879E-597D0E4F6B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8522939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A8718A-C271-4EF2-BE47-41A1AFA81B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5718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2C0F6-47CE-4D33-A29D-837735C22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117296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B791A5-6433-4140-A43B-C3E871E283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8340666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7C71DF-6202-48F7-B4CA-6E9BE162C7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821532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B49534-D07A-4C4F-8790-77992A775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258946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EA9C7E-6BF9-48C9-982E-5EB1B53FCA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398978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21A53-9E5D-4D5D-A93E-A3C52774F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0091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CCAB82-89CF-4547-9C0B-50FA0E21F8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41373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87CC3-5834-4E21-8513-74D47E8CFB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995157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D1766D-98D1-4778-9F00-537E22DB5F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1166627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B850E-6912-499F-A2A5-4C535BDC4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2066824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E7699-FC7C-4B6C-9AF1-A2F3FBF07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61776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354D75-7D7A-49AB-B8DE-6F2FAB99FD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162558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C89D08-C959-4136-BE02-09D5A818C7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692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37B5EA-9A26-46BB-A94F-EA4916653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046608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AB1EED-F5DD-4298-AD2D-92F243AFA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6623033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5EEA93-FAA7-4942-9D9C-CA9A0ACD6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465503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F05DFA-E336-4661-9B44-BE6FABD330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703752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30D063-5B30-4226-A254-88732944F0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4724967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27878F-ED37-4941-A53A-8D1343B1E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2742603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1CD0D1-94DC-4EA6-8587-0E0D4D9934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7850889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B9B2B5-ABA2-467F-8C63-CD6ED121CD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99508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7CA290-14D4-4BF9-BE79-BA207AD70F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2642115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7DBD4C-EFB8-4A9D-BB69-22624CF8CF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954489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636FA2-5146-446D-969E-962C1B75C1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312444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578854-EEFC-4AC5-A727-D1B67D2B15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282597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pt-PT" sz="2400" b="0" baseline="0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513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513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35" name="Rectangle 15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36" name="Rectangle 1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137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13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F8C901E-EA1A-4F8E-A846-C8018930490E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3261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utoUpdateAnimBg="0" advAuto="0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51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22BC6E-2230-45EB-A83F-BB114FAF91C2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324759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4AFE4-59F2-4B1D-B76D-10FC39111537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85830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0C3320-A8D8-444A-BC3B-92AABCE0A6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9499542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093A1-2A4B-4805-9CB4-3298C84E68F9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188838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AEE00-D2E2-4A9D-B29D-A4ECA21BC877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340674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270D4-4D54-4BD2-934E-D21B53E61E15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7356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2ECED-1DC4-401D-B269-C90847FEF773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351538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3B50D-652F-47C2-9403-B4C9B15E1750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806293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8EF0B8-DC6E-4D66-950D-7CE1C7F8E9A9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811393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3437C-EF3C-4934-BF95-44C58FF42202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795706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897D6-F240-49E4-A1CA-C379FE575962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131331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381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858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99B2445-9FE1-44A4-A766-BAC0C2A67FEE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3816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06B9F-F80D-41CD-90C3-3A813C013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629636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34DDB6-A7BB-4079-8101-871A5A146E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04007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36870-9CE8-4D78-BFA3-C84AE40697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01177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B425-08BB-4F70-9A2E-878DCF2E3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214262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02F07E-A92F-469A-8B03-269942F287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342783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B09605-B21F-4A85-B511-B83608129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997481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22E23E-07D0-40B7-A503-50161E62E1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50894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2CE661-77ED-433A-975C-ED12219186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83736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E8AFC8-479C-47C8-92E5-2C99118C14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60786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E18D91-09C8-4913-B1BD-9AB1B28907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271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B4B3F9-0F1F-4DBC-9F65-E7D4203141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783786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01240E-2A8D-47C3-9AC0-EF73AB0244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490813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82EBE6-9472-470D-AAE3-86D252857C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546440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6B91F7-4930-42E3-B8A0-6501DEE34F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299639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8C63-E831-4531-B3ED-149A422DC8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985664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E913A1-E344-4FDB-B852-EEC141683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48085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3FEECC-FF5F-4793-BA4A-887AD62317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769906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DCB1E0-6662-40A7-A2FE-82ECAEB3F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534992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E50CDC-156F-424F-A3CA-3F3872804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992468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55B198-1245-49E7-AB1D-3C5A33E6D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61050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3D65-7D05-4807-B6E3-42ECE52A06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434491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D19CA6-37E4-440B-BA74-11DDCC897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471443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77CD14-CAA1-4146-ABBB-C0C2D0E54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429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65CEB2-F96F-4EF5-BCDB-5D933CDCF4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57906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918C46-0F1D-4A05-8F30-0CD4595614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174902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19EC-9F0F-4DC5-85E5-8B5C34A9B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55888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4DD09C-8DF3-4E1C-94E2-97E3E5AA3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61772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6EDB67-4656-49FD-A328-9C614D277A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88290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31B1D0-5900-4374-8639-32D64BD97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37828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3354CE-0FEB-440F-8C8E-085D067DEB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373408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BCE7C2-28D1-42DE-8685-F1B4301F7C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723304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586185-AFDD-4537-B830-EA5128E70A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972294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5F8BF7-3F6B-4CE5-9B4D-B43BFCBCB6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55861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438632-D291-4421-BC5A-1D67550B1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288442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7AF2F7-BB56-41ED-AD14-EFA0DDD17A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27347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84D0FB-B271-48A2-9895-889BDAE537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3389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176C4-D28E-4A28-B1D8-B234F2AE3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35880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B525A9-E6A5-4023-ABFB-2BE70F7724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68445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37AADA-EC4F-478E-B1AA-B292AD671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20817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B9D602-87BC-4F10-A1D5-EF1D498399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9077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C019B0-C0CD-4492-B500-C7B683F12D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525704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7BE2FD-60A5-4790-AACE-FCECE30C7C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231837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E1AD2-180E-49D2-A838-4DBAD83405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578933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E753A1-405C-41D1-BC0D-DB8146BA25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54037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44EB8-9B11-44BD-ABD9-1729049261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097237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8827FF-4053-43BC-A642-2A0746A043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94280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C59FA8-5B1C-4F34-AE2B-A6005DCC7F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0887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BC43-54B8-41D3-82C3-AE6D6DD36D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3427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52C8A3-F1E3-4579-9C04-91E552E820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41670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876D5D-0113-4BA4-A7D8-CC069FAAC2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732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1E3C15-E359-4E5B-A055-F78A654B59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49496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D1D373-5407-446B-9647-9B541EF0C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50941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748F97-439A-42E5-A7CC-6C80866E59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992845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501B60-29D0-4E42-9CF3-E8899FD4D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80253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7817CC-019B-4613-B9AF-864EE3C14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63708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8C576-53B6-4465-8BFF-1FD9048BCC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500928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E3A3B-0ABF-447D-93DF-7DA1BDED0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20603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8C91D2-D414-419B-9432-28A9BB9F7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35404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B-1573-467D-AED0-97FC30F67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376739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BEFE2D-A58B-4A8C-8FFE-2672BD3BEF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892182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96D8CD-645F-41E1-B5B6-6E4E884066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08923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DBCA4F-6F03-412F-BC9A-EB26C5B085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339173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A6A1C-8E60-4F50-A5B3-540324D99C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474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3CCFF3-F734-4AF9-BA6F-D9EFE66270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946836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772A92-068C-42A0-88C9-284C02F35B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388169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0CCD2-92CD-48D9-98F2-B5919808C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4451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A6F9AE-1832-4004-8DB1-ACFCD515F0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51271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9340BF-BF84-41B6-927C-37176C701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049273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196F2-08B8-43E9-90A4-85B9343E18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55675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130F-855C-4869-B5DB-6C66B2D693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773467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02ABF4-0DEC-4C57-9650-1E606E945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13996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F7052E-5E73-40BB-8496-75F5C7CE24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12550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C3D047-B6FD-41D3-A9ED-C68DAEF99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4816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AC0D4F-A838-470B-9C22-61D370D63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924759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B88F5D-FB00-4BE7-ACBC-5FB2760E9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256078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9385B9-2190-46CE-AD51-E5004064DD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56448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8CD24-70F6-4822-9AC6-42A13273A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57432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6B4285-87F4-4F92-A7DC-9B15B331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018264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463892-63F5-4C65-BDF2-2D03FA86F4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266877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A89122-83BE-4B4A-89B3-C7B486167F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62563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84F4-F43D-4323-A2C5-EC7213D3FF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641974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6F4C5D-A131-4B28-8A2D-E8CC9BE382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357949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FE057B-62CE-46AA-8608-A81E03174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2824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2B0C84-9548-4B4A-9939-51E05D727B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29317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141914-F8EF-4ED8-AD4E-B4F1D6760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71808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3E253A-62D3-472E-83B6-69592E7E5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940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166B43-7EEB-4188-B6B6-F5C9A593E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57331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22157B-3066-4081-A52F-273A9BA05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509873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BE6727-6F8C-409B-87D2-49A4C45BB6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112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50E71B-1088-4AAA-8828-8F7A6BD62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55687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8B70BD-BF2C-4E44-AD77-7AD46C6597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2966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3BAA6-5557-4BD9-97B5-D882A9C9F5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7" r:id="rId1"/>
    <p:sldLayoutId id="2147523185" r:id="rId2"/>
    <p:sldLayoutId id="2147523186" r:id="rId3"/>
    <p:sldLayoutId id="2147523187" r:id="rId4"/>
    <p:sldLayoutId id="2147523188" r:id="rId5"/>
    <p:sldLayoutId id="2147523189" r:id="rId6"/>
    <p:sldLayoutId id="2147523190" r:id="rId7"/>
    <p:sldLayoutId id="2147523191" r:id="rId8"/>
    <p:sldLayoutId id="2147523192" r:id="rId9"/>
    <p:sldLayoutId id="2147523193" r:id="rId10"/>
    <p:sldLayoutId id="2147523194" r:id="rId11"/>
    <p:sldLayoutId id="21475231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17704E-1008-4C7F-A032-8F54821CDB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04" r:id="rId1"/>
    <p:sldLayoutId id="2147523305" r:id="rId2"/>
    <p:sldLayoutId id="2147523306" r:id="rId3"/>
    <p:sldLayoutId id="2147523307" r:id="rId4"/>
    <p:sldLayoutId id="2147523308" r:id="rId5"/>
    <p:sldLayoutId id="2147523309" r:id="rId6"/>
    <p:sldLayoutId id="2147523310" r:id="rId7"/>
    <p:sldLayoutId id="2147523311" r:id="rId8"/>
    <p:sldLayoutId id="2147523312" r:id="rId9"/>
    <p:sldLayoutId id="2147523313" r:id="rId10"/>
    <p:sldLayoutId id="2147523314" r:id="rId11"/>
    <p:sldLayoutId id="21475233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12EC90-220D-4D46-A37C-DF9FC175B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7" r:id="rId1"/>
    <p:sldLayoutId id="2147523318" r:id="rId2"/>
    <p:sldLayoutId id="2147523319" r:id="rId3"/>
    <p:sldLayoutId id="2147523320" r:id="rId4"/>
    <p:sldLayoutId id="2147523321" r:id="rId5"/>
    <p:sldLayoutId id="2147523322" r:id="rId6"/>
    <p:sldLayoutId id="2147523323" r:id="rId7"/>
    <p:sldLayoutId id="2147523324" r:id="rId8"/>
    <p:sldLayoutId id="2147523325" r:id="rId9"/>
    <p:sldLayoutId id="2147523326" r:id="rId10"/>
    <p:sldLayoutId id="2147523327" r:id="rId11"/>
    <p:sldLayoutId id="21475233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041100-3689-4E90-9DD7-AC063FB336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29" r:id="rId1"/>
    <p:sldLayoutId id="2147523330" r:id="rId2"/>
    <p:sldLayoutId id="2147523331" r:id="rId3"/>
    <p:sldLayoutId id="2147523332" r:id="rId4"/>
    <p:sldLayoutId id="2147523333" r:id="rId5"/>
    <p:sldLayoutId id="2147523334" r:id="rId6"/>
    <p:sldLayoutId id="2147523335" r:id="rId7"/>
    <p:sldLayoutId id="2147523336" r:id="rId8"/>
    <p:sldLayoutId id="2147523337" r:id="rId9"/>
    <p:sldLayoutId id="2147523338" r:id="rId10"/>
    <p:sldLayoutId id="2147523339" r:id="rId11"/>
    <p:sldLayoutId id="21475233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BF514A-AC5F-4396-A5A9-5DE56A2C52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41" r:id="rId1"/>
    <p:sldLayoutId id="2147523342" r:id="rId2"/>
    <p:sldLayoutId id="2147523343" r:id="rId3"/>
    <p:sldLayoutId id="2147523344" r:id="rId4"/>
    <p:sldLayoutId id="2147523345" r:id="rId5"/>
    <p:sldLayoutId id="2147523346" r:id="rId6"/>
    <p:sldLayoutId id="2147523347" r:id="rId7"/>
    <p:sldLayoutId id="2147523348" r:id="rId8"/>
    <p:sldLayoutId id="2147523349" r:id="rId9"/>
    <p:sldLayoutId id="2147523350" r:id="rId10"/>
    <p:sldLayoutId id="2147523351" r:id="rId11"/>
    <p:sldLayoutId id="21475233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endParaRPr lang="pt-PT" dirty="0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/>
            <a:endParaRPr lang="pt-PT" dirty="0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fld id="{129AC253-B6E9-444F-AEB1-9A04334420C3}" type="slidenum">
              <a:rPr lang="pt-PT">
                <a:solidFill>
                  <a:srgbClr val="808080"/>
                </a:solidFill>
                <a:cs typeface="+mn-cs"/>
              </a:rPr>
              <a:pPr/>
              <a:t>‹nº›</a:t>
            </a:fld>
            <a:endParaRPr lang="pt-PT" dirty="0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pt-PT" sz="2400" b="0" baseline="0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0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0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1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15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810298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23406" r:id="rId1"/>
    <p:sldLayoutId id="2147523407" r:id="rId2"/>
    <p:sldLayoutId id="2147523408" r:id="rId3"/>
    <p:sldLayoutId id="2147523409" r:id="rId4"/>
    <p:sldLayoutId id="2147523410" r:id="rId5"/>
    <p:sldLayoutId id="2147523411" r:id="rId6"/>
    <p:sldLayoutId id="2147523412" r:id="rId7"/>
    <p:sldLayoutId id="2147523413" r:id="rId8"/>
    <p:sldLayoutId id="2147523414" r:id="rId9"/>
    <p:sldLayoutId id="2147523415" r:id="rId10"/>
    <p:sldLayoutId id="2147523416" r:id="rId11"/>
    <p:sldLayoutId id="21475234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256EA6-A3FE-419D-803C-D86211CAA5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8" r:id="rId1"/>
    <p:sldLayoutId id="2147523209" r:id="rId2"/>
    <p:sldLayoutId id="2147523210" r:id="rId3"/>
    <p:sldLayoutId id="2147523211" r:id="rId4"/>
    <p:sldLayoutId id="2147523212" r:id="rId5"/>
    <p:sldLayoutId id="2147523213" r:id="rId6"/>
    <p:sldLayoutId id="2147523214" r:id="rId7"/>
    <p:sldLayoutId id="2147523215" r:id="rId8"/>
    <p:sldLayoutId id="2147523216" r:id="rId9"/>
    <p:sldLayoutId id="2147523217" r:id="rId10"/>
    <p:sldLayoutId id="2147523218" r:id="rId11"/>
    <p:sldLayoutId id="21475232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2AA811-B5D4-4F70-ADC4-8266348330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20" r:id="rId1"/>
    <p:sldLayoutId id="2147523221" r:id="rId2"/>
    <p:sldLayoutId id="2147523222" r:id="rId3"/>
    <p:sldLayoutId id="2147523223" r:id="rId4"/>
    <p:sldLayoutId id="2147523224" r:id="rId5"/>
    <p:sldLayoutId id="2147523225" r:id="rId6"/>
    <p:sldLayoutId id="2147523226" r:id="rId7"/>
    <p:sldLayoutId id="2147523227" r:id="rId8"/>
    <p:sldLayoutId id="2147523228" r:id="rId9"/>
    <p:sldLayoutId id="2147523229" r:id="rId10"/>
    <p:sldLayoutId id="2147523230" r:id="rId11"/>
    <p:sldLayoutId id="21475232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5CE0CF-F2AC-46D9-923A-5B894D003A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32" r:id="rId1"/>
    <p:sldLayoutId id="2147523233" r:id="rId2"/>
    <p:sldLayoutId id="2147523234" r:id="rId3"/>
    <p:sldLayoutId id="2147523235" r:id="rId4"/>
    <p:sldLayoutId id="2147523236" r:id="rId5"/>
    <p:sldLayoutId id="2147523237" r:id="rId6"/>
    <p:sldLayoutId id="2147523238" r:id="rId7"/>
    <p:sldLayoutId id="2147523239" r:id="rId8"/>
    <p:sldLayoutId id="2147523240" r:id="rId9"/>
    <p:sldLayoutId id="2147523241" r:id="rId10"/>
    <p:sldLayoutId id="2147523242" r:id="rId11"/>
    <p:sldLayoutId id="21475232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9E5EBB-DF73-44BB-823B-242329015F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44" r:id="rId1"/>
    <p:sldLayoutId id="2147523245" r:id="rId2"/>
    <p:sldLayoutId id="2147523246" r:id="rId3"/>
    <p:sldLayoutId id="2147523247" r:id="rId4"/>
    <p:sldLayoutId id="2147523248" r:id="rId5"/>
    <p:sldLayoutId id="2147523249" r:id="rId6"/>
    <p:sldLayoutId id="2147523250" r:id="rId7"/>
    <p:sldLayoutId id="2147523251" r:id="rId8"/>
    <p:sldLayoutId id="2147523252" r:id="rId9"/>
    <p:sldLayoutId id="2147523253" r:id="rId10"/>
    <p:sldLayoutId id="2147523254" r:id="rId11"/>
    <p:sldLayoutId id="21475232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33288-4B00-4ED6-B2F3-5F528220D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56" r:id="rId1"/>
    <p:sldLayoutId id="2147523257" r:id="rId2"/>
    <p:sldLayoutId id="2147523258" r:id="rId3"/>
    <p:sldLayoutId id="2147523259" r:id="rId4"/>
    <p:sldLayoutId id="2147523260" r:id="rId5"/>
    <p:sldLayoutId id="2147523261" r:id="rId6"/>
    <p:sldLayoutId id="2147523262" r:id="rId7"/>
    <p:sldLayoutId id="2147523263" r:id="rId8"/>
    <p:sldLayoutId id="2147523264" r:id="rId9"/>
    <p:sldLayoutId id="2147523265" r:id="rId10"/>
    <p:sldLayoutId id="2147523266" r:id="rId11"/>
    <p:sldLayoutId id="21475232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7A11E-8960-4175-9C7D-D232A75ED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68" r:id="rId1"/>
    <p:sldLayoutId id="2147523269" r:id="rId2"/>
    <p:sldLayoutId id="2147523270" r:id="rId3"/>
    <p:sldLayoutId id="2147523271" r:id="rId4"/>
    <p:sldLayoutId id="2147523272" r:id="rId5"/>
    <p:sldLayoutId id="2147523273" r:id="rId6"/>
    <p:sldLayoutId id="2147523274" r:id="rId7"/>
    <p:sldLayoutId id="2147523275" r:id="rId8"/>
    <p:sldLayoutId id="2147523276" r:id="rId9"/>
    <p:sldLayoutId id="2147523277" r:id="rId10"/>
    <p:sldLayoutId id="2147523278" r:id="rId11"/>
    <p:sldLayoutId id="21475232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4B9427-D5EA-432E-BA0A-BC9EBE8EF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80" r:id="rId1"/>
    <p:sldLayoutId id="2147523281" r:id="rId2"/>
    <p:sldLayoutId id="2147523282" r:id="rId3"/>
    <p:sldLayoutId id="2147523283" r:id="rId4"/>
    <p:sldLayoutId id="2147523284" r:id="rId5"/>
    <p:sldLayoutId id="2147523285" r:id="rId6"/>
    <p:sldLayoutId id="2147523286" r:id="rId7"/>
    <p:sldLayoutId id="2147523287" r:id="rId8"/>
    <p:sldLayoutId id="2147523288" r:id="rId9"/>
    <p:sldLayoutId id="2147523289" r:id="rId10"/>
    <p:sldLayoutId id="2147523290" r:id="rId11"/>
    <p:sldLayoutId id="21475232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3B7C94-B586-4B94-84A6-12F987872C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92" r:id="rId1"/>
    <p:sldLayoutId id="2147523293" r:id="rId2"/>
    <p:sldLayoutId id="2147523294" r:id="rId3"/>
    <p:sldLayoutId id="2147523295" r:id="rId4"/>
    <p:sldLayoutId id="2147523296" r:id="rId5"/>
    <p:sldLayoutId id="2147523297" r:id="rId6"/>
    <p:sldLayoutId id="2147523298" r:id="rId7"/>
    <p:sldLayoutId id="2147523299" r:id="rId8"/>
    <p:sldLayoutId id="2147523300" r:id="rId9"/>
    <p:sldLayoutId id="2147523301" r:id="rId10"/>
    <p:sldLayoutId id="2147523302" r:id="rId11"/>
    <p:sldLayoutId id="21475233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4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3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0.xml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7.png"/><Relationship Id="rId4" Type="http://schemas.openxmlformats.org/officeDocument/2006/relationships/image" Target="../media/image19.jpeg"/><Relationship Id="rId9" Type="http://schemas.openxmlformats.org/officeDocument/2006/relationships/image" Target="../media/image1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3.xml"/><Relationship Id="rId6" Type="http://schemas.microsoft.com/office/2007/relationships/hdphoto" Target="../media/hdphoto2.wdp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3.xml"/><Relationship Id="rId6" Type="http://schemas.microsoft.com/office/2007/relationships/hdphoto" Target="../media/hdphoto2.wdp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64868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6486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74083" name="Seta para baixo 10"/>
          <p:cNvSpPr>
            <a:spLocks noChangeArrowheads="1"/>
          </p:cNvSpPr>
          <p:nvPr/>
        </p:nvSpPr>
        <p:spPr bwMode="auto">
          <a:xfrm rot="-1879668">
            <a:off x="7029729" y="6127436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1360651"/>
            <a:ext cx="8568952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Irmãos: Jesus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Cristo, nosso Senhor,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Deus, nosso Pai,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nos amou e nos deu,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pela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sua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graça, eterna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consolação e feliz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esperança, confortem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os vossos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corações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os tornem firmes em toda a espécie de boas obras e palavras.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Entretanto, irmãos, orai por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nós,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a palavra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Senhor 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propague rapidamente e seja glorificada,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como acontece no meio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vós. Orai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também,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que sejamos livres dos homens perversos e maus,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pois nem todos têm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fé. Mas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Senhor é fiel: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Ele vos dará firmeza e vos guardará do Maligno.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Quanto a vós, confiamos inteiramente no Senhor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cumpris e cumprireis o que vos mandamos.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Senhor dirija os vossos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corações,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amem a Deus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aguardem a Cristo com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perseverança”.          (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2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Ts 2)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851920" y="6021288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408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turnbacktogod.com/wp-content/uploads/2008/09/christ-the-king-church-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132856"/>
            <a:ext cx="3132348" cy="4176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6011" y="2931046"/>
            <a:ext cx="8472041" cy="2952328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4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Jesus Cristo é </a:t>
            </a:r>
            <a:endParaRPr lang="pt-PT" sz="44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000"/>
              </a:lnSpc>
              <a:buFontTx/>
              <a:buNone/>
              <a:defRPr/>
            </a:pPr>
            <a:r>
              <a:rPr lang="pt-PT" sz="44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	</a:t>
            </a:r>
            <a:r>
              <a:rPr lang="pt-PT" sz="44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o </a:t>
            </a:r>
            <a:r>
              <a:rPr lang="pt-PT" sz="44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Primogénito </a:t>
            </a:r>
            <a:r>
              <a:rPr lang="pt-PT" sz="44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dos </a:t>
            </a:r>
            <a:r>
              <a:rPr lang="pt-PT" sz="44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mortos. </a:t>
            </a:r>
            <a:endParaRPr lang="pt-PT" sz="44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4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A </a:t>
            </a:r>
            <a:r>
              <a:rPr lang="pt-PT" sz="44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Ele a glória e o poder 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4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	pelos </a:t>
            </a:r>
            <a:r>
              <a:rPr lang="pt-PT" sz="44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séculos dos </a:t>
            </a:r>
            <a:r>
              <a:rPr lang="pt-PT" sz="44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séculos!</a:t>
            </a:r>
            <a:endParaRPr lang="pt-PT" sz="4400" b="1" i="1" spc="100" dirty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75109" name="Line 5"/>
          <p:cNvSpPr>
            <a:spLocks noChangeShapeType="1"/>
          </p:cNvSpPr>
          <p:nvPr/>
        </p:nvSpPr>
        <p:spPr bwMode="auto">
          <a:xfrm>
            <a:off x="1116013" y="1628800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6013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 (1)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5112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3.bp.blogspot.com/_QOQfAYIF-kA/TGs42yf6_6I/AAAAAAAAAAM/7TZdVAOnIgo/s320/Cristo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364" y="1278713"/>
            <a:ext cx="5228952" cy="366026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2708920"/>
            <a:ext cx="6391871" cy="3240360"/>
          </a:xfrm>
          <a:extLst/>
        </p:spPr>
        <p:txBody>
          <a:bodyPr/>
          <a:lstStyle/>
          <a:p>
            <a:pPr marL="609600" indent="-609600">
              <a:lnSpc>
                <a:spcPts val="4000"/>
              </a:lnSpc>
              <a:buFontTx/>
              <a:buNone/>
              <a:defRPr/>
            </a:pPr>
            <a:r>
              <a:rPr lang="pt-PT" sz="40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O Senhor dirija </a:t>
            </a:r>
            <a:endParaRPr lang="pt-PT" sz="40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000"/>
              </a:lnSpc>
              <a:buFontTx/>
              <a:buNone/>
              <a:defRPr/>
            </a:pPr>
            <a:r>
              <a:rPr lang="pt-PT" sz="40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	</a:t>
            </a:r>
            <a:r>
              <a:rPr lang="pt-PT" sz="40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os </a:t>
            </a:r>
            <a:r>
              <a:rPr lang="pt-PT" sz="40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vossos corações,</a:t>
            </a:r>
          </a:p>
          <a:p>
            <a:pPr marL="609600" indent="-609600">
              <a:lnSpc>
                <a:spcPts val="4000"/>
              </a:lnSpc>
              <a:buFontTx/>
              <a:buNone/>
              <a:defRPr/>
            </a:pPr>
            <a:r>
              <a:rPr lang="pt-PT" sz="40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para que amem a Deus </a:t>
            </a:r>
            <a:endParaRPr lang="pt-PT" sz="40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000"/>
              </a:lnSpc>
              <a:buFontTx/>
              <a:buNone/>
              <a:defRPr/>
            </a:pPr>
            <a:r>
              <a:rPr lang="pt-PT" sz="40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	</a:t>
            </a:r>
            <a:r>
              <a:rPr lang="pt-PT" sz="40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e </a:t>
            </a:r>
            <a:r>
              <a:rPr lang="pt-PT" sz="40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aguardem </a:t>
            </a:r>
            <a:r>
              <a:rPr lang="pt-PT" sz="40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a </a:t>
            </a:r>
            <a:r>
              <a:rPr lang="pt-PT" sz="40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Cristo </a:t>
            </a:r>
            <a:endParaRPr lang="pt-PT" sz="40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000"/>
              </a:lnSpc>
              <a:buFontTx/>
              <a:buNone/>
              <a:defRPr/>
            </a:pPr>
            <a:r>
              <a:rPr lang="pt-PT" sz="40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com </a:t>
            </a:r>
            <a:r>
              <a:rPr lang="pt-PT" sz="40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perseverança. 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0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endParaRPr lang="pt-PT" sz="4200" b="1" i="1" spc="100" dirty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75109" name="Line 5"/>
          <p:cNvSpPr>
            <a:spLocks noChangeShapeType="1"/>
          </p:cNvSpPr>
          <p:nvPr/>
        </p:nvSpPr>
        <p:spPr bwMode="auto">
          <a:xfrm>
            <a:off x="1116013" y="1628800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6013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 (2)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5112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71808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27584" y="1420802"/>
            <a:ext cx="8064896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“Naquele tempo,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aproximaram-se de Jesus alguns saduceus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– que negam a ressurreição –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fizeram-Lhe a seguinte pergunta: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«Mestre, Moisés deixou-nos escrito: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‘Se morrer a alguém um irmão,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deixe mulher, mas sem filhos,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esse homem deve casar com a viúva,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dar descendência a seu irmão’.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Ora havia sete irmãos.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primeiro casou-se e morreu sem filhos.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segundo e depois o terceiro desposaram a viúva;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o mesmo sucedeu aos sete,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morreram e não deixaram filhos.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 fim, morreu também a mulher.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 qual destes será ela esposa na ressurreição,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uma vez que os sete a tiveram por mulher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?».  </a:t>
            </a:r>
            <a:endParaRPr lang="pt-PT" sz="24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870123" y="6048409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544" y="1697027"/>
            <a:ext cx="8640960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Disse-lhes Jesus: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Os filhos deste mundo 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casam-se e dão-se em casamento.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aqueles que forem dignos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 tomar parte na vida futura e na ressurreição dos mortos,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nem se casam nem se dão em casamento.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Na verdade, já não podem morrer,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pois são como os Anjos,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e, porque nasceram da ressurreição, são filhos de Deus.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que os mortos ressuscitam,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até Moisés o deu a entender no episódio da sarça ardente,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quando chama ao Senhor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‘o Deus de Abraão, o Deus de Isaac e o Deus de Jacob’.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é um Deus de mortos, mas de vivos,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porque para Ele todos estão vivos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»”.             (Lc 20)</a:t>
            </a:r>
            <a:endParaRPr lang="pt-PT" sz="24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1124744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141930" y="1267520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25710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7715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79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  <a:r>
              <a:rPr lang="pt-PT" sz="3600" i="1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: </a:t>
            </a:r>
            <a:endParaRPr lang="pt-PT" sz="3600" i="1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827584" y="5301208"/>
            <a:ext cx="7992888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ACREDITAMOS QUE </a:t>
            </a:r>
          </a:p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i="1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“</a:t>
            </a:r>
            <a:r>
              <a:rPr lang="pt-PT" sz="3200" i="1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PARA DEUS </a:t>
            </a:r>
            <a:r>
              <a:rPr lang="pt-PT" sz="3200" i="1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TODOS ESTÃO VIVOS</a:t>
            </a:r>
            <a:r>
              <a:rPr lang="pt-PT" sz="3200" i="1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”</a:t>
            </a: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.</a:t>
            </a:r>
            <a:endParaRPr lang="pt-PT" sz="32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357158" y="1844824"/>
            <a:ext cx="8572560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l"/>
            <a:r>
              <a:rPr lang="pt-PT" sz="2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Oramos... ao Deus de Abraão, Isaac e Jacob, </a:t>
            </a:r>
          </a:p>
          <a:p>
            <a:pPr lvl="2" algn="l"/>
            <a:r>
              <a:rPr lang="pt-PT" sz="2400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“que é Deus de vivos”</a:t>
            </a:r>
            <a:r>
              <a:rPr lang="pt-PT" sz="2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para que conforte os nossos corações com </a:t>
            </a:r>
            <a:r>
              <a:rPr lang="pt-PT" sz="2400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feliz esperança</a:t>
            </a:r>
            <a:r>
              <a:rPr lang="pt-PT" sz="2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 </a:t>
            </a:r>
            <a:r>
              <a:rPr lang="pt-PT" sz="2400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assim</a:t>
            </a:r>
            <a:r>
              <a:rPr lang="pt-PT" sz="2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pPr lvl="4" algn="l"/>
            <a:r>
              <a:rPr lang="pt-PT" sz="18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</a:t>
            </a:r>
          </a:p>
          <a:p>
            <a:pPr algn="l"/>
            <a:r>
              <a:rPr lang="pt-PT" sz="25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a Igreja seja um sinal de esperança para todos…  </a:t>
            </a:r>
          </a:p>
          <a:p>
            <a:pPr algn="l"/>
            <a:r>
              <a:rPr lang="pt-PT" sz="25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chegue a Palavra de Vida aos não evangelizados…</a:t>
            </a:r>
          </a:p>
          <a:p>
            <a:pPr algn="l"/>
            <a:r>
              <a:rPr lang="pt-PT" sz="25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o Amor, no matrimónio, gere a Vida verdadeira…</a:t>
            </a:r>
          </a:p>
          <a:p>
            <a:pPr algn="l"/>
            <a:r>
              <a:rPr lang="pt-PT" sz="25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os que estão prestes a morrer, sejam iluminados  	para confiarem na Vida de Cristo Ressuscitado…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ol2611.files.wordpress.com/2012/04/corpo-e-sangue-462x3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24" y="2577826"/>
            <a:ext cx="4981515" cy="32994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022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9" name="Line 6"/>
          <p:cNvSpPr>
            <a:spLocks noChangeShapeType="1"/>
          </p:cNvSpPr>
          <p:nvPr/>
        </p:nvSpPr>
        <p:spPr bwMode="auto">
          <a:xfrm flipH="1">
            <a:off x="755576" y="1196752"/>
            <a:ext cx="1582978" cy="163847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1037978" y="2109875"/>
            <a:ext cx="7765327" cy="3143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457200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 TEU ALTAR, </a:t>
            </a:r>
            <a:r>
              <a:rPr kumimoji="0" lang="pt-PT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SENHOR,</a:t>
            </a:r>
            <a:endParaRPr kumimoji="0" lang="pt-PT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457200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COLOCO A MINHA VIDA EM ORAÇÃO.</a:t>
            </a:r>
          </a:p>
          <a:p>
            <a:pPr marL="800100" lvl="1" indent="-457200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714500" lvl="3" indent="-457200">
              <a:lnSpc>
                <a:spcPts val="3000"/>
              </a:lnSpc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A alegria </a:t>
            </a:r>
            <a:r>
              <a:rPr kumimoji="0" lang="pt-PT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 amar e ser amado</a:t>
            </a:r>
          </a:p>
          <a:p>
            <a:pPr marL="1714500" lvl="3" indent="-457200">
              <a:lnSpc>
                <a:spcPts val="3000"/>
              </a:lnSpc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quero </a:t>
            </a:r>
            <a:r>
              <a:rPr kumimoji="0" lang="pt-PT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Tuas mãos depositar.</a:t>
            </a:r>
          </a:p>
          <a:p>
            <a:pPr marL="800100" lvl="1" indent="-457200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457200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</a:t>
            </a:r>
            <a:r>
              <a:rPr kumimoji="0" lang="pt-PT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desejo de ser bom e generoso</a:t>
            </a:r>
          </a:p>
          <a:p>
            <a:pPr marL="800100" lvl="1" indent="-457200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faz-me </a:t>
            </a:r>
            <a:r>
              <a:rPr kumimoji="0" lang="pt-PT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viver com mais amor.</a:t>
            </a:r>
          </a:p>
        </p:txBody>
      </p:sp>
      <p:sp>
        <p:nvSpPr>
          <p:cNvPr id="180231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8849081">
            <a:off x="111935" y="1572452"/>
            <a:ext cx="2438212" cy="4413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8023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125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125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65891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5" y="476672"/>
            <a:ext cx="8208912" cy="2592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32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 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65895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445126" y="3213100"/>
            <a:ext cx="6215106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Deus é </a:t>
            </a:r>
            <a:r>
              <a:rPr lang="pt-PT" sz="2400" i="1" baseline="0" dirty="0" smtClean="0">
                <a:latin typeface="Arial" charset="0"/>
              </a:rPr>
              <a:t>Deus de vivos, </a:t>
            </a:r>
            <a:r>
              <a:rPr lang="pt-PT" sz="2400" baseline="0" dirty="0" smtClean="0">
                <a:latin typeface="Arial" charset="0"/>
              </a:rPr>
              <a:t>e na </a:t>
            </a:r>
            <a:r>
              <a:rPr lang="pt-PT" sz="2400" i="1" baseline="0" dirty="0" smtClean="0">
                <a:latin typeface="Arial" charset="0"/>
              </a:rPr>
              <a:t>Vida Eterna </a:t>
            </a:r>
            <a:r>
              <a:rPr lang="pt-PT" sz="2400" baseline="0" dirty="0" smtClean="0">
                <a:latin typeface="Arial" charset="0"/>
              </a:rPr>
              <a:t>tudo é diferente... </a:t>
            </a:r>
            <a:r>
              <a:rPr lang="pt-PT" sz="2000" b="0" i="1" baseline="0" dirty="0" smtClean="0">
                <a:latin typeface="Arial" charset="0"/>
              </a:rPr>
              <a:t>[3ª </a:t>
            </a:r>
            <a:r>
              <a:rPr lang="pt-PT" sz="2000" b="0" i="1" baseline="0" dirty="0">
                <a:latin typeface="Arial" charset="0"/>
              </a:rPr>
              <a:t>L</a:t>
            </a:r>
            <a:r>
              <a:rPr lang="pt-PT" sz="2000" b="0" i="1" baseline="0" dirty="0" smtClean="0">
                <a:latin typeface="Arial" charset="0"/>
              </a:rPr>
              <a:t>. / Evang. </a:t>
            </a:r>
            <a:r>
              <a:rPr lang="pt-PT" sz="2000" b="0" baseline="0" dirty="0" smtClean="0">
                <a:latin typeface="Arial" charset="0"/>
              </a:rPr>
              <a:t>– </a:t>
            </a:r>
            <a:r>
              <a:rPr lang="pt-PT" sz="2000" baseline="0" dirty="0" smtClean="0">
                <a:latin typeface="Arial" charset="0"/>
              </a:rPr>
              <a:t>Lc 20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i="1" baseline="0" dirty="0" smtClean="0">
                <a:latin typeface="Arial" charset="0"/>
              </a:rPr>
              <a:t> </a:t>
            </a:r>
            <a:endParaRPr lang="pt-PT" sz="240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Só uma Fé forte na </a:t>
            </a:r>
            <a:r>
              <a:rPr lang="pt-PT" sz="2400" i="1" baseline="0" dirty="0" smtClean="0">
                <a:latin typeface="Arial" charset="0"/>
              </a:rPr>
              <a:t>Vida Eterna </a:t>
            </a:r>
            <a:r>
              <a:rPr lang="pt-PT" sz="2400" baseline="0" dirty="0" smtClean="0">
                <a:latin typeface="Arial" charset="0"/>
              </a:rPr>
              <a:t>aceita a perda da </a:t>
            </a:r>
            <a:r>
              <a:rPr lang="pt-PT" sz="2400" i="1" baseline="0" dirty="0" smtClean="0">
                <a:latin typeface="Arial" charset="0"/>
              </a:rPr>
              <a:t>vida mortal</a:t>
            </a:r>
            <a:r>
              <a:rPr lang="pt-PT" sz="2400" baseline="0" dirty="0" smtClean="0">
                <a:latin typeface="Arial" charset="0"/>
              </a:rPr>
              <a:t>..</a:t>
            </a:r>
            <a:r>
              <a:rPr lang="pt-PT" sz="2400" i="1" baseline="0" dirty="0" smtClean="0">
                <a:latin typeface="Arial" charset="0"/>
              </a:rPr>
              <a:t>. </a:t>
            </a:r>
            <a:r>
              <a:rPr lang="pt-PT" sz="2000" b="0" i="1" baseline="0" dirty="0" smtClean="0">
                <a:latin typeface="Arial" charset="0"/>
              </a:rPr>
              <a:t>[1ª Leit. /  </a:t>
            </a:r>
            <a:r>
              <a:rPr lang="pt-PT" sz="2000" baseline="0" dirty="0" smtClean="0">
                <a:latin typeface="Arial" charset="0"/>
              </a:rPr>
              <a:t>2 Mac 7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Deus Pai conforta os nossos corações com a </a:t>
            </a:r>
            <a:r>
              <a:rPr lang="pt-PT" sz="2400" i="1" baseline="0" dirty="0" smtClean="0">
                <a:latin typeface="Arial" charset="0"/>
              </a:rPr>
              <a:t>feliz esperança...</a:t>
            </a:r>
            <a:r>
              <a:rPr lang="pt-PT" sz="24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[ 2ª Leit. / </a:t>
            </a:r>
            <a:r>
              <a:rPr lang="pt-PT" sz="2000" baseline="0" dirty="0" smtClean="0">
                <a:latin typeface="Arial" charset="0"/>
              </a:rPr>
              <a:t>2 Ts 2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228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8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0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8330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8432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84330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31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85347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8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49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0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1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352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5355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6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5360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61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637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8739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7398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8740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40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encrypted-tbn0.gstatic.com/images?q=tbn:ANd9GcRevqOOXlzPXUtu12XPHACaAkS4VlP9zlrpV001mY3IFvSZtab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170" y="1278657"/>
            <a:ext cx="4889639" cy="36625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32656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8420" name="Line 4"/>
          <p:cNvSpPr>
            <a:spLocks noChangeShapeType="1"/>
          </p:cNvSpPr>
          <p:nvPr/>
        </p:nvSpPr>
        <p:spPr bwMode="auto">
          <a:xfrm flipH="1" flipV="1">
            <a:off x="900113" y="1196752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8421" name="Line 7"/>
          <p:cNvSpPr>
            <a:spLocks noChangeShapeType="1"/>
          </p:cNvSpPr>
          <p:nvPr/>
        </p:nvSpPr>
        <p:spPr bwMode="auto">
          <a:xfrm>
            <a:off x="500063" y="764704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536" y="1385282"/>
            <a:ext cx="842493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QUEM COMER DESTE PÃO E BEBER DESTE VINHO</a:t>
            </a:r>
          </a:p>
          <a:p>
            <a:pPr lvl="1">
              <a:lnSpc>
                <a:spcPts val="2200"/>
              </a:lnSpc>
              <a:spcAft>
                <a:spcPts val="60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VIVERÁ PARA SEMPRE.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Disse Jesus: Eu sou o Pão vivo,</a:t>
            </a:r>
          </a:p>
          <a:p>
            <a:pPr>
              <a:lnSpc>
                <a:spcPts val="2200"/>
              </a:lnSpc>
              <a:spcAft>
                <a:spcPts val="120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desceu do Céu para a vida do mundo.</a:t>
            </a: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minha Carne é verdadeira comida,</a:t>
            </a:r>
          </a:p>
          <a:p>
            <a:pPr lvl="1">
              <a:lnSpc>
                <a:spcPts val="2200"/>
              </a:lnSpc>
              <a:spcAft>
                <a:spcPts val="120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o meu Sangue é verdadeira bebida.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Quem come a minha Carne e bebe o meu Sangue,</a:t>
            </a:r>
          </a:p>
          <a:p>
            <a:pPr>
              <a:lnSpc>
                <a:spcPts val="2200"/>
              </a:lnSpc>
              <a:spcAft>
                <a:spcPts val="120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permanece em mim e Eu nele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Vossos pais no deserto comeram o maná e morreram,</a:t>
            </a:r>
          </a:p>
          <a:p>
            <a:pPr>
              <a:lnSpc>
                <a:spcPts val="2200"/>
              </a:lnSpc>
              <a:spcAft>
                <a:spcPts val="120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quem comer do pão que Eu lhe der não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há de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morrer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Quem come a minha Carne e bebe o meu Sangue,</a:t>
            </a:r>
          </a:p>
          <a:p>
            <a:pPr lvl="1">
              <a:lnSpc>
                <a:spcPts val="2200"/>
              </a:lnSpc>
              <a:spcAft>
                <a:spcPts val="120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ressuscitará no último dia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6.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Assim como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vivo pelo Pai que é a Vida,</a:t>
            </a: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quem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come viverá por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Mim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8842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842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786830"/>
            <a:ext cx="3456558" cy="3379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842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640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94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70080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8944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2326984" y="4941168"/>
            <a:ext cx="5269352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3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CONFIAMOS </a:t>
            </a:r>
          </a:p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3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NO ESPÍRITO SANTO </a:t>
            </a:r>
          </a:p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3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DÁ VIDA! 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391358" y="1916832"/>
            <a:ext cx="8501122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lnSpc>
                <a:spcPts val="3000"/>
              </a:lnSpc>
            </a:pPr>
            <a:r>
              <a:rPr lang="pt-PT" sz="2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2400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tempo</a:t>
            </a:r>
            <a:r>
              <a:rPr lang="pt-PT" sz="2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presente é de alegrias e gozos, </a:t>
            </a:r>
          </a:p>
          <a:p>
            <a:pPr lvl="2" algn="l">
              <a:lnSpc>
                <a:spcPts val="3000"/>
              </a:lnSpc>
            </a:pPr>
            <a:r>
              <a:rPr lang="pt-PT" sz="2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sacrifícios e mortes, de certezas e dúvidas… </a:t>
            </a:r>
          </a:p>
          <a:p>
            <a:pPr lvl="2" algn="l">
              <a:lnSpc>
                <a:spcPts val="3000"/>
              </a:lnSpc>
            </a:pPr>
            <a:r>
              <a:rPr lang="pt-PT" sz="2400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mas há de chegar </a:t>
            </a:r>
            <a:r>
              <a:rPr lang="pt-PT" sz="2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“Tempo” </a:t>
            </a:r>
            <a:r>
              <a:rPr lang="pt-PT" sz="2400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 que:</a:t>
            </a:r>
          </a:p>
          <a:p>
            <a:pPr lvl="2" algn="l">
              <a:lnSpc>
                <a:spcPts val="1200"/>
              </a:lnSpc>
            </a:pPr>
            <a:r>
              <a:rPr lang="pt-PT" sz="2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      </a:t>
            </a:r>
          </a:p>
          <a:p>
            <a:pPr>
              <a:lnSpc>
                <a:spcPts val="3000"/>
              </a:lnSpc>
            </a:pPr>
            <a:r>
              <a:rPr lang="pt-PT" sz="2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saberemos o que é Amar em Felicidade plena…</a:t>
            </a:r>
          </a:p>
          <a:p>
            <a:pPr>
              <a:lnSpc>
                <a:spcPts val="3000"/>
              </a:lnSpc>
            </a:pPr>
            <a:r>
              <a:rPr lang="pt-PT" sz="2400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</a:t>
            </a:r>
            <a:r>
              <a:rPr lang="pt-PT" sz="2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todos os filhos de Deus viverão uma Vida Nova…</a:t>
            </a:r>
          </a:p>
          <a:p>
            <a:pPr>
              <a:lnSpc>
                <a:spcPts val="3000"/>
              </a:lnSpc>
            </a:pPr>
            <a:r>
              <a:rPr lang="pt-PT" sz="2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seremos abraçados com ternura pelo Pai da Vida… </a:t>
            </a:r>
          </a:p>
          <a:p>
            <a:pPr>
              <a:lnSpc>
                <a:spcPts val="3000"/>
              </a:lnSpc>
            </a:pPr>
            <a:r>
              <a:rPr lang="pt-PT" sz="2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vencido o mundo presente, chegará a Alegria Eterna…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encrypted-tbn0.gstatic.com/images?q=tbn:ANd9GcQaKGqGWsO_tP2KcK-M2vdhT2HPPeJN6W-1Sd92O7Pvv2T8xi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124" y="1125478"/>
            <a:ext cx="3171969" cy="23759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fbcdn-sphotos-g-a.akamaihd.net/hphotos-ak-ash4/462552_406370932804293_1690893638_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924944"/>
            <a:ext cx="4905221" cy="32406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11188" y="981075"/>
            <a:ext cx="2411412" cy="86360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66FF33"/>
                </a:solidFill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02011">
            <a:off x="417387" y="853410"/>
            <a:ext cx="2596997" cy="4907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27584" y="2492896"/>
            <a:ext cx="7351935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ts val="3000"/>
              </a:lnSpc>
              <a:defRPr/>
            </a:pPr>
            <a:r>
              <a:rPr kumimoji="0"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Alimentados com o Pão da </a:t>
            </a:r>
            <a:r>
              <a:rPr kumimoji="0"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vida,</a:t>
            </a:r>
            <a:endParaRPr kumimoji="0" lang="pt-PT" sz="24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lnSpc>
                <a:spcPts val="3000"/>
              </a:lnSpc>
              <a:defRPr/>
            </a:pPr>
            <a:r>
              <a:rPr kumimoji="0"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agora </a:t>
            </a:r>
            <a:r>
              <a:rPr kumimoji="0"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vamos firmes caminhar.</a:t>
            </a:r>
          </a:p>
          <a:p>
            <a:pPr>
              <a:lnSpc>
                <a:spcPts val="3000"/>
              </a:lnSpc>
              <a:defRPr/>
            </a:pPr>
            <a:r>
              <a:rPr kumimoji="0"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Pelo Cristo somos </a:t>
            </a:r>
            <a:r>
              <a:rPr kumimoji="0"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sustentados:</a:t>
            </a:r>
            <a:endParaRPr kumimoji="0" lang="pt-PT" sz="24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lnSpc>
                <a:spcPts val="3000"/>
              </a:lnSpc>
              <a:defRPr/>
            </a:pPr>
            <a:r>
              <a:rPr kumimoji="0"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Ele nos ensina a amar.</a:t>
            </a:r>
          </a:p>
          <a:p>
            <a:pPr>
              <a:lnSpc>
                <a:spcPts val="3000"/>
              </a:lnSpc>
              <a:defRPr/>
            </a:pPr>
            <a:endParaRPr kumimoji="0"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1">
              <a:lnSpc>
                <a:spcPts val="3000"/>
              </a:lnSpc>
              <a:defRPr/>
            </a:pPr>
            <a:r>
              <a:rPr kumimoji="0"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SIM, A MINHA MISSA AGORA EU VOU </a:t>
            </a:r>
            <a:r>
              <a:rPr kumimoji="0" lang="pt-PT" sz="24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VIVER:</a:t>
            </a:r>
            <a:endParaRPr kumimoji="0"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1">
              <a:lnSpc>
                <a:spcPts val="3000"/>
              </a:lnSpc>
              <a:defRPr/>
            </a:pPr>
            <a:r>
              <a:rPr kumimoji="0"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CRISTO, PRESENTE EM MINHA VIDA,</a:t>
            </a:r>
          </a:p>
          <a:p>
            <a:pPr lvl="1">
              <a:lnSpc>
                <a:spcPts val="3000"/>
              </a:lnSpc>
              <a:defRPr/>
            </a:pPr>
            <a:r>
              <a:rPr kumimoji="0"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SERÁ LEVADO AO MEU </a:t>
            </a:r>
            <a:r>
              <a:rPr kumimoji="0" lang="pt-PT" sz="24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IRMÃO!</a:t>
            </a:r>
            <a:endParaRPr kumimoji="0"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2" name="AutoShape 2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encrypted-tbn1.gstatic.com/images?q=tbn:ANd9GcReptPXnujXeY0mN2417kK4rHp4R3rAZBpg4qxBKBQekkgvM-k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20" y="405247"/>
            <a:ext cx="3547095" cy="26568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adrepauloricardo-staging.s3.amazonaws.com/uploads/imagem/imagem/656/cristaos-no-perseguidos-no-egi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429000"/>
            <a:ext cx="5344590" cy="30063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6.quickcachr.fotos.sapo.pt/i/B3b120046/13898952_v0i7D.jpe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5576" y="4363367"/>
            <a:ext cx="2438438" cy="21653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http://adventismoemfoco.files.wordpress.com/2009/07/segund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4355978" y="405247"/>
            <a:ext cx="4248470" cy="3188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ângulo 5"/>
          <p:cNvSpPr/>
          <p:nvPr/>
        </p:nvSpPr>
        <p:spPr>
          <a:xfrm rot="21265362">
            <a:off x="281694" y="1108025"/>
            <a:ext cx="8748748" cy="41446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Uma vez que Deus é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«Deus de vivos… porque, para Ele, todos estão vivos»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(como afirma Jesus no Evangelho)… </a:t>
            </a:r>
          </a:p>
          <a:p>
            <a:pPr>
              <a:lnSpc>
                <a:spcPct val="150000"/>
              </a:lnSpc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então, sempre há gente capaz de dar esta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vida mortal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ter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Vida Eterna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 </a:t>
            </a:r>
            <a:endParaRPr lang="pt-PT" sz="360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AutoShape 2" descr="data:image/jpeg;base64,/9j/4AAQSkZJRgABAQAAAQABAAD/2wCEAAkGBxQTEhUUExQWFhUWGBgYFxcYGBwYHBccGBgaFxgXGhQYHCggGB0lHBoXITEhJSkrLi4uFx8zODMsNygtLisBCgoKDg0OGxAQGywkICQsLCwsLC8sLCwsLCwsLCwsLCwsLCwsLCwsLCwsLCwsLCwsLCwsLCwsLCwsLCwsLCwsLP/AABEIAKgBLAMBIgACEQEDEQH/xAAcAAACAgMBAQAAAAAAAAAAAAAFBgMEAAIHAQj/xAA+EAABAwIEAwUGBAUDBAMAAAABAAIRAwQFEiExBkFREyJhcYEykaGxwfAHFELRI1Jy4fEzYoIVkrLCFjRD/8QAGwEAAgMBAQEAAAAAAAAAAAAAAwQAAQIFBgf/xAAuEQACAgEEAgEBBwQDAAAAAAAAAQIRAwQSITETQSIyBVFhcYGRoRRCsfAGIzP/2gAMAwEAAhEDEQA/AOK3X+o/+p3zKjhb3f8AqP8A6nfMrQIkSmewsWwCwhaoyaFalbOWixI0jFixYslmLFixQhixYsUIYvV4vVZDFixbdmeh9yhDVFOHcKNxXZT1ykwSFUt7Co/2GOd5BPX4e2XYvzVDlMyBz1BB+iFlybYug2HE5SVrgX+MeGH2dSIJpnZ30lLsLufE97Sr0HU3iZ59D6Ll9bhRwa5+dsDYc0PBn3R+XYbPpZKVxXAuLFI+iRyUaaEj0BW7azJ1UVpTlyYbagY0CJCKfYtmyuPCBVWxMKhUpwU1Vbd0bIFf01uUV6MYcrbplBer0NXuVDGrNV6sWzBJVlWbUweSmrAlWbemFbLBGy2o8C0stPoCwvQrV3TAVYBSgqlas9C2C8AXoVopmwRDDx3T5/QIeiNh7J8/oFb6JHsB3ftv/qd8ytGK3dgS7rmPzKqNGqXqmHuycNXjgp6NOV6+iTsjqDqwO9WUHLVSOplY2kSl2m2HtEaxbZSvCFVFnixewsVUQ8XqyF6Gq6IeQsUzKZ6KN7YV0ZTsu4Ja9rXps5OcAunXtnSovDXsBGmsfuuV4deOo1G1GxmYZErqVrxfa3TWtq9yoevXzKT1Knw10dLRTgrTfJftb+3ZIYQ3TmP3StiN5NwCwSPDn6JyuMAp1g0tII/mHNLeJYH+UuaLhOUuSmNxtv2O5XKqL9izOSC2B/u0WX2Ah7YljPGUb4koA0czRDjGoQHDeG+0P8Rzo81Slfyujb4VISsYt2UHlrXdohGJWJp5TycJC6LxJwmymAWjf1S1xBXpm2ZTLYqMMAp3DluqObqMFW2BcDd30xW9clxHRL2ANl6YcMZ33+EroR6OFnfzZF+bJcQUGv3bolRM1CPNC75upHirfRnGvlY6fhNwRbYiapuKjhkIysYQ0mZ7xJB005J/4z/Cex/KufQ/gPosc7NmLg/KJipmJ6biN/RcOsqrmatcWkc2kg+8K3Vxes9pY6tVczm01HFp82kwptsI5yt/7QE7I9FvSpFXpWpIV7TTyNntEwrxqAKgxysVhsrQGXZvdsaRIQlw1RZ47vohTtyoExngW8LQLcK0EZ6AiNh7J8/oFQar9kO6fP6Bal0VF8g2uRmd/UfmtqYasr0+84+J+a2t280OPZJMv2dIHRa3VMtMDmuqfhNSsC1vbCn23LtIiZ5SmbijCcLfVGYUg6O9kj0mOaaeWNbK5+8U5+r193s+c3t1WUjBK7je8FYW6m4tIBAJBBP7ri13bhr3NBkBxAPUJV8O0MRybuCu0a67La8Yw+wtAd1tSBJyMbmcdgFHP40wiTbtFd7IEKJzUyWGHW7Na7jVfzazRo8C/QuPlonzCMKtnUy+mxrSB/IJJ6ayfjySk8qXoexady9o5NQpiRI0Vmo5s6MI9F1+/wAOZTpZqjZ0kjKCBPKCPuQlO9sbJ7sppupk/rpgiP8Ac5glseYUhqXXReTRV/cJAqdIXlyyUVxzA6luQZFSmdntGmu0jkVSoOHNMQkpoSyQeN8oHikpBbqUN1W7QeeytRRTmzoH4V40Q827ySIls/L5Jl46dmNFxOjXiAufcBib6mAY0M+O2id+PKJAaZ9lwK5WshGGopezt6Kbngt+griF600QMvRa4TRcWyfRQYreMqUqWT9UD6fuiFq8Mbqdkg+h+KKXEGIihTz1YjouLYvddvVc8CAToEw8Y4s+vXc0u/hgwANksPEO02XY0ul8cd0u2cXW6vyS2R6RLhlfs3Smrhw5i87SEqF4Oyt2Ny4OgGOpT0V6OTlW7kK29GKzvVCL/wBt3mrN84seNei0qUwdZW3jd0Dg65KoOihbzVtzGnRRkBU4MIpFem+F40q1St8+w2UtXD4bIKixSas08kU6NLayflzx3fvVTXDtlHbX7w0U+U/eqt4nRnLG+i3si43EDKT31Iq9sSQDtsqtzSg6bK2ygZ1TBh9OkaLmvb3tfdyM+aJiweR1dGZ51iV1YqUKMrHU0Zdh5DtNoVm3wVzwM2itaeV0iS1MF8m+AdguG9q4idgpKdLIXN6H6BMQsfy7gWCZEHdBbymQ8zz1+n0V58XjhT7MabUeTK6fFcAOvU1cP9x+a0p1I8lu6nLz/UfmrTqTQ0zuk07HXx6K7MQc091FMMrVqwOUAwgmXwTlwUMjXzzCxKTSNwgm+hefjb2OILYI6Fef9Ta/Qsg+i0v6Gaq7rKZsC4eoNaH1nieiJgwvI+AWfPHFHkT3UHHWDBMDxPQJt4f4NNRp7Wp2c7tb7R6BxO420VW3q9tVdUpsOVndot6nm49CdCjuG8LVaneuH1DMnKw5AJ6u3PwS2eaUmkzoaTC5RUpLktUuELZgPfcY67nwgpi4dwSiGmXOmdwYEjXSPXVLGJ2zbXP2bSavZkgOqOfJJgmHncb6DmqPDFne02mXe2SSHOgtPOB1jkluZLs6C242lVDtiFnmlpfLDoHHUz/KT8f8JaveE6LnZXVSHHp9QFUwepWsahp1i6rbVROY6lhO8n0TEOHqNcCo2XZhMdo9vqMrvkscwfZqlkjdAivwXUYwihcZwRrTqgFrhzEJAxSwdTeQWlhnVpMwfPmOhXRsS4bqU+/bVKzHD9DnmowxyBPeb71Bi1AXVEOqMDaohr9Nus+/N6BEhkpiuXBa6ObMdqvDW6qTsS15Y7cHL5an+68uaeq6CbcbOS0lKmX+GbrJd0X8s4B8joum8YvL4b1iPVc+4MsXVrpgYP8AT7xJ9335LpWNNzV6TT1GvlP7Lk65ryxO39nJrE7BttZ5W02udAB/dDuNseaxvY0jrsU24jh4OVo1Maei5FxUXCu4ObBGiHpIxyZLl6D6zJLHh+HsH155qJo0WskrULtN3yeeUWTAgBEqFJgplxOvJCSFjySMsokctdoHPHu9mVriea3YTpqqb6UKWk8t3QtzvkM4KuCy3c6o7YYU17dSl51SU1YViNEUwHnWNU3pdkpPd/Ijq3OMU43+hpRsuykAyFIKLWscNytjjFu3UCVVveIGOYQ1sE806544r6l+Qmo5pv6WABVIMeKsDETInyVCo7mo3t5rk+Rro6/jjLsIC8dJV83ZaBCBawvaFUhahlrsxLBGQa/644LZnEr0Ae4zK8FRT+oyLplf0mJ9oY//AJQ7ovBfGt3jy0+v1S66OSLYT7B/q+gVSzzmqbNY9Nig7iiJrHZ3Ea94/NWX03EZiNvBErWxc1pcYAcSR5EypbPV4b+nmlpSaHMcYvgBOo7Ec05YGG9m4HoqmN2LHMb2X+odx69Okc0P/K3NH2xAKw5WuQrx7XwgdeOIqHL1Xt1mLA0TmcQ0Dz/tKkpWTnPJB1W9nSd+YAf+kEjz2+pW97XCYKONN20dJ4QwinQpNaInmep3KPYpiTLemXHUnYcyhOEVO6B0j/PxQXiCqXOdUdJynKxokzy2H3qlGrfJ1N22KUSpXv29oa1aC88uTBvHUnbzhWWY84hpZRfUbIAy03EAk5RqBG+gQTCsLfXl9Q5QdWkyHN1MkNjfpOw89CDuD7WdRcPO5cXhs7f7dVqkb3pII1cbY0hlem6mToGvpupk8tCQEQtLjs4yGaRO36qZ6eXh9FRtuH+zbFCq7IS3PQrHPTqAGcpDmmJ2kRuh9n2lvcmllcaVQS0CXdmCTDHO5lu0zqMp5rFJklLi+jo1lcNqU5MSDB2Gs6b+iF4vZtkwANNR1B6+G/kvcH1zgjukD3jY9N/kpL+ppB3On3CqkY33yzjvGln2dYubpmAd6jukecge9DRTkAzumzjukC1juYcR6Obm+bfigGHW2ajm5/3TmKT2nLzQXko6B+GFhRZTdULx2j+XMclY4pZFVozd79J96C8DWnYh9R7TDtj0RTH2tdkqB06x5Lk5X/3vk7mnhWFcUXsHqPL++7M4DSPJJ/4nW47RjgNdinjBg0AkRO8pE4+rOzjYidPv1V6b/wBrJq4rwOxRYwkLDQU1TWBsVeoWYjqu1uVnnNj9A1lrpM6KJ7YmFcvLb+UqFrDo0CSVW7gvx/LsqNBI2UhoEjVX30DTHeVd5k7qlItworMYF72at0LB1SQ3byW1O3DZa7cKbyeN9lR1PkvHPGXXdTUBrutmWoeDKvcUsbfZXpMBatKlNWqNANVrDKIqOyxp1VOZpY3fZT/KOyidl42mIhXcRtzTeQDI81WotmeSvejEsU06KdSnqtGt1gqepSJWoaTsFTZaTIhS72iLYdGU+f0CrUrchuo1KtWFOGnz+gV8FpP2W8SvZyNJ0a1o+AUTr/SW8kKuasuPgSPcUbwiwDxTa7QHc+qxKvZvEpdRK9HFnhwd05/4TZcsfWoNqGoDpsizOFLTspDtY6oFh9BjGvYToCY15JdyT6OhCE48SB7cWo02Rl73NVLW/FS5BjTLHvdrK8vMLD67Ws7wMkgeAJj1MD1W12HMfTDw3M1p9naCRAjkdPiiuSbFoxkou+rHrD7kADXb0j3eXxQ7GsRaajoJHTz2MfFUaV33DrsOXrugtS670nr/AI+/FD22wvlpDNh9Z0tDABP6jr7gdEbpUur3SN9SNfTb3JNw7EiXtY1xBcQG6Try8gm//obontnZnNcWgNEZhIMkGY6GffsqarsJGTl0TvNRkjRzY2dv6O+OpKqi+Ew4EOPu96r3or29JlSrBY45ZBJh2uhlo17ruuxQsXofB8zv8B01WHjsnla4HWxuQKZAEePWVFXqzr01Efv97IVhdx3deX38unh1U15dQCBB36bAbeOp+CiVGXKxR4qeajCGgk5y4xrDWgz81FgbqYsQBrVLnAj/AJGIHlCN4DUi4zFubRwjqSQAPUj4o5d4FVe/M7s3iNAxuU0yfZ7w1cJgGeswteVQ+JI4PJUrFPDMXuKJDQ3MwGS39ijNW9p129wQJGYdP2Q2leMe/LMaqO5c2k53ZuEka+KDkxKXK7HMWRx4u0NlGwNNkg7idfJc3xeue0IeOZhN1LGC6jJ/l3/ukmtUDyTPPRTSQabbB6+SajFFbGSYBjkrGC1ZEbojWwPNSmdYlQcPYXVYXOG3inFKLXIi8c1K0io5+arlatbsupvAI8tFXqZ2Vy4iNVeubvtXsC25evQGMI8v2C8QunP0PJR0Tp4pouuF3EF49Eu21o978rWnMNIVKSZc8cov8wzhtJ/ZFzY15IA9z85ka/JNVK0rUGjtGENKjNnkl7m6HnClxq0RRySlTVJAMWxc2ButHYbWYJ1hFRTOUvaNEStKDqlKCd9hqsOVBVj3PoUm1QSNfNMmHtDGGBy3S7Ww9zajmxsrDa9QN1OnRanygcOHyiZrnVX5BuTE+qI4zw262p5806ajp6IRZ1yxwcOvRHr7EH3DOzaPMoalyN5cCqxctLgTrqvalQNM9eSioUSyplI7yvXdEZdfaCJ7E0nX5E7qwcwDmtbcaHz/AGVFlXub6q1Y0yG7zJlE4BRcpNgx4PaO0PtH5pj4bxBwqDO2WjSFPQtGQDAkgKZzGtBceQ/wgSlfB6rF/wAfnDH5d3q6DNzituBBGXw/sEm41ixJIp+ymrhTh1lw7tKxkHYEpn4g4Jtn0jkaGujQ6IalGLOTlhPIuOBB4Ov2sbUdP8Q5aYkxAduZ5efgFFxLWaazYeHkNAcWwANTAAS/e0n0XPpzHJw6xtKgt3QY0RdlvcKeWoeOg6y70jpPNVnPnzUEmFrKszYxcH2YqV2kmAzXTTXlry5p/o14rtYDEMd6CA0fNA+CrGmyi4v9otkeemVvvMeiPDCMl1nzEy3KWxAaWuEkHnOvuCBNux7ElGFFDjKq6paPE606gJHXKBqP+Lj6g+ZQ7S6Ij/HwXSbvCwe3pk6Pa0t8Nwfm1cyFE6z4z6K8crXILKueBgscS9PdPvUt5dSCddZ+/dKWGvLSrIuiRH3qtbQafFDJwvXo9o5tR7WOIlmaI0O+vMEBONviwzEuyg5HgkHQxoHeGslcbtq016kU6dXuOpxUEhuYRmEEEOAkggiC5T3zLsURSD3GnzaOY6eXghzwpvsPizNRfx6Oi33BDTRqXTHDUufHQEl0b8lzK9qtqatOqgo4zc0aTqIqVG03aFk6ek7eiGNcRsmdka4Eo6iatS9nQjcNZZBpkuc2APvwSvZ0BBzAzuFafiDzQphxkAae7SUc4PrsNTO9hd0AEwsQUccZWuWFnKeaUafCKlG5rkNHZPDRuYTpSu6AoezB2219ycba9pGkXgCANRH0SVi11S7Zr2sIaTBBEDz1Srlu9D0Vt9iWKIfVMjQnnoqF9ZilUlpXTcQFu7uEDNGhA2XKuIqhFRzByO6Pim5MV1MFCA+cC4oKpyu5DmUOt6AF9W7Nwbrok/BXVRIpkgnmrte3q0HNqTJO5RHj7aBQ1PKUjodSl27YqP8AZVzGrq1rWj6LWw9rTlMHeIaQeeu8pOZf1DQJLS0Hn1WtpbXFSn3Gkh25Qoxa5Gsk4ydOwZaXbGsLDJhF8HL3gFrdAqD8F7Ke07sCTPM+CiwCjWrktpuLGdUSajV2L45ztKjTGc5qudoNOSu8NcKurjNnACZB+HjXMntHZo3OqzDrb8sMjic4MeYQ/LFqohoYJKVzFLiHCvy1TKSCDsquGXjWSOac+KcKpVQwl0E9VDY8KMaJMO21RMWNzXBjUaiOKl7EzF3tzio0wQoLq8ztkiNNU1cRcIBwztdDQNUpW9i5+jNWNOp5Irhs+oUeXyP4EduaWWCDIV2g0ZRGoKZrepauo9mGN7SI/ulx1PIS3of7rMZts3LFsXYTtqktHkrH5XtGP8IQ+3aREK62q5oMcxqEB9n0KU8ktHUe9q/wNlhhIZbteHnSNAUVoWr6wzNeRGhB/YhKeH4zTIFN78sbIwzHqVPRtTca6rLTPIKcUhB4wwh7azn7hzoEczMQFo/hg06JqvdmeNcjRoBz727jHQe9F+I8X/gy1sljgQTtJmHRzj5kJUw3iGqyp/FcXsdo4HkOo6fVNYvp+QnqMMceSpd9/uTMprYUtfBFLyzAcS0aHUeE+fL6L3Cqc1mgiYIn1+x71iXHBPH0NRrtp2zYEd5k/wDcNEdq3bc9N4du4A/8tP29yXuL3BlFo6vp/wDkESrWrTTDyNRqIncJZ9DXFhTHauWs2Ny1w+E7+nwXNblkkkcyT7064lmL6J6uaOcQ4ZT4aSl2vTALhsWlwI25yN9uSvHwDnGwE5nvW4tyxpceQJ92qKutA6CND/jkVK2nmc1mXOJGfkA2dST79OfvgqbbpA1jAFjaPpNDgJJ1d580apYq0AZjlJ5K7ilr2QLRs2NY8JQplBlUS/dVL8QkVtXBT4tq03tZlAzcyEtOboj+L0WtbLYMf2CXnPR8caic7PLdNhKpVBosA3A1XRfw+w1j6YfnLT0XNsGDS8NdzHxTjw3ifYywnTZCzW+hnSUuWPtjIL6ZALXO9qddfBecS4OGUTUzFwEEA+cqPC6FMtkPGuu+qlu7oVYoyInX0SjOjKvRWw2jSq0e1cAHR9FzPjG2dTcMzCA8yHdU14njbGudTpiQ0wY28Ql7izHDdZGxDaeyYwqW4U1cl4rZSsqAyeJVh1GWFjj5So8Ofp5BC8RvS5+mgCfdUcWO7cX8avyymykHZoifmuvcCXLX2lN2gMa+C4Rb0jVqBpMZiBPRdZ4fq0bd3YuPtNA022SWeKqkdXTSlJtsp/ixdMe6lRZBM5nEdOiDcPXvZEgb8tES47wptN9KrTMtLTKk4LyFjnlo7p3Q3SgGgpeXkaMGxuoTleBqO7pHzQTGMRl47UDM12ghUMU4iz1w23/Tu7x8OqtWNoars9U5neP0Qvp5Y3HHv6AHFzzULGt9COXuRPh6hc0v9R2emQmIYIyNgh1/QqUQcmsckzgzqPD4EdboZS+UXf4HvENwypbPY1wDiIC5bbUnh4olxaOZGiJcV4pna0tGUg6x1UfDlBld/fdBAmUxmlYjpcaXAbHAxaw1RVgATMpctXyXyc0OIn0CM8SYw1tHsaVUuMwR/dBbCllafEz8Ah4r9jGdRTqJLSvnU3EVRAglhGswYAiec+CsU+JGNH/185/mdUIjyaBA95S5f13OcQ4zlJA8BMR8AtKdy4AjMYO4OonrlOk+K3tSfAef2lqJY1iUnX8/uMeGvpV62WvloAgnMXAARrBzRqUwWH/SqNWalznABgNa92vm1p16ct1zhzpMncrVxVbebEnJtV/I74vj9rVqFrcxpkgAlsZd4J1mNSPWeSA49hXZPBBlp2PpME8/AoKBpKN4fiYfTFGqQIjI47QIhp8uR9ERNdMJucuJP9Qtgt5mpszzNM5T1yn2T5Db0RDCW/xtOcn0zQPgPihFvR/iS0tLS3vQZBHIDxn70RzBRFxlHRnpoJ80HNVjON9I84+qODKfTM0+7VMVK9HYNHUfRLn4ovhtNvimGnTH5cOI1ga+iA/pQRP5v9CS/eX2VOoNwPixxbPwKE3ZHbVjAjtD/wCLUQs35rEtP6XPEeE5v/ZVqtkHGo8kz2m3UENA9VlezS5ZT9Ms7fv7vqo8SxEW9EENkucQ1ojV0bu6CPotmPzPgHut+J5rS8u/4oY0A9mPaOsOdvHpA9CnsENsbfbKyPjgpXWNV8jH1aYaXtIcADBg90wSYMH5IfZXbi7Qc0f4TxT84+ta1Q11NjX1KT9nNDXNBb/uBzT1GvLZfF2W1HQ3uAkSPmsuFu2c95n0TYxbPrOljYAGoS5d0Cz2gnG2qZh3dv8AKb+DeHqVaa1doLKbgGg7ExPrEhbjG+EByP8AuYg4VwjXdS7dwLGxLRzIiZhb0bAkTrqu4utDWqP0HZtZsI58ojpKB4dw1nByhusloHnury4nXxM6fPFSe8Q7Dh240cC4N80y2OAEkEuIJ2KaHWZt2Q+Y6DXw8PvkrLqDsoApyT7I90SfMfFLx085P5dDc9bjivh2c+xLD2MzMykbkuPP15rnVe6aHuHKSAV9HYxwzSuqJFWWPLe65pjKY015r5oxe0NGvUpFwcWOLcw2Mc/BFUFDoVeaWX6v2CGGXMyJRuws6dVsOb6hJNCsWuEc910TBbBnZhzqg113REwU40L91YNoNJBkzoi3D+M0s01H5Y3nmilDA2vcKpIdT/zqtavCtAuJDo5jpryHVBnGxnBmcHwTY7jtKrRIph2Vp6ct0uUMYNGi8U5mp3fKV0GphFO3otkAzHr5rm2Nyar+5l12GwCDGP3jUsjbpE3D0NfLiGgDc7J3tsSY0iWgs/maZ9fJAMFw2lUpgHWdwimKMFKmGBsaZW+AQZtNnSxRlGK+4bKl5Ta2ZiRpOqo1rkPE7hB7i2e+mGOcQcsiNx4qtQtK9No/iZxGoO/oVhpNBnafQjcV0wKhjYmUMw8EA8kW4gYTVIPJD6DYBhdCCuKs87nko5HR6617nszPNXqVFzGgO3In6KP842AAYjkrl1eCqQ4CIaG+7/Km2SZrdBx75Fa59t39TvmVE5WqtEmoRBEuOscp3U9XDxGh18fvRXQO0gcFkKZtq4/p+/NWW4doJdv4f3Uologt6csPn+336qqQi9Gjk0JnWRofDkVUv6f6hOu/7qNFKXIW4cuNNf0wB66p24Wt5eS7cn718lz7BTA/5fIJ/wCErrNPUIGUfwP7yx+JNgKlFoAE5mCfMxuUdtrCKAaddPuEP4oktpiJ77PTvT9EdoO/hjyQX1Qw1zYsUO419I7ST/3AIZfVnBuh12PSdQCfT5Itir+8Y3S/izczHgmAQDPqCfTVXDvkqXCKeH4jmkU+Whef/UH5oLi2IgZmUzM+0/meoH7qncX0NNNh7syXDd37DfzVKjTLjA3T7lxQhLI2qPadVzDLSWnqCR8QiNpi7wCDrPOBOnh+oeHxCpXlMNOUfp0Pnz0+HoomLAEO2uMVTmyBoAElp6aTrPVN9jxS11oLfvUbgPkZgYqSZEOjnI0Mcolc3a8gyCQRsQYI9QvHvcf1EzvPNaUmjMoqSo+ksDo16VDvnNn9stmfExKA1r+rbVXso1M4IloO8dPHkkLAvxGxC3ogC4o1WsGUUazJdl6ioAC4eBfPgj2A8RsvIdTpFtakc7qMgh7ZMljtyBpIIkTzRVkTF3ilHnsbuHOIH1KgN0wsa7Rr3AhvvPM/VOotszcrfYIlrhuk2pxSyrFN1LuiIEDfxATNhFyHMik6HD/8zqAseWLdJm5aecY7pLgpsw17KYa+o9we4g5j1BH1XA+OcAdbXdVgHdzZm+TtfnK+iMUqNc6mwugscHOj1C5r+MNjFwysDLXty+6SqzNqNjH2dhjlzeN+0cWdurDa7ojMY6SreKWkd4KnbszOa3qQEKLvkLqMEsM3CR038Nm1atu5kS0SATtvPrzTdg3COQg1aheQdGgQInQHrCm4Jaz8uxrAGuYILfTdMNrU7RpGzhIK2JuxP4qdlqACS0bjoueYxWzPd0kp/wAUwK7ZUdlAqsdJk7+SR+IaAbqWllQOh7T8wsT55GNNKnT9l3hQ5XZie6BK04iv3V6oNN8EbDkhWD3oEtOxCO2Vix2rdPLRLuk7OtGTmtqfBYwTE7jtQaz291sAZRr5o3jF/lbIaJ32QHEcOgTmObkengVl9fjs2s3fAHqsSSfQeM3C0/3F/HmbPI9rn9EBB6c12vhrAqdezcysz2jHeEH0lccxq0/L3FSlPsOIE8xyT2J/FHn9RzkdFVxVrDj3T5/QKnvur1gIafP6BEYKHZ492vPQk/HotWt5feixYsls2Duvy+/FbkGNCsWKEIax8Pvmq9Z45/H5QsWLLNJHtnowQf1FP/AFGWvedi7T08V4sQMnQ9hDXEoEMH+9nwMo3YUgWQsWID6Gm+BQuqsVaoPUiPlohd4Za2ROhHw+/esWK0TtCDUtyHlg1IJA8Y5+5F7O2FNs/qMTPXp5SsWJ2PRycndA19q8kyNZ11G61fbuaNRp1WLFbRlSI1hK8WLJpHsaT9+5SWtw6m8PY4te3VrmmCPULFihDpH4d8QU6hNGu5rapM03mGipO7Z2D+m0+Y1cLao6lXLqDXz+rc5vADqsWISillQ3vcsEr9GttfNr4g6k+QWszBoMQZ68zol38Sy9rqbHOzNbJE7gnRYsTGSW7G7M6OCx6yFf7aEa8ZmpO96g4Kte0umDoQfisWJfEdH7ait0X+B3Ztu1ru1YA0tgGNJV81gyux2wqCD0lYsRjgdhG5Oui53+LdzQZTZTLQa9TUERLQNyV6sVM3jXyRymoyDzVi3xGoz2TovFiCdHp8BKliNWo3cApn4Awxta4a6pHcGcjqZ0+/BYsUS5Jlb2N2darVAB+y4v+L2HBlyyqB/qN18x9lYsTCOSIgV+y9k+f0CxYiI0u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" name="WordArt 4"/>
          <p:cNvSpPr>
            <a:spLocks noChangeArrowheads="1" noChangeShapeType="1"/>
          </p:cNvSpPr>
          <p:nvPr/>
        </p:nvSpPr>
        <p:spPr bwMode="auto">
          <a:xfrm>
            <a:off x="5220072" y="5517232"/>
            <a:ext cx="3482216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  <a:endParaRPr lang="pt-PT" sz="3600" i="1" kern="10" baseline="0" dirty="0">
              <a:ln w="11430"/>
              <a:solidFill>
                <a:srgbClr val="FF0000"/>
              </a:solidFill>
              <a:effectLst>
                <a:glow rad="139700">
                  <a:schemeClr val="tx2">
                    <a:alpha val="7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4644974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encrypted-tbn1.gstatic.com/images?q=tbn:ANd9GcReptPXnujXeY0mN2417kK4rHp4R3rAZBpg4qxBKBQekkgvM-k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20" y="405247"/>
            <a:ext cx="3547095" cy="26568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adrepauloricardo-staging.s3.amazonaws.com/uploads/imagem/imagem/656/cristaos-no-perseguidos-no-egi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429000"/>
            <a:ext cx="5344590" cy="30063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6.quickcachr.fotos.sapo.pt/i/B3b120046/13898952_v0i7D.jpe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5576" y="4363367"/>
            <a:ext cx="2438438" cy="21653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http://adventismoemfoco.files.wordpress.com/2009/07/segund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4355978" y="405247"/>
            <a:ext cx="4248470" cy="3188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ângulo 5"/>
          <p:cNvSpPr/>
          <p:nvPr/>
        </p:nvSpPr>
        <p:spPr>
          <a:xfrm rot="21265362">
            <a:off x="281694" y="1108025"/>
            <a:ext cx="8748748" cy="41446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Uma vez que Deus é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«Deus de vivos… porque, para Ele, todos estão vivos»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(como afirma Jesus no Evangelho)… </a:t>
            </a:r>
          </a:p>
          <a:p>
            <a:pPr>
              <a:lnSpc>
                <a:spcPct val="150000"/>
              </a:lnSpc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então, sempre há gente capaz de dar esta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vida mortal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ter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Vida Eterna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 </a:t>
            </a:r>
            <a:endParaRPr lang="pt-PT" sz="360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AutoShape 2" descr="data:image/jpeg;base64,/9j/4AAQSkZJRgABAQAAAQABAAD/2wCEAAkGBxQTEhUUExQWFhUWGBgYFxcYGBwYHBccGBgaFxgXGhQYHCggGB0lHBoXITEhJSkrLi4uFx8zODMsNygtLisBCgoKDg0OGxAQGywkICQsLCwsLC8sLCwsLCwsLCwsLCwsLCwsLCwsLCwsLCwsLCwsLCwsLCwsLCwsLCwsLCwsLP/AABEIAKgBLAMBIgACEQEDEQH/xAAcAAACAgMBAQAAAAAAAAAAAAAFBgMEAAIHAQj/xAA+EAABAwIEAwUGBAUDBAMAAAABAAIRAwQFEiExBkFREyJhcYEykaGxwfAHFELRI1Jy4fEzYoIVkrLCFjRD/8QAGwEAAgMBAQEAAAAAAAAAAAAAAwQAAQIFBgf/xAAuEQACAgEEAgEBBwQDAAAAAAAAAQIRAwQSITETQSIyBVFhcYGRoRRCsfAGIzP/2gAMAwEAAhEDEQA/AOK3X+o/+p3zKjhb3f8AqP8A6nfMrQIkSmewsWwCwhaoyaFalbOWixI0jFixYslmLFixQhixYsUIYvV4vVZDFixbdmeh9yhDVFOHcKNxXZT1ykwSFUt7Co/2GOd5BPX4e2XYvzVDlMyBz1BB+iFlybYug2HE5SVrgX+MeGH2dSIJpnZ30lLsLufE97Sr0HU3iZ59D6Ll9bhRwa5+dsDYc0PBn3R+XYbPpZKVxXAuLFI+iRyUaaEj0BW7azJ1UVpTlyYbagY0CJCKfYtmyuPCBVWxMKhUpwU1Vbd0bIFf01uUV6MYcrbplBer0NXuVDGrNV6sWzBJVlWbUweSmrAlWbemFbLBGy2o8C0stPoCwvQrV3TAVYBSgqlas9C2C8AXoVopmwRDDx3T5/QIeiNh7J8/oFb6JHsB3ftv/qd8ytGK3dgS7rmPzKqNGqXqmHuycNXjgp6NOV6+iTsjqDqwO9WUHLVSOplY2kSl2m2HtEaxbZSvCFVFnixewsVUQ8XqyF6Gq6IeQsUzKZ6KN7YV0ZTsu4Ja9rXps5OcAunXtnSovDXsBGmsfuuV4deOo1G1GxmYZErqVrxfa3TWtq9yoevXzKT1Knw10dLRTgrTfJftb+3ZIYQ3TmP3StiN5NwCwSPDn6JyuMAp1g0tII/mHNLeJYH+UuaLhOUuSmNxtv2O5XKqL9izOSC2B/u0WX2Ah7YljPGUb4koA0czRDjGoQHDeG+0P8Rzo81Slfyujb4VISsYt2UHlrXdohGJWJp5TycJC6LxJwmymAWjf1S1xBXpm2ZTLYqMMAp3DluqObqMFW2BcDd30xW9clxHRL2ANl6YcMZ33+EroR6OFnfzZF+bJcQUGv3bolRM1CPNC75upHirfRnGvlY6fhNwRbYiapuKjhkIysYQ0mZ7xJB005J/4z/Cex/KufQ/gPosc7NmLg/KJipmJ6biN/RcOsqrmatcWkc2kg+8K3Vxes9pY6tVczm01HFp82kwptsI5yt/7QE7I9FvSpFXpWpIV7TTyNntEwrxqAKgxysVhsrQGXZvdsaRIQlw1RZ47vohTtyoExngW8LQLcK0EZ6AiNh7J8/oFQar9kO6fP6Bal0VF8g2uRmd/UfmtqYasr0+84+J+a2t280OPZJMv2dIHRa3VMtMDmuqfhNSsC1vbCn23LtIiZ5SmbijCcLfVGYUg6O9kj0mOaaeWNbK5+8U5+r193s+c3t1WUjBK7je8FYW6m4tIBAJBBP7ri13bhr3NBkBxAPUJV8O0MRybuCu0a67La8Yw+wtAd1tSBJyMbmcdgFHP40wiTbtFd7IEKJzUyWGHW7Na7jVfzazRo8C/QuPlonzCMKtnUy+mxrSB/IJJ6ayfjySk8qXoexady9o5NQpiRI0Vmo5s6MI9F1+/wAOZTpZqjZ0kjKCBPKCPuQlO9sbJ7sppupk/rpgiP8Ac5glseYUhqXXReTRV/cJAqdIXlyyUVxzA6luQZFSmdntGmu0jkVSoOHNMQkpoSyQeN8oHikpBbqUN1W7QeeytRRTmzoH4V40Q827ySIls/L5Jl46dmNFxOjXiAufcBib6mAY0M+O2id+PKJAaZ9lwK5WshGGopezt6Kbngt+griF600QMvRa4TRcWyfRQYreMqUqWT9UD6fuiFq8Mbqdkg+h+KKXEGIihTz1YjouLYvddvVc8CAToEw8Y4s+vXc0u/hgwANksPEO02XY0ul8cd0u2cXW6vyS2R6RLhlfs3Smrhw5i87SEqF4Oyt2Ny4OgGOpT0V6OTlW7kK29GKzvVCL/wBt3mrN84seNei0qUwdZW3jd0Dg65KoOihbzVtzGnRRkBU4MIpFem+F40q1St8+w2UtXD4bIKixSas08kU6NLayflzx3fvVTXDtlHbX7w0U+U/eqt4nRnLG+i3si43EDKT31Iq9sSQDtsqtzSg6bK2ygZ1TBh9OkaLmvb3tfdyM+aJiweR1dGZ51iV1YqUKMrHU0Zdh5DtNoVm3wVzwM2itaeV0iS1MF8m+AdguG9q4idgpKdLIXN6H6BMQsfy7gWCZEHdBbymQ8zz1+n0V58XjhT7MabUeTK6fFcAOvU1cP9x+a0p1I8lu6nLz/UfmrTqTQ0zuk07HXx6K7MQc091FMMrVqwOUAwgmXwTlwUMjXzzCxKTSNwgm+hefjb2OILYI6Fef9Ta/Qsg+i0v6Gaq7rKZsC4eoNaH1nieiJgwvI+AWfPHFHkT3UHHWDBMDxPQJt4f4NNRp7Wp2c7tb7R6BxO420VW3q9tVdUpsOVndot6nm49CdCjuG8LVaneuH1DMnKw5AJ6u3PwS2eaUmkzoaTC5RUpLktUuELZgPfcY67nwgpi4dwSiGmXOmdwYEjXSPXVLGJ2zbXP2bSavZkgOqOfJJgmHncb6DmqPDFne02mXe2SSHOgtPOB1jkluZLs6C242lVDtiFnmlpfLDoHHUz/KT8f8JaveE6LnZXVSHHp9QFUwepWsahp1i6rbVROY6lhO8n0TEOHqNcCo2XZhMdo9vqMrvkscwfZqlkjdAivwXUYwihcZwRrTqgFrhzEJAxSwdTeQWlhnVpMwfPmOhXRsS4bqU+/bVKzHD9DnmowxyBPeb71Bi1AXVEOqMDaohr9Nus+/N6BEhkpiuXBa6ObMdqvDW6qTsS15Y7cHL5an+68uaeq6CbcbOS0lKmX+GbrJd0X8s4B8joum8YvL4b1iPVc+4MsXVrpgYP8AT7xJ9335LpWNNzV6TT1GvlP7Lk65ryxO39nJrE7BttZ5W02udAB/dDuNseaxvY0jrsU24jh4OVo1Maei5FxUXCu4ObBGiHpIxyZLl6D6zJLHh+HsH155qJo0WskrULtN3yeeUWTAgBEqFJgplxOvJCSFjySMsokctdoHPHu9mVriea3YTpqqb6UKWk8t3QtzvkM4KuCy3c6o7YYU17dSl51SU1YViNEUwHnWNU3pdkpPd/Ijq3OMU43+hpRsuykAyFIKLWscNytjjFu3UCVVveIGOYQ1sE806544r6l+Qmo5pv6WABVIMeKsDETInyVCo7mo3t5rk+Rro6/jjLsIC8dJV83ZaBCBawvaFUhahlrsxLBGQa/644LZnEr0Ae4zK8FRT+oyLplf0mJ9oY//AJQ7ovBfGt3jy0+v1S66OSLYT7B/q+gVSzzmqbNY9Nig7iiJrHZ3Ea94/NWX03EZiNvBErWxc1pcYAcSR5EypbPV4b+nmlpSaHMcYvgBOo7Ec05YGG9m4HoqmN2LHMb2X+odx69Okc0P/K3NH2xAKw5WuQrx7XwgdeOIqHL1Xt1mLA0TmcQ0Dz/tKkpWTnPJB1W9nSd+YAf+kEjz2+pW97XCYKONN20dJ4QwinQpNaInmep3KPYpiTLemXHUnYcyhOEVO6B0j/PxQXiCqXOdUdJynKxokzy2H3qlGrfJ1N22KUSpXv29oa1aC88uTBvHUnbzhWWY84hpZRfUbIAy03EAk5RqBG+gQTCsLfXl9Q5QdWkyHN1MkNjfpOw89CDuD7WdRcPO5cXhs7f7dVqkb3pII1cbY0hlem6mToGvpupk8tCQEQtLjs4yGaRO36qZ6eXh9FRtuH+zbFCq7IS3PQrHPTqAGcpDmmJ2kRuh9n2lvcmllcaVQS0CXdmCTDHO5lu0zqMp5rFJklLi+jo1lcNqU5MSDB2Gs6b+iF4vZtkwANNR1B6+G/kvcH1zgjukD3jY9N/kpL+ppB3On3CqkY33yzjvGln2dYubpmAd6jukecge9DRTkAzumzjukC1juYcR6Obm+bfigGHW2ajm5/3TmKT2nLzQXko6B+GFhRZTdULx2j+XMclY4pZFVozd79J96C8DWnYh9R7TDtj0RTH2tdkqB06x5Lk5X/3vk7mnhWFcUXsHqPL++7M4DSPJJ/4nW47RjgNdinjBg0AkRO8pE4+rOzjYidPv1V6b/wBrJq4rwOxRYwkLDQU1TWBsVeoWYjqu1uVnnNj9A1lrpM6KJ7YmFcvLb+UqFrDo0CSVW7gvx/LsqNBI2UhoEjVX30DTHeVd5k7qlItworMYF72at0LB1SQ3byW1O3DZa7cKbyeN9lR1PkvHPGXXdTUBrutmWoeDKvcUsbfZXpMBatKlNWqNANVrDKIqOyxp1VOZpY3fZT/KOyidl42mIhXcRtzTeQDI81WotmeSvejEsU06KdSnqtGt1gqepSJWoaTsFTZaTIhS72iLYdGU+f0CrUrchuo1KtWFOGnz+gV8FpP2W8SvZyNJ0a1o+AUTr/SW8kKuasuPgSPcUbwiwDxTa7QHc+qxKvZvEpdRK9HFnhwd05/4TZcsfWoNqGoDpsizOFLTspDtY6oFh9BjGvYToCY15JdyT6OhCE48SB7cWo02Rl73NVLW/FS5BjTLHvdrK8vMLD67Ws7wMkgeAJj1MD1W12HMfTDw3M1p9naCRAjkdPiiuSbFoxkou+rHrD7kADXb0j3eXxQ7GsRaajoJHTz2MfFUaV33DrsOXrugtS670nr/AI+/FD22wvlpDNh9Z0tDABP6jr7gdEbpUur3SN9SNfTb3JNw7EiXtY1xBcQG6Try8gm//obontnZnNcWgNEZhIMkGY6GffsqarsJGTl0TvNRkjRzY2dv6O+OpKqi+Ew4EOPu96r3or29JlSrBY45ZBJh2uhlo17ruuxQsXofB8zv8B01WHjsnla4HWxuQKZAEePWVFXqzr01Efv97IVhdx3deX38unh1U15dQCBB36bAbeOp+CiVGXKxR4qeajCGgk5y4xrDWgz81FgbqYsQBrVLnAj/AJGIHlCN4DUi4zFubRwjqSQAPUj4o5d4FVe/M7s3iNAxuU0yfZ7w1cJgGeswteVQ+JI4PJUrFPDMXuKJDQ3MwGS39ijNW9p129wQJGYdP2Q2leMe/LMaqO5c2k53ZuEka+KDkxKXK7HMWRx4u0NlGwNNkg7idfJc3xeue0IeOZhN1LGC6jJ/l3/ukmtUDyTPPRTSQabbB6+SajFFbGSYBjkrGC1ZEbojWwPNSmdYlQcPYXVYXOG3inFKLXIi8c1K0io5+arlatbsupvAI8tFXqZ2Vy4iNVeubvtXsC25evQGMI8v2C8QunP0PJR0Tp4pouuF3EF49Eu21o978rWnMNIVKSZc8cov8wzhtJ/ZFzY15IA9z85ka/JNVK0rUGjtGENKjNnkl7m6HnClxq0RRySlTVJAMWxc2ButHYbWYJ1hFRTOUvaNEStKDqlKCd9hqsOVBVj3PoUm1QSNfNMmHtDGGBy3S7Ww9zajmxsrDa9QN1OnRanygcOHyiZrnVX5BuTE+qI4zw262p5806ajp6IRZ1yxwcOvRHr7EH3DOzaPMoalyN5cCqxctLgTrqvalQNM9eSioUSyplI7yvXdEZdfaCJ7E0nX5E7qwcwDmtbcaHz/AGVFlXub6q1Y0yG7zJlE4BRcpNgx4PaO0PtH5pj4bxBwqDO2WjSFPQtGQDAkgKZzGtBceQ/wgSlfB6rF/wAfnDH5d3q6DNzituBBGXw/sEm41ixJIp+ymrhTh1lw7tKxkHYEpn4g4Jtn0jkaGujQ6IalGLOTlhPIuOBB4Ov2sbUdP8Q5aYkxAduZ5efgFFxLWaazYeHkNAcWwANTAAS/e0n0XPpzHJw6xtKgt3QY0RdlvcKeWoeOg6y70jpPNVnPnzUEmFrKszYxcH2YqV2kmAzXTTXlry5p/o14rtYDEMd6CA0fNA+CrGmyi4v9otkeemVvvMeiPDCMl1nzEy3KWxAaWuEkHnOvuCBNux7ElGFFDjKq6paPE606gJHXKBqP+Lj6g+ZQ7S6Ij/HwXSbvCwe3pk6Pa0t8Nwfm1cyFE6z4z6K8crXILKueBgscS9PdPvUt5dSCddZ+/dKWGvLSrIuiRH3qtbQafFDJwvXo9o5tR7WOIlmaI0O+vMEBONviwzEuyg5HgkHQxoHeGslcbtq016kU6dXuOpxUEhuYRmEEEOAkggiC5T3zLsURSD3GnzaOY6eXghzwpvsPizNRfx6Oi33BDTRqXTHDUufHQEl0b8lzK9qtqatOqgo4zc0aTqIqVG03aFk6ek7eiGNcRsmdka4Eo6iatS9nQjcNZZBpkuc2APvwSvZ0BBzAzuFafiDzQphxkAae7SUc4PrsNTO9hd0AEwsQUccZWuWFnKeaUafCKlG5rkNHZPDRuYTpSu6AoezB2219ycba9pGkXgCANRH0SVi11S7Zr2sIaTBBEDz1Srlu9D0Vt9iWKIfVMjQnnoqF9ZilUlpXTcQFu7uEDNGhA2XKuIqhFRzByO6Pim5MV1MFCA+cC4oKpyu5DmUOt6AF9W7Nwbrok/BXVRIpkgnmrte3q0HNqTJO5RHj7aBQ1PKUjodSl27YqP8AZVzGrq1rWj6LWw9rTlMHeIaQeeu8pOZf1DQJLS0Hn1WtpbXFSn3Gkh25Qoxa5Gsk4ydOwZaXbGsLDJhF8HL3gFrdAqD8F7Ke07sCTPM+CiwCjWrktpuLGdUSajV2L45ztKjTGc5qudoNOSu8NcKurjNnACZB+HjXMntHZo3OqzDrb8sMjic4MeYQ/LFqohoYJKVzFLiHCvy1TKSCDsquGXjWSOac+KcKpVQwl0E9VDY8KMaJMO21RMWNzXBjUaiOKl7EzF3tzio0wQoLq8ztkiNNU1cRcIBwztdDQNUpW9i5+jNWNOp5Irhs+oUeXyP4EduaWWCDIV2g0ZRGoKZrepauo9mGN7SI/ulx1PIS3of7rMZts3LFsXYTtqktHkrH5XtGP8IQ+3aREK62q5oMcxqEB9n0KU8ktHUe9q/wNlhhIZbteHnSNAUVoWr6wzNeRGhB/YhKeH4zTIFN78sbIwzHqVPRtTca6rLTPIKcUhB4wwh7azn7hzoEczMQFo/hg06JqvdmeNcjRoBz727jHQe9F+I8X/gy1sljgQTtJmHRzj5kJUw3iGqyp/FcXsdo4HkOo6fVNYvp+QnqMMceSpd9/uTMprYUtfBFLyzAcS0aHUeE+fL6L3Cqc1mgiYIn1+x71iXHBPH0NRrtp2zYEd5k/wDcNEdq3bc9N4du4A/8tP29yXuL3BlFo6vp/wDkESrWrTTDyNRqIncJZ9DXFhTHauWs2Ny1w+E7+nwXNblkkkcyT7064lmL6J6uaOcQ4ZT4aSl2vTALhsWlwI25yN9uSvHwDnGwE5nvW4tyxpceQJ92qKutA6CND/jkVK2nmc1mXOJGfkA2dST79OfvgqbbpA1jAFjaPpNDgJJ1d580apYq0AZjlJ5K7ilr2QLRs2NY8JQplBlUS/dVL8QkVtXBT4tq03tZlAzcyEtOboj+L0WtbLYMf2CXnPR8caic7PLdNhKpVBosA3A1XRfw+w1j6YfnLT0XNsGDS8NdzHxTjw3ifYywnTZCzW+hnSUuWPtjIL6ZALXO9qddfBecS4OGUTUzFwEEA+cqPC6FMtkPGuu+qlu7oVYoyInX0SjOjKvRWw2jSq0e1cAHR9FzPjG2dTcMzCA8yHdU14njbGudTpiQ0wY28Ql7izHDdZGxDaeyYwqW4U1cl4rZSsqAyeJVh1GWFjj5So8Ofp5BC8RvS5+mgCfdUcWO7cX8avyymykHZoifmuvcCXLX2lN2gMa+C4Rb0jVqBpMZiBPRdZ4fq0bd3YuPtNA022SWeKqkdXTSlJtsp/ixdMe6lRZBM5nEdOiDcPXvZEgb8tES47wptN9KrTMtLTKk4LyFjnlo7p3Q3SgGgpeXkaMGxuoTleBqO7pHzQTGMRl47UDM12ghUMU4iz1w23/Tu7x8OqtWNoars9U5neP0Qvp5Y3HHv6AHFzzULGt9COXuRPh6hc0v9R2emQmIYIyNgh1/QqUQcmsckzgzqPD4EdboZS+UXf4HvENwypbPY1wDiIC5bbUnh4olxaOZGiJcV4pna0tGUg6x1UfDlBld/fdBAmUxmlYjpcaXAbHAxaw1RVgATMpctXyXyc0OIn0CM8SYw1tHsaVUuMwR/dBbCllafEz8Ah4r9jGdRTqJLSvnU3EVRAglhGswYAiec+CsU+JGNH/185/mdUIjyaBA95S5f13OcQ4zlJA8BMR8AtKdy4AjMYO4OonrlOk+K3tSfAef2lqJY1iUnX8/uMeGvpV62WvloAgnMXAARrBzRqUwWH/SqNWalznABgNa92vm1p16ct1zhzpMncrVxVbebEnJtV/I74vj9rVqFrcxpkgAlsZd4J1mNSPWeSA49hXZPBBlp2PpME8/AoKBpKN4fiYfTFGqQIjI47QIhp8uR9ERNdMJucuJP9Qtgt5mpszzNM5T1yn2T5Db0RDCW/xtOcn0zQPgPihFvR/iS0tLS3vQZBHIDxn70RzBRFxlHRnpoJ80HNVjON9I84+qODKfTM0+7VMVK9HYNHUfRLn4ovhtNvimGnTH5cOI1ga+iA/pQRP5v9CS/eX2VOoNwPixxbPwKE3ZHbVjAjtD/wCLUQs35rEtP6XPEeE5v/ZVqtkHGo8kz2m3UENA9VlezS5ZT9Ms7fv7vqo8SxEW9EENkucQ1ojV0bu6CPotmPzPgHut+J5rS8u/4oY0A9mPaOsOdvHpA9CnsENsbfbKyPjgpXWNV8jH1aYaXtIcADBg90wSYMH5IfZXbi7Qc0f4TxT84+ta1Q11NjX1KT9nNDXNBb/uBzT1GvLZfF2W1HQ3uAkSPmsuFu2c95n0TYxbPrOljYAGoS5d0Cz2gnG2qZh3dv8AKb+DeHqVaa1doLKbgGg7ExPrEhbjG+EByP8AuYg4VwjXdS7dwLGxLRzIiZhb0bAkTrqu4utDWqP0HZtZsI58ojpKB4dw1nByhusloHnury4nXxM6fPFSe8Q7Dh240cC4N80y2OAEkEuIJ2KaHWZt2Q+Y6DXw8PvkrLqDsoApyT7I90SfMfFLx085P5dDc9bjivh2c+xLD2MzMykbkuPP15rnVe6aHuHKSAV9HYxwzSuqJFWWPLe65pjKY015r5oxe0NGvUpFwcWOLcw2Mc/BFUFDoVeaWX6v2CGGXMyJRuws6dVsOb6hJNCsWuEc910TBbBnZhzqg113REwU40L91YNoNJBkzoi3D+M0s01H5Y3nmilDA2vcKpIdT/zqtavCtAuJDo5jpryHVBnGxnBmcHwTY7jtKrRIph2Vp6ct0uUMYNGi8U5mp3fKV0GphFO3otkAzHr5rm2Nyar+5l12GwCDGP3jUsjbpE3D0NfLiGgDc7J3tsSY0iWgs/maZ9fJAMFw2lUpgHWdwimKMFKmGBsaZW+AQZtNnSxRlGK+4bKl5Ta2ZiRpOqo1rkPE7hB7i2e+mGOcQcsiNx4qtQtK9No/iZxGoO/oVhpNBnafQjcV0wKhjYmUMw8EA8kW4gYTVIPJD6DYBhdCCuKs87nko5HR6617nszPNXqVFzGgO3In6KP842AAYjkrl1eCqQ4CIaG+7/Km2SZrdBx75Fa59t39TvmVE5WqtEmoRBEuOscp3U9XDxGh18fvRXQO0gcFkKZtq4/p+/NWW4doJdv4f3Uologt6csPn+336qqQi9Gjk0JnWRofDkVUv6f6hOu/7qNFKXIW4cuNNf0wB66p24Wt5eS7cn718lz7BTA/5fIJ/wCErrNPUIGUfwP7yx+JNgKlFoAE5mCfMxuUdtrCKAaddPuEP4oktpiJ77PTvT9EdoO/hjyQX1Qw1zYsUO419I7ST/3AIZfVnBuh12PSdQCfT5Itir+8Y3S/izczHgmAQDPqCfTVXDvkqXCKeH4jmkU+Whef/UH5oLi2IgZmUzM+0/meoH7qncX0NNNh7syXDd37DfzVKjTLjA3T7lxQhLI2qPadVzDLSWnqCR8QiNpi7wCDrPOBOnh+oeHxCpXlMNOUfp0Pnz0+HoomLAEO2uMVTmyBoAElp6aTrPVN9jxS11oLfvUbgPkZgYqSZEOjnI0Mcolc3a8gyCQRsQYI9QvHvcf1EzvPNaUmjMoqSo+ksDo16VDvnNn9stmfExKA1r+rbVXso1M4IloO8dPHkkLAvxGxC3ogC4o1WsGUUazJdl6ioAC4eBfPgj2A8RsvIdTpFtakc7qMgh7ZMljtyBpIIkTzRVkTF3ilHnsbuHOIH1KgN0wsa7Rr3AhvvPM/VOotszcrfYIlrhuk2pxSyrFN1LuiIEDfxATNhFyHMik6HD/8zqAseWLdJm5aecY7pLgpsw17KYa+o9we4g5j1BH1XA+OcAdbXdVgHdzZm+TtfnK+iMUqNc6mwugscHOj1C5r+MNjFwysDLXty+6SqzNqNjH2dhjlzeN+0cWdurDa7ojMY6SreKWkd4KnbszOa3qQEKLvkLqMEsM3CR038Nm1atu5kS0SATtvPrzTdg3COQg1aheQdGgQInQHrCm4Jaz8uxrAGuYILfTdMNrU7RpGzhIK2JuxP4qdlqACS0bjoueYxWzPd0kp/wAUwK7ZUdlAqsdJk7+SR+IaAbqWllQOh7T8wsT55GNNKnT9l3hQ5XZie6BK04iv3V6oNN8EbDkhWD3oEtOxCO2Vix2rdPLRLuk7OtGTmtqfBYwTE7jtQaz291sAZRr5o3jF/lbIaJ32QHEcOgTmObkengVl9fjs2s3fAHqsSSfQeM3C0/3F/HmbPI9rn9EBB6c12vhrAqdezcysz2jHeEH0lccxq0/L3FSlPsOIE8xyT2J/FHn9RzkdFVxVrDj3T5/QKnvur1gIafP6BEYKHZ492vPQk/HotWt5feixYsls2Duvy+/FbkGNCsWKEIax8Pvmq9Z45/H5QsWLLNJHtnowQf1FP/AFGWvedi7T08V4sQMnQ9hDXEoEMH+9nwMo3YUgWQsWID6Gm+BQuqsVaoPUiPlohd4Za2ROhHw+/esWK0TtCDUtyHlg1IJA8Y5+5F7O2FNs/qMTPXp5SsWJ2PRycndA19q8kyNZ11G61fbuaNRp1WLFbRlSI1hK8WLJpHsaT9+5SWtw6m8PY4te3VrmmCPULFihDpH4d8QU6hNGu5rapM03mGipO7Z2D+m0+Y1cLao6lXLqDXz+rc5vADqsWISillQ3vcsEr9GttfNr4g6k+QWszBoMQZ68zol38Sy9rqbHOzNbJE7gnRYsTGSW7G7M6OCx6yFf7aEa8ZmpO96g4Kte0umDoQfisWJfEdH7ait0X+B3Ztu1ru1YA0tgGNJV81gyux2wqCD0lYsRjgdhG5Oui53+LdzQZTZTLQa9TUERLQNyV6sVM3jXyRymoyDzVi3xGoz2TovFiCdHp8BKliNWo3cApn4Awxta4a6pHcGcjqZ0+/BYsUS5Jlb2N2darVAB+y4v+L2HBlyyqB/qN18x9lYsTCOSIgV+y9k+f0CxYiI0u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66976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hotos.wikimapia.org/p/00/00/43/62/26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639" y="332657"/>
            <a:ext cx="7584841" cy="568863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584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938740" y="2276872"/>
            <a:ext cx="7056040" cy="368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6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QUE ALEGRIA QUANDO ME DISSERAM:</a:t>
            </a:r>
          </a:p>
          <a:p>
            <a:pPr marL="342900" indent="-342900">
              <a:lnSpc>
                <a:spcPts val="26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VAMOS PARA A CASA DO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SENHOR!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6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OS NOSSOS PASSOS SE DETÊM</a:t>
            </a:r>
          </a:p>
          <a:p>
            <a:pPr marL="342900" indent="-342900">
              <a:lnSpc>
                <a:spcPts val="26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ÀS TUAS PORTAS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JERUSALÉM!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6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6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Jerusalém edificada,</a:t>
            </a:r>
          </a:p>
          <a:p>
            <a:pPr marL="342900" indent="-342900">
              <a:lnSpc>
                <a:spcPts val="26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cidade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bela e harmoniosa.</a:t>
            </a:r>
          </a:p>
          <a:p>
            <a:pPr marL="342900" indent="-342900">
              <a:lnSpc>
                <a:spcPts val="26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Para lá sobem as tribos,</a:t>
            </a:r>
          </a:p>
          <a:p>
            <a:pPr marL="342900" indent="-342900">
              <a:lnSpc>
                <a:spcPts val="26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as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tribos do Senhor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.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95536" y="1124744"/>
            <a:ext cx="8568952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“Naqueles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dias, foram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presos sete irmãos, juntamente com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mãe,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rei da Síria quis obrigá-los,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à força de golpes de azorrague e de nervos de boi,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comer carne de porco proibida pela lei judaica.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Um deles tomou a palavra em nome de todos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falou assim ao rei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pretendes perguntar e saber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nós? Estamos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prontos para morrer,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antes que violar a lei de nossos pais».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Prestes a soltar o último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suspiro,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segundo irmão disse: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«Tu, malvado, pretendes arrancar-nos a vida presente,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o Rei do universo ressuscitar-nos-á para a vida eterna,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morrermos fiéis às suas leis».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Depois deste começaram a torturar o terceiro.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Intimado a pôr fora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língua, apresentou-a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sem demora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estendeu as mãos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resolutamente, dizendo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 nobre coragem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Do Céu recebi estes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membros,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é por causa das suas leis que 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desprezo, pois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do Céu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espero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recebê-los de novo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».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763688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306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573978" y="613570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95572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11560" y="1711077"/>
            <a:ext cx="8352928" cy="3336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próprio rei e quantos o acompanhavam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estavam admirados com a força de ânimo do jovem,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não fazia nenhum caso das torturas.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Depois de executado este último,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sujeitaram o quarto ao mesmo suplício.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Quando estava para morrer, falou assim: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«Vale a pena morrermos às mãos dos homens,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quando temos a esperança em Deus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 que Ele nos ressuscitará;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tu, ó rei, não ressuscitarás para a vida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»”. 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						  (2 Mac 7)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691680" y="1124744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306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1763688" y="4869160"/>
            <a:ext cx="72008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7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</a:t>
            </a:r>
            <a:endParaRPr lang="pt-PT" sz="2700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7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ficarei saciado, </a:t>
            </a:r>
          </a:p>
          <a:p>
            <a:pPr>
              <a:spcAft>
                <a:spcPts val="0"/>
              </a:spcAft>
              <a:defRPr/>
            </a:pPr>
            <a:r>
              <a:rPr lang="pt-PT" sz="27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quando </a:t>
            </a:r>
            <a:r>
              <a:rPr lang="pt-PT" sz="27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surgir </a:t>
            </a:r>
            <a:r>
              <a:rPr lang="pt-PT" sz="27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</a:t>
            </a:r>
            <a:r>
              <a:rPr lang="pt-PT" sz="27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vossa </a:t>
            </a:r>
            <a:r>
              <a:rPr lang="pt-PT" sz="27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glória!</a:t>
            </a:r>
            <a:endParaRPr lang="pt-PT" sz="27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19686331">
            <a:off x="371769" y="5354399"/>
            <a:ext cx="1378486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357955" y="1167151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16686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32109</TotalTime>
  <Words>1934</Words>
  <Application>Microsoft Office PowerPoint</Application>
  <PresentationFormat>Apresentação no Ecrã (4:3)</PresentationFormat>
  <Paragraphs>322</Paragraphs>
  <Slides>29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29</vt:i4>
      </vt:variant>
    </vt:vector>
  </HeadingPairs>
  <TitlesOfParts>
    <vt:vector size="50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12_Modelo de apresentação predefinido</vt:lpstr>
      <vt:lpstr>14_Modelo de apresentação predefinido</vt:lpstr>
      <vt:lpstr>15_Modelo de apresentação predefinido</vt:lpstr>
      <vt:lpstr>16_Modelo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2199</cp:revision>
  <dcterms:created xsi:type="dcterms:W3CDTF">2006-05-02T09:35:59Z</dcterms:created>
  <dcterms:modified xsi:type="dcterms:W3CDTF">2015-02-07T11:03:44Z</dcterms:modified>
</cp:coreProperties>
</file>