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504748" r:id="rId11"/>
    <p:sldMasterId id="2147504761" r:id="rId12"/>
    <p:sldMasterId id="2147504774" r:id="rId13"/>
    <p:sldMasterId id="2147523379" r:id="rId14"/>
  </p:sldMasterIdLst>
  <p:notesMasterIdLst>
    <p:notesMasterId r:id="rId41"/>
  </p:notesMasterIdLst>
  <p:sldIdLst>
    <p:sldId id="391" r:id="rId15"/>
    <p:sldId id="425" r:id="rId16"/>
    <p:sldId id="486" r:id="rId17"/>
    <p:sldId id="353" r:id="rId18"/>
    <p:sldId id="386" r:id="rId19"/>
    <p:sldId id="393" r:id="rId20"/>
    <p:sldId id="426" r:id="rId21"/>
    <p:sldId id="465" r:id="rId22"/>
    <p:sldId id="451" r:id="rId23"/>
    <p:sldId id="456" r:id="rId24"/>
    <p:sldId id="452" r:id="rId25"/>
    <p:sldId id="307" r:id="rId26"/>
    <p:sldId id="437" r:id="rId27"/>
    <p:sldId id="427" r:id="rId28"/>
    <p:sldId id="342" r:id="rId29"/>
    <p:sldId id="387" r:id="rId30"/>
    <p:sldId id="388" r:id="rId31"/>
    <p:sldId id="398" r:id="rId32"/>
    <p:sldId id="301" r:id="rId33"/>
    <p:sldId id="395" r:id="rId34"/>
    <p:sldId id="389" r:id="rId35"/>
    <p:sldId id="390" r:id="rId36"/>
    <p:sldId id="400" r:id="rId37"/>
    <p:sldId id="442" r:id="rId38"/>
    <p:sldId id="458" r:id="rId39"/>
    <p:sldId id="488" r:id="rId4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4" autoAdjust="0"/>
    <p:restoredTop sz="94628" autoAdjust="0"/>
  </p:normalViewPr>
  <p:slideViewPr>
    <p:cSldViewPr>
      <p:cViewPr varScale="1">
        <p:scale>
          <a:sx n="98" d="100"/>
          <a:sy n="98" d="100"/>
        </p:scale>
        <p:origin x="7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0154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509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982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542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091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5135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8C901E-EA1A-4F8E-A846-C8018930490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4519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2BC6E-2230-45EB-A83F-BB114FAF91C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58444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4AFE4-59F2-4B1D-B76D-10FC3911153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70433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093A1-2A4B-4805-9CB4-3298C84E68F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855767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EE00-D2E2-4A9D-B29D-A4ECA21BC87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57780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270D4-4D54-4BD2-934E-D21B53E61E1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642509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2ECED-1DC4-401D-B269-C90847FEF773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389570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3B50D-652F-47C2-9403-B4C9B15E1750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48845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EF0B8-DC6E-4D66-950D-7CE1C7F8E9A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90542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3437C-EF3C-4934-BF95-44C58FF4220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605261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897D6-F240-49E4-A1CA-C379FE575962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68849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PT" dirty="0">
              <a:solidFill>
                <a:srgbClr val="80808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9B2445-9FE1-44A4-A766-BAC0C2A67FE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6705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/>
            <a:endParaRPr lang="pt-PT" dirty="0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fld id="{129AC253-B6E9-444F-AEB1-9A04334420C3}" type="slidenum">
              <a:rPr lang="pt-PT">
                <a:solidFill>
                  <a:srgbClr val="808080"/>
                </a:solidFill>
                <a:cs typeface="+mn-cs"/>
              </a:rPr>
              <a:pPr/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pt-PT" sz="2400" b="0" baseline="0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t-PT" dirty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81986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23380" r:id="rId1"/>
    <p:sldLayoutId id="2147523381" r:id="rId2"/>
    <p:sldLayoutId id="2147523382" r:id="rId3"/>
    <p:sldLayoutId id="2147523383" r:id="rId4"/>
    <p:sldLayoutId id="2147523384" r:id="rId5"/>
    <p:sldLayoutId id="2147523385" r:id="rId6"/>
    <p:sldLayoutId id="2147523386" r:id="rId7"/>
    <p:sldLayoutId id="2147523387" r:id="rId8"/>
    <p:sldLayoutId id="2147523388" r:id="rId9"/>
    <p:sldLayoutId id="2147523389" r:id="rId10"/>
    <p:sldLayoutId id="2147523390" r:id="rId11"/>
    <p:sldLayoutId id="2147523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48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2.wmf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7.png"/><Relationship Id="rId4" Type="http://schemas.openxmlformats.org/officeDocument/2006/relationships/image" Target="../media/image19.jpeg"/><Relationship Id="rId9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2.wmf"/><Relationship Id="rId4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.4plebs.org/boards/tg/image/1375/56/13755662488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775" y="1916833"/>
            <a:ext cx="4487681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4385" y="2060848"/>
            <a:ext cx="8472041" cy="3672408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amou tanto o mundo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que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lhe deu </a:t>
            </a:r>
            <a:endParaRPr lang="pt-PT" sz="40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seu Filho </a:t>
            </a: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unigénito:</a:t>
            </a:r>
            <a:endParaRPr lang="pt-PT" sz="40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quem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acredita n’Ele </a:t>
            </a:r>
            <a:endParaRPr lang="pt-PT" sz="40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0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 </a:t>
            </a:r>
            <a:r>
              <a:rPr lang="pt-PT" sz="40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vida eterna. 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42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420802"/>
            <a:ext cx="8640960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tempo, Jesus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entrou em Jericó e começou a atravessar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cidade. Vivia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ali um homem rico chamado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Zaqueu,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era chefe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publicanos. Procurava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ver quem era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Jesus, mas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devido à multidão,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podia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vê-l’O,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era de pequena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estatura. Então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correu mais à frente e subiu a um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sicómoro,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ver Jesus, que havia de passar por ali.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Jesus chegou ao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local, olhou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cima e disse-lhe: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«Zaqueu, desce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depressa,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hoje devo ficar em tua casa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desceu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rapidamente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recebeu Jesus com alegria.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 verem isto, todos murmuravam, dizendo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Foi hospedar-Se em casa dum pecador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Entretanto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Zaqueu apresentou-se ao Senhor, dizendo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Senhor, vou dar aos pobres metade dos meus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bens 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se causei qualquer prejuízo a alguém,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restituirei quatro vezes mais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Disse-lhe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«Hoje entrou a salvação nesta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casa,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Zaqueu também é filho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Abraão. Com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efeito, o Filho do homem veio procurar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salvar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estava perdido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           (Lc 19)</a:t>
            </a:r>
            <a:endParaRPr lang="pt-PT" sz="24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251520" y="1628800"/>
            <a:ext cx="8712968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714375" lvl="5" defTabSz="809625">
              <a:spcAft>
                <a:spcPts val="1200"/>
              </a:spcAft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Oramos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...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ao Senhor,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pelo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Seu Espírito Santo, pois foi Ele quem procurou Zaqueu para o levar à salvação.                                  	    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E porque Jesus veio para salvar o que estava perdido,   	     peçamos-Lhe então com toda a confiança, para que:      </a:t>
            </a:r>
            <a:endParaRPr lang="pt-PT" sz="2200" i="1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21907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entre no nosso coração e fortaleza a nossa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fé inconstante… 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21907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os afastados de Deus encontrem a Sua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morada santa…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21907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os egoístas saibam abrir a porta da sua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casa ao Senhor…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21907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a nossa Comunidade seja constituída sempre por</a:t>
            </a:r>
          </a:p>
          <a:p>
            <a:pPr marL="0" lvl="3" indent="-21907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		 verdadeiros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“filhos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Abraão”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 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331640" y="5301208"/>
            <a:ext cx="6264696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Vem, espírito de Jesus,</a:t>
            </a:r>
          </a:p>
          <a:p>
            <a:pPr algn="just"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Visitar a nossa casa!</a:t>
            </a:r>
            <a:endParaRPr lang="pt-PT" sz="34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gaudiumpress.org/resource/view?id=94962&amp;size=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435" y="3692231"/>
            <a:ext cx="3540125" cy="23686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creiaemcristo.com.br/novotema/wp-content/uploads/2013/01/convers%C3%A3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783" y="1660328"/>
            <a:ext cx="3640550" cy="2047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95536" y="1720691"/>
            <a:ext cx="8508379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Ti, meu Deus, elevo o meu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coração,</a:t>
            </a:r>
            <a:endParaRPr kumimoji="0" lang="pt-PT" sz="20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elevo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as minhas mãos, meu olhar, minha voz.</a:t>
            </a:r>
          </a:p>
          <a:p>
            <a:pPr marL="1714500" lvl="3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Ti, meu Deus, eu quero oferecer</a:t>
            </a:r>
          </a:p>
          <a:p>
            <a:pPr marL="1714500" lvl="3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meus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passos e meu viver,</a:t>
            </a:r>
          </a:p>
          <a:p>
            <a:pPr marL="1714500" lvl="3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meus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caminhos, meu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sofrer!</a:t>
            </a:r>
            <a:endParaRPr kumimoji="0" lang="pt-PT" sz="20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TUA TERNURA, SENHOR, VEM ABRAÇAR-ME</a:t>
            </a: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A TUA BONDADE INFINITA VEM PERDOAR-ME.</a:t>
            </a: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VOU SER O TEU SEGUIDOR E DAR-TE O MEU </a:t>
            </a: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CORAÇÃO.</a:t>
            </a:r>
            <a:endParaRPr kumimoji="0" lang="pt-PT" sz="20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QUERO SENTIR O CALOR DAS TUAS MÃOS.</a:t>
            </a: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0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Ti, meu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Deus – que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és bom e que tens amor</a:t>
            </a: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ao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pobre e ao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sofredor –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vou servir e esperar.</a:t>
            </a: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Em Ti, Senhor, humildes se alegrarão</a:t>
            </a:r>
          </a:p>
          <a:p>
            <a:pPr marL="342900" indent="-457200">
              <a:lnSpc>
                <a:spcPts val="2300"/>
              </a:lnSpc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cantando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nova canção de esperança e de paz.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10187" y="6136436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476672"/>
            <a:ext cx="8208912" cy="259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31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95536" y="3213100"/>
            <a:ext cx="6375652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Jesus, o Filho do homem, veio salvar o que estava perdido…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 </a:t>
            </a:r>
            <a:r>
              <a:rPr lang="pt-PT" sz="2000" b="0" baseline="0" dirty="0" smtClean="0">
                <a:latin typeface="Arial" charset="0"/>
              </a:rPr>
              <a:t>– </a:t>
            </a:r>
            <a:r>
              <a:rPr lang="pt-PT" sz="2000" baseline="0" dirty="0" smtClean="0">
                <a:latin typeface="Arial" charset="0"/>
              </a:rPr>
              <a:t>Lc 19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Deus </a:t>
            </a:r>
            <a:r>
              <a:rPr lang="pt-PT" sz="2400" i="1" baseline="0" dirty="0" smtClean="0">
                <a:latin typeface="Arial" charset="0"/>
              </a:rPr>
              <a:t>não olha</a:t>
            </a:r>
            <a:r>
              <a:rPr lang="pt-PT" sz="2400" baseline="0" dirty="0" smtClean="0">
                <a:latin typeface="Arial" charset="0"/>
              </a:rPr>
              <a:t> para os nossos </a:t>
            </a:r>
            <a:r>
              <a:rPr lang="pt-PT" sz="2400" baseline="0" dirty="0" smtClean="0">
                <a:latin typeface="Arial" charset="0"/>
              </a:rPr>
              <a:t>pecados...</a:t>
            </a:r>
            <a:r>
              <a:rPr lang="pt-PT" sz="2400" i="1" baseline="0" dirty="0" smtClean="0">
                <a:latin typeface="Arial" charset="0"/>
              </a:rPr>
              <a:t>  </a:t>
            </a:r>
            <a:r>
              <a:rPr lang="pt-PT" sz="2400" baseline="0" dirty="0" smtClean="0">
                <a:latin typeface="Arial" charset="0"/>
              </a:rPr>
              <a:t>(para </a:t>
            </a:r>
            <a:r>
              <a:rPr lang="pt-PT" sz="2400" baseline="0" dirty="0" smtClean="0">
                <a:latin typeface="Arial" charset="0"/>
              </a:rPr>
              <a:t>que </a:t>
            </a:r>
            <a:r>
              <a:rPr lang="pt-PT" sz="2400" i="1" baseline="0" dirty="0" smtClean="0">
                <a:latin typeface="Arial" charset="0"/>
              </a:rPr>
              <a:t>mudemos!</a:t>
            </a:r>
            <a:r>
              <a:rPr lang="pt-PT" sz="2400" baseline="0" dirty="0" smtClean="0">
                <a:latin typeface="Arial" charset="0"/>
              </a:rPr>
              <a:t>)..</a:t>
            </a:r>
            <a:r>
              <a:rPr lang="pt-PT" sz="2400" i="1" baseline="0" dirty="0" smtClean="0">
                <a:latin typeface="Arial" charset="0"/>
              </a:rPr>
              <a:t>. </a:t>
            </a:r>
            <a:r>
              <a:rPr lang="pt-PT" sz="2000" b="0" i="1" baseline="0" dirty="0" smtClean="0">
                <a:latin typeface="Arial" charset="0"/>
              </a:rPr>
              <a:t>[ 1ª Leit. /  </a:t>
            </a:r>
            <a:r>
              <a:rPr lang="pt-PT" sz="2000" baseline="0" dirty="0" smtClean="0">
                <a:latin typeface="Arial" charset="0"/>
              </a:rPr>
              <a:t>Sb 11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Na nossa vida, deve ser glorificado o Nome de Cristo Jesus… </a:t>
            </a:r>
            <a:r>
              <a:rPr lang="pt-PT" sz="2000" b="0" i="1" baseline="0" dirty="0" smtClean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2 </a:t>
            </a:r>
            <a:r>
              <a:rPr lang="pt-PT" sz="2000" baseline="0" dirty="0" err="1" smtClean="0">
                <a:latin typeface="Arial" charset="0"/>
              </a:rPr>
              <a:t>Ts</a:t>
            </a:r>
            <a:r>
              <a:rPr lang="pt-PT" sz="2000" baseline="0" dirty="0" smtClean="0">
                <a:latin typeface="Arial" charset="0"/>
              </a:rPr>
              <a:t> 1.2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3.bp.blogspot.com/-oXE-z8_ohU8/TgzUZswI5VI/AAAAAAAAAJ4/aL-ebmb2vNo/s400/page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96752"/>
            <a:ext cx="4968553" cy="4968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196752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764704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385282"/>
            <a:ext cx="8424936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Eu tinha fome e deste-me alimento,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- Quando, Senhor, se eu nunca Te encontrei?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Eu tinha frio e tu bem me cobriste,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- Porém, Senhor, eu nunca Te encontrei?</a:t>
            </a:r>
          </a:p>
          <a:p>
            <a:pPr lvl="2">
              <a:lnSpc>
                <a:spcPts val="2200"/>
              </a:lnSpc>
              <a:spcAft>
                <a:spcPts val="0"/>
              </a:spcAft>
              <a:defRPr/>
            </a:pP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b="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#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A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TUA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ESP’RANÇA,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PEITO DE QUEM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SOFRE,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COM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TEU DOM DE AMOR ACENDERÁS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lvl="2">
              <a:lnSpc>
                <a:spcPts val="2200"/>
              </a:lnSpc>
              <a:spcAft>
                <a:spcPts val="0"/>
              </a:spcAft>
              <a:defRPr/>
            </a:pP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tinha sede e tu me saciaste,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Quando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Senhor, se eu nunca Te encontrei?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Doente estava e tu me visitaste,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Porém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Senhor, eu nunca Te encontrei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? </a:t>
            </a:r>
            <a:r>
              <a:rPr lang="pt-PT" sz="2000" b="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#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Fui peregrino e tu me acolheste,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Quando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Senhor, se eu nunca Te encontrei?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Eu tinha fome e deste-me alimento,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Compreendo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já: «que vives entre nós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»! </a:t>
            </a:r>
            <a:r>
              <a:rPr lang="pt-PT" sz="2000" b="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#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786830"/>
            <a:ext cx="3456558" cy="3379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640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251520" y="1987674"/>
            <a:ext cx="8640960" cy="330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704850" lvl="1">
              <a:spcAft>
                <a:spcPts val="1200"/>
              </a:spcAft>
            </a:pP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Ainda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estamos agora na Casa de Deus,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nesta Celebração da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Eucaristia. Falta-nos, a seguir, levar connosco Jesus, o Filho de Deus,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“para a nossa casa”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ficar sempre nela…   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Assim:</a:t>
            </a:r>
          </a:p>
          <a:p>
            <a:pPr marL="247650">
              <a:spcAft>
                <a:spcPts val="600"/>
              </a:spcAft>
            </a:pP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nossa vida será diferente…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de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diversas cores…</a:t>
            </a:r>
          </a:p>
          <a:p>
            <a:pPr marL="2476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quando for preciso, o Seu vento forte nos sacudirá…</a:t>
            </a:r>
          </a:p>
          <a:p>
            <a:pPr marL="2476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o nosso coração s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erá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como um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rio de água viva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 </a:t>
            </a:r>
          </a:p>
          <a:p>
            <a:pPr marL="247650">
              <a:spcAft>
                <a:spcPts val="6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o Amor de Jesus despertar-nos-á da nossa preguiça…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683568" y="5552122"/>
            <a:ext cx="8208912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“hoje vou ficar em tua casa!”</a:t>
            </a:r>
            <a:endParaRPr lang="pt-PT" sz="33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imguol.com/2012/11/09/o-fracasso-da-globalizacao--para-o-autor-o-fracasso-da-globalizacao-aconteceria-caso-uma-grande-crise-economica-causada-por-grandes-quedas-no-euro-ou-no-dolar-aumentaria-a-disputa-entre-os-1352491727956_956x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24944"/>
            <a:ext cx="5782530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orar.carmelitas.pt/images/oracoes/001-tmr-p-tp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196752"/>
            <a:ext cx="2822423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89325" y="2037238"/>
            <a:ext cx="8208912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DÁ-NOS UM CORAÇÃO GRANDE PARA </a:t>
            </a:r>
            <a:r>
              <a:rPr kumimoji="0"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AMAR!</a:t>
            </a:r>
            <a:endParaRPr kumimoji="0" lang="pt-PT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DÁ-NOS UM CORAÇÃO FORTE PARA </a:t>
            </a:r>
            <a:r>
              <a:rPr kumimoji="0"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LUTAR!</a:t>
            </a:r>
            <a:endParaRPr kumimoji="0" lang="pt-PT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endParaRPr kumimoji="0" lang="pt-PT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endParaRPr kumimoji="0" lang="pt-PT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ts val="3000"/>
              </a:lnSpc>
              <a:defRPr/>
            </a:pPr>
            <a:r>
              <a:rPr kumimoji="0" lang="pt-PT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Homens novos, amando sem fronteiras,</a:t>
            </a:r>
          </a:p>
          <a:p>
            <a:pPr>
              <a:lnSpc>
                <a:spcPts val="3000"/>
              </a:lnSpc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não havendo mais raça nem lugar,</a:t>
            </a:r>
          </a:p>
          <a:p>
            <a:pPr>
              <a:lnSpc>
                <a:spcPts val="3000"/>
              </a:lnSpc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Homens novos ao lado dos </a:t>
            </a:r>
            <a:r>
              <a:rPr kumimoji="0" lang="pt-PT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mais pobres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,</a:t>
            </a:r>
          </a:p>
          <a:p>
            <a:pPr>
              <a:lnSpc>
                <a:spcPts val="3000"/>
              </a:lnSpc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partilhando com eles </a:t>
            </a:r>
            <a:r>
              <a:rPr kumimoji="0" lang="pt-PT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teto 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 pão.</a:t>
            </a:r>
          </a:p>
        </p:txBody>
      </p:sp>
      <p:sp>
        <p:nvSpPr>
          <p:cNvPr id="2" name="AutoShape 2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log.cancaonova.com/padredelton/files/2011/06/arrependimen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42" y="3493930"/>
            <a:ext cx="3756670" cy="28135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encrypted-tbn2.gstatic.com/images?q=tbn:ANd9GcT6J1ZULZdTdFocY1GKQiN2q295g6e9Rwa3YffHh0nPosNP5G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2959563"/>
            <a:ext cx="4176464" cy="3128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7" descr="http://2.bp.blogspot.com/_QzxjH0-SyC8/TAl7x_GX92I/AAAAAAAAAZw/BTczjGmdl28/s400/deus-pai-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104" y="332656"/>
            <a:ext cx="3269390" cy="2597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http://www.radiocomunidadefm.com/wp-content/uploads/2009/09/zaque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537" y="338510"/>
            <a:ext cx="5195744" cy="3522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ângulo 3"/>
          <p:cNvSpPr/>
          <p:nvPr/>
        </p:nvSpPr>
        <p:spPr>
          <a:xfrm rot="21265362">
            <a:off x="234163" y="1202432"/>
            <a:ext cx="88205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Perdão de Deus,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pronto,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dispensa de nos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emendarmos!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Porque uma coisa é certa: JESUS, o Filho do Homem, veio salvar aquilo que estava perdido e requeria conversão…</a:t>
            </a:r>
            <a:endParaRPr lang="pt-PT" sz="36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4"/>
          <p:cNvSpPr>
            <a:spLocks noChangeArrowheads="1" noChangeShapeType="1"/>
          </p:cNvSpPr>
          <p:nvPr/>
        </p:nvSpPr>
        <p:spPr bwMode="auto">
          <a:xfrm>
            <a:off x="5390450" y="5588083"/>
            <a:ext cx="3286007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9630000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log.cancaonova.com/padredelton/files/2011/06/arrependimen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42" y="3493930"/>
            <a:ext cx="3756670" cy="28135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encrypted-tbn2.gstatic.com/images?q=tbn:ANd9GcT6J1ZULZdTdFocY1GKQiN2q295g6e9Rwa3YffHh0nPosNP5G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2959563"/>
            <a:ext cx="4176464" cy="3128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7" descr="http://2.bp.blogspot.com/_QzxjH0-SyC8/TAl7x_GX92I/AAAAAAAAAZw/BTczjGmdl28/s400/deus-pai-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104" y="332656"/>
            <a:ext cx="3269390" cy="2597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http://www.radiocomunidadefm.com/wp-content/uploads/2009/09/zaque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537" y="338510"/>
            <a:ext cx="5195744" cy="3522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ângulo 3"/>
          <p:cNvSpPr/>
          <p:nvPr/>
        </p:nvSpPr>
        <p:spPr>
          <a:xfrm rot="21265362">
            <a:off x="234163" y="1202432"/>
            <a:ext cx="88205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Perdão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Deus,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pronto,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dispensa de nos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emendarmos!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Porque uma coisa é certa: JESUS, o Filho do Homem, veio salvar aquilo que estava perdido e requeria conversão…</a:t>
            </a:r>
            <a:endParaRPr lang="pt-PT" sz="36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6311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.bp.blogspot.com/-Wna1XLeOCoI/T49yH5JoGjI/AAAAAAAAAA0/4mQ9_Rp0FKM/s1600/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188" y="2204864"/>
            <a:ext cx="4704521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540297" y="1682336"/>
            <a:ext cx="5975920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PARA TI, MORADA SANTA,</a:t>
            </a:r>
          </a:p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PARA TI, TERRA DA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SALVAÇÃO,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PEREGRINOS,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CAMINHANTES,</a:t>
            </a:r>
          </a:p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VAMOS PARA TI!</a:t>
            </a:r>
          </a:p>
          <a:p>
            <a:pPr marL="800100" lvl="1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Tu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serás o caminho, </a:t>
            </a:r>
            <a:endParaRPr kumimoji="0" lang="pt-PT" sz="2400" i="1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tu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serás a esperança:</a:t>
            </a:r>
          </a:p>
          <a:p>
            <a:pPr marL="1714500" lvl="3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irmão dos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pobres. </a:t>
            </a:r>
          </a:p>
          <a:p>
            <a:pPr marL="1714500" lvl="3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Ámen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Aleluia!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1340768"/>
            <a:ext cx="8496944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“Diante de Vós, Senhor, o mundo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inteiro é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como um grão de areia na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balança, como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gota de orvalho que de manhã cai sobre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terra.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todos Vos compadeceis, porque sois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omnipotente,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olhais para os seus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pecados,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arrependam. Vós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amais tudo o 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existe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odiais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nada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 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fizestes; porque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se odiásseis alguma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coisa,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teríeis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criado.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como poderia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subsistir,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Vós não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 quisésseis? Como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poderia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durar,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a tivésseis chamado à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existência?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todos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perdoais,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tudo é vosso, Senhor, que amais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vida.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vosso espírito incorruptível está em todas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coisas.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isso castigais brandamente aqueles 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caem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advertis os que pecam, recordando-lhes os seus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pecados,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se afastem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do mal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acreditem em Vós,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”.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Sb 11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1779028" y="5517232"/>
            <a:ext cx="71854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LOUVAREI PARA SEMPRE O VOSSO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NOME, SENHOR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 MEU DEUS E MEU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REI!</a:t>
            </a:r>
            <a:r>
              <a:rPr lang="pt-PT" sz="2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endParaRPr lang="pt-PT" sz="24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382699" y="5783304"/>
            <a:ext cx="1378486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  <p:extLst>
      <p:ext uri="{BB962C8B-B14F-4D97-AF65-F5344CB8AC3E}">
        <p14:creationId xmlns:p14="http://schemas.microsoft.com/office/powerpoint/2010/main" val="3249557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189579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281722"/>
            <a:ext cx="8568952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Irmãos: Oramos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continuamente por vós,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que Deus vos considere dignos do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seu chamamento 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pelo seu poder,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realizem todos os vossos bons propósitos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se confirme o trabalho da vossa fé.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Assim o nome de Nosso Senhor Jesus Cristo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será glorificado em vós, e vós n’Ele,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segundo a graça do nosso Deus e do Senhor Jesus Cristo.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Nós vos pedimos, irmãos,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propósito da vinda de Nosso Senhor Jesus Cristo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do nosso encontro com Ele: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vos deixeis abalar facilmente nem alarmar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qualquer manifestação profética,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palavras ou por cartas,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se digam vir de nós,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pretendendo que o dia do Senhor está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iminente”. 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2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1.2)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31399</TotalTime>
  <Words>1645</Words>
  <Application>Microsoft Office PowerPoint</Application>
  <PresentationFormat>Apresentação no Ecrã (4:3)</PresentationFormat>
  <Paragraphs>268</Paragraphs>
  <Slides>26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26</vt:i4>
      </vt:variant>
    </vt:vector>
  </HeadingPairs>
  <TitlesOfParts>
    <vt:vector size="47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14_Modelo de apresentação predefinido</vt:lpstr>
      <vt:lpstr>15_Modelo de apresentação predefinido</vt:lpstr>
      <vt:lpstr>16_Modelo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2165</cp:revision>
  <dcterms:created xsi:type="dcterms:W3CDTF">2006-05-02T09:35:59Z</dcterms:created>
  <dcterms:modified xsi:type="dcterms:W3CDTF">2015-02-07T10:33:16Z</dcterms:modified>
</cp:coreProperties>
</file>