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90342" r:id="rId5"/>
    <p:sldMasterId id="2147499633" r:id="rId6"/>
    <p:sldMasterId id="2147499646" r:id="rId7"/>
    <p:sldMasterId id="2147499659" r:id="rId8"/>
    <p:sldMasterId id="2147499672" r:id="rId9"/>
    <p:sldMasterId id="2147499685" r:id="rId10"/>
    <p:sldMasterId id="2147499698" r:id="rId11"/>
  </p:sldMasterIdLst>
  <p:notesMasterIdLst>
    <p:notesMasterId r:id="rId43"/>
  </p:notesMasterIdLst>
  <p:sldIdLst>
    <p:sldId id="455" r:id="rId12"/>
    <p:sldId id="281" r:id="rId13"/>
    <p:sldId id="448" r:id="rId14"/>
    <p:sldId id="416" r:id="rId15"/>
    <p:sldId id="384" r:id="rId16"/>
    <p:sldId id="450" r:id="rId17"/>
    <p:sldId id="451" r:id="rId18"/>
    <p:sldId id="449" r:id="rId19"/>
    <p:sldId id="258" r:id="rId20"/>
    <p:sldId id="398" r:id="rId21"/>
    <p:sldId id="391" r:id="rId22"/>
    <p:sldId id="404" r:id="rId23"/>
    <p:sldId id="452" r:id="rId24"/>
    <p:sldId id="443" r:id="rId25"/>
    <p:sldId id="307" r:id="rId26"/>
    <p:sldId id="335" r:id="rId27"/>
    <p:sldId id="262" r:id="rId28"/>
    <p:sldId id="342" r:id="rId29"/>
    <p:sldId id="380" r:id="rId30"/>
    <p:sldId id="381" r:id="rId31"/>
    <p:sldId id="394" r:id="rId32"/>
    <p:sldId id="445" r:id="rId33"/>
    <p:sldId id="417" r:id="rId34"/>
    <p:sldId id="382" r:id="rId35"/>
    <p:sldId id="383" r:id="rId36"/>
    <p:sldId id="345" r:id="rId37"/>
    <p:sldId id="453" r:id="rId38"/>
    <p:sldId id="364" r:id="rId39"/>
    <p:sldId id="454" r:id="rId40"/>
    <p:sldId id="408" r:id="rId41"/>
    <p:sldId id="456" r:id="rId4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CC0099"/>
    <a:srgbClr val="FF71DA"/>
    <a:srgbClr val="FF0000"/>
    <a:srgbClr val="FFCCCC"/>
    <a:srgbClr val="00FF00"/>
    <a:srgbClr val="FF9933"/>
    <a:srgbClr val="99FF33"/>
    <a:srgbClr val="00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71" autoAdjust="0"/>
    <p:restoredTop sz="93954" autoAdjust="0"/>
  </p:normalViewPr>
  <p:slideViewPr>
    <p:cSldViewPr>
      <p:cViewPr varScale="1">
        <p:scale>
          <a:sx n="99" d="100"/>
          <a:sy n="99" d="100"/>
        </p:scale>
        <p:origin x="1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F13106-F875-4B15-8214-3B57D781581C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09C7B8-670A-42BC-B422-09251D1AD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19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59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77388C-FFBC-4E9E-94A1-242DA8EBB3FB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071042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E33B67E-F7EF-4A33-A98A-DB8CEF7D9A1C}" type="slidenum">
              <a:rPr lang="pt-PT" sz="1200" smtClean="0">
                <a:solidFill>
                  <a:prstClr val="black"/>
                </a:solidFill>
              </a:rPr>
              <a:pPr eaLnBrk="1" hangingPunct="1"/>
              <a:t>31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90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E33B67E-F7EF-4A33-A98A-DB8CEF7D9A1C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205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327291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028175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1556064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2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63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5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D6574A-D098-4EB0-AB92-2109502B0E36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97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539B-DF89-440F-9F8F-BF236647C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6F88-5C56-4FD8-B2F8-015DEA6CE1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04400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594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58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5930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643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2433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0644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9245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36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532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D18E4-2AEB-4413-89B4-6A3B4CF5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9011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72138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1619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594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58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5930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643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2433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0644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9245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36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1F5D-F084-4B35-8FDF-CBAF08CE1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0283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532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EF260A-DE24-4A99-A963-5662B01348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4641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3AAFE9-F394-49BD-B75E-7A08BA6E5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5077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236A1D-CC36-4547-9F15-DD61EF824C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324991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A75F79-213C-40EF-AF0E-97ED51BF3D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9372011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B33E8D-2682-44B6-9143-146F5F5DA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2483891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361221-14EA-44E8-BDC1-E811048146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65763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11C010-7C52-4BEF-BBB9-3B952E58D8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433297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64E603-90A0-4BD1-B1E6-03B55725D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7183017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193C1B-8491-438F-AD65-F93ED57E9E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475045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5C4419-03CC-41BB-9E5D-F7376367F7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0776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683C22-A7D5-4839-9101-34AF5854BB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470614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0E341C-1F5D-4060-8805-05FA6E8BC5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019547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2A65D0-63E3-47F5-ABB1-A343A1655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57480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50ABC3-26CB-4DAD-A6C9-C3FC0CC1C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702484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B6E56E-6AE8-485E-8368-1E5E3F45E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591899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5A1647-63FA-4EB9-8B3D-658659E5D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623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55257-143E-4925-B7BD-0162F85FA9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511427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054206-A4AF-4FBD-8792-52AABFD5B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9849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338911-77B0-43DC-825D-CDC4C1241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8354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A06F7-E366-4F18-B8D7-BFE1BB47E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891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39D7B-6068-4ACF-BB71-34C0BBF6C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7133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D7DD13-36C6-4DB6-951F-B5549CF5E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03051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CE7FD-AD07-4943-A79A-6B644FA8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684613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310F7-105C-454B-AAF6-7577A1AB9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80774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C634B-C1F4-4D14-ABF0-7CCFA6CA0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43023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6C12A1-63A4-45C6-B868-A0631F09C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271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D80E9D-FC1F-4A11-A4DB-B6ABD10C0D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68853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EBC768-38BC-4F6A-A734-9D33F677A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58325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9C33F-37ED-4742-82FE-32337B0783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849712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A0175-D082-4B09-94C6-69E1420A8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03503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0481-0298-4744-9E6F-70AE0C8A47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4146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F8849-1C0E-4C1D-B35A-F15D9A4861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81771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BEC6C-6E2C-42B7-9A54-E910788081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33509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B5B23D-C3A9-4DEC-BC11-F75D93489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0543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3640F-E4E1-4917-A6B5-8AD73B0E7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88410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00C47-7D92-4BAD-8120-AA3364B08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86588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E0A12D-8696-4856-90E6-ED5E61B38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40173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D95406-8353-445D-AAF0-8F84E63A1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99538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220C4-ED5E-4DD3-9B93-7B266EA0C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2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3D03D-DD06-4450-A8C8-8AC4F4E54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1337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A4810-EF00-4CEE-BA13-549AE2C84E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9603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6A76-E8F5-4DA4-84C7-4371B82788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05823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1F849-5D48-46D5-96F3-F7687AF0C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854485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10FC2A-69A3-4D4E-B15F-A0CAE96B3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91502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16AC7-FC35-429C-9CB1-395646952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3420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2BD26-4CC0-4D20-980C-3D38B02CCE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75323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CD9B7D-6967-47F9-9D99-18876B65E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40092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D51E46-1F0C-4A31-B49A-83D286638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54666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A7C122-3E71-44B3-9EA1-C8453E285A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79057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258D0-E4ED-43C1-8C98-2D8D0C8CD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33110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7E33D-AF59-4196-9A96-615863BD5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29548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F6D076-5E4F-481B-997A-807685A33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85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C9C1-56E5-4FC8-BCD5-C137D7BEB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745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DFCEB-10AF-4E6E-9C65-1BBD874EE5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81043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046D0-74A3-4038-8072-2A5C7A1A6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53272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292744-219E-4D47-8B55-2442E3E33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66881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951E6B-B1A7-4ECD-A04E-EF5CAB967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19790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773BF-54F6-4866-AD6E-1D6FBC1D8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0403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60834F-534F-4330-87CA-C6AB4E2129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71204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B56D0-5100-4A97-9387-82FEF2F6E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4442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EF680E-C9B1-4E7D-BB42-EA18FCE8A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0909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8340-2033-45B2-A7F7-EB7119E287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79341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FBCE0C-01E5-4402-8EE0-3789656B2B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283278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24C3-81CF-4A1B-93CB-20A3A2226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0549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0BF3D2-F733-42DE-A034-6FCABEAD22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49223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FE689-7048-44DC-87FA-2813E81D62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448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0C117-7614-4A2C-A262-E39024901F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6024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067D-3FB6-4CB5-A7D3-0E769C5EAC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18608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A2CC-07AB-4175-91E8-7830E89B39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8068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659CA-6EC3-431D-B092-B12CE80423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3868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AA2E-7278-474E-9DF8-73AE52EA44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0993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4C76-F18D-49FB-974D-738E25F69C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3233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83B1-5697-4525-90E4-6B2EE89D74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5961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D332-9433-4959-B14D-8C076B7316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30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F79B-16AD-4272-B23E-B6701887A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21357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4A363-EF7F-4697-900B-C5CA932C00D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1952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C2D0B-EE1F-4A42-A207-93795B281E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7819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316B-C53B-47D6-8D45-E86C6BA72C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2469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3644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90402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7769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93011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20003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462176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4044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0A55-456A-44D9-94F9-A97E7F9F4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02151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96496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67058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8902364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750175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37570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7213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1619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594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58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8BC2-CDB6-408F-BD10-AA72E339A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98717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5930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643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24337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0644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9245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365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532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72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1619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405481D-D760-4CE5-AF74-D966E6DF27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36" r:id="rId1"/>
    <p:sldLayoutId id="2147499537" r:id="rId2"/>
    <p:sldLayoutId id="2147499538" r:id="rId3"/>
    <p:sldLayoutId id="2147499539" r:id="rId4"/>
    <p:sldLayoutId id="2147499540" r:id="rId5"/>
    <p:sldLayoutId id="2147499541" r:id="rId6"/>
    <p:sldLayoutId id="2147499542" r:id="rId7"/>
    <p:sldLayoutId id="2147499543" r:id="rId8"/>
    <p:sldLayoutId id="2147499544" r:id="rId9"/>
    <p:sldLayoutId id="2147499545" r:id="rId10"/>
    <p:sldLayoutId id="2147499546" r:id="rId11"/>
    <p:sldLayoutId id="21474995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0551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86" r:id="rId1"/>
    <p:sldLayoutId id="2147499687" r:id="rId2"/>
    <p:sldLayoutId id="2147499688" r:id="rId3"/>
    <p:sldLayoutId id="2147499689" r:id="rId4"/>
    <p:sldLayoutId id="2147499690" r:id="rId5"/>
    <p:sldLayoutId id="2147499691" r:id="rId6"/>
    <p:sldLayoutId id="2147499692" r:id="rId7"/>
    <p:sldLayoutId id="2147499693" r:id="rId8"/>
    <p:sldLayoutId id="2147499694" r:id="rId9"/>
    <p:sldLayoutId id="2147499695" r:id="rId10"/>
    <p:sldLayoutId id="2147499696" r:id="rId11"/>
    <p:sldLayoutId id="21474996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F7DF0A-4977-4BFF-B93A-4796B4D997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343312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99" r:id="rId1"/>
    <p:sldLayoutId id="2147499700" r:id="rId2"/>
    <p:sldLayoutId id="2147499701" r:id="rId3"/>
    <p:sldLayoutId id="2147499702" r:id="rId4"/>
    <p:sldLayoutId id="2147499703" r:id="rId5"/>
    <p:sldLayoutId id="2147499704" r:id="rId6"/>
    <p:sldLayoutId id="2147499705" r:id="rId7"/>
    <p:sldLayoutId id="2147499706" r:id="rId8"/>
    <p:sldLayoutId id="2147499707" r:id="rId9"/>
    <p:sldLayoutId id="2147499708" r:id="rId10"/>
    <p:sldLayoutId id="2147499709" r:id="rId11"/>
    <p:sldLayoutId id="21474997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75E46-1BBD-4E17-980A-42499FA32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48" r:id="rId1"/>
    <p:sldLayoutId id="2147499549" r:id="rId2"/>
    <p:sldLayoutId id="2147499550" r:id="rId3"/>
    <p:sldLayoutId id="2147499551" r:id="rId4"/>
    <p:sldLayoutId id="2147499552" r:id="rId5"/>
    <p:sldLayoutId id="2147499553" r:id="rId6"/>
    <p:sldLayoutId id="2147499554" r:id="rId7"/>
    <p:sldLayoutId id="2147499555" r:id="rId8"/>
    <p:sldLayoutId id="2147499556" r:id="rId9"/>
    <p:sldLayoutId id="2147499557" r:id="rId10"/>
    <p:sldLayoutId id="2147499558" r:id="rId11"/>
    <p:sldLayoutId id="21474995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C3F70E-311C-4457-9D0A-4E2E3F3E7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60" r:id="rId1"/>
    <p:sldLayoutId id="2147499561" r:id="rId2"/>
    <p:sldLayoutId id="2147499562" r:id="rId3"/>
    <p:sldLayoutId id="2147499563" r:id="rId4"/>
    <p:sldLayoutId id="2147499564" r:id="rId5"/>
    <p:sldLayoutId id="2147499565" r:id="rId6"/>
    <p:sldLayoutId id="2147499566" r:id="rId7"/>
    <p:sldLayoutId id="2147499567" r:id="rId8"/>
    <p:sldLayoutId id="2147499568" r:id="rId9"/>
    <p:sldLayoutId id="2147499569" r:id="rId10"/>
    <p:sldLayoutId id="2147499570" r:id="rId11"/>
    <p:sldLayoutId id="21474995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B91425-8898-44C7-A4B7-34D25BAA9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72" r:id="rId1"/>
    <p:sldLayoutId id="2147499573" r:id="rId2"/>
    <p:sldLayoutId id="2147499574" r:id="rId3"/>
    <p:sldLayoutId id="2147499575" r:id="rId4"/>
    <p:sldLayoutId id="2147499576" r:id="rId5"/>
    <p:sldLayoutId id="2147499577" r:id="rId6"/>
    <p:sldLayoutId id="2147499578" r:id="rId7"/>
    <p:sldLayoutId id="2147499579" r:id="rId8"/>
    <p:sldLayoutId id="2147499580" r:id="rId9"/>
    <p:sldLayoutId id="2147499581" r:id="rId10"/>
    <p:sldLayoutId id="2147499582" r:id="rId11"/>
    <p:sldLayoutId id="21474995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0DC10E-0B2B-4169-B819-6611D2BEB6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08" r:id="rId1"/>
    <p:sldLayoutId id="2147499609" r:id="rId2"/>
    <p:sldLayoutId id="2147499610" r:id="rId3"/>
    <p:sldLayoutId id="2147499611" r:id="rId4"/>
    <p:sldLayoutId id="2147499612" r:id="rId5"/>
    <p:sldLayoutId id="2147499613" r:id="rId6"/>
    <p:sldLayoutId id="2147499614" r:id="rId7"/>
    <p:sldLayoutId id="2147499615" r:id="rId8"/>
    <p:sldLayoutId id="2147499616" r:id="rId9"/>
    <p:sldLayoutId id="2147499617" r:id="rId10"/>
    <p:sldLayoutId id="2147499618" r:id="rId11"/>
    <p:sldLayoutId id="21474996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601AE8-078E-4040-8842-D36268595B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00188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34" r:id="rId1"/>
    <p:sldLayoutId id="2147499635" r:id="rId2"/>
    <p:sldLayoutId id="2147499636" r:id="rId3"/>
    <p:sldLayoutId id="2147499637" r:id="rId4"/>
    <p:sldLayoutId id="2147499638" r:id="rId5"/>
    <p:sldLayoutId id="2147499639" r:id="rId6"/>
    <p:sldLayoutId id="2147499640" r:id="rId7"/>
    <p:sldLayoutId id="2147499641" r:id="rId8"/>
    <p:sldLayoutId id="2147499642" r:id="rId9"/>
    <p:sldLayoutId id="2147499643" r:id="rId10"/>
    <p:sldLayoutId id="2147499644" r:id="rId11"/>
    <p:sldLayoutId id="21474996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5354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47" r:id="rId1"/>
    <p:sldLayoutId id="2147499648" r:id="rId2"/>
    <p:sldLayoutId id="2147499649" r:id="rId3"/>
    <p:sldLayoutId id="2147499650" r:id="rId4"/>
    <p:sldLayoutId id="2147499651" r:id="rId5"/>
    <p:sldLayoutId id="2147499652" r:id="rId6"/>
    <p:sldLayoutId id="2147499653" r:id="rId7"/>
    <p:sldLayoutId id="2147499654" r:id="rId8"/>
    <p:sldLayoutId id="2147499655" r:id="rId9"/>
    <p:sldLayoutId id="2147499656" r:id="rId10"/>
    <p:sldLayoutId id="2147499657" r:id="rId11"/>
    <p:sldLayoutId id="21474996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0551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60" r:id="rId1"/>
    <p:sldLayoutId id="2147499661" r:id="rId2"/>
    <p:sldLayoutId id="2147499662" r:id="rId3"/>
    <p:sldLayoutId id="2147499663" r:id="rId4"/>
    <p:sldLayoutId id="2147499664" r:id="rId5"/>
    <p:sldLayoutId id="2147499665" r:id="rId6"/>
    <p:sldLayoutId id="2147499666" r:id="rId7"/>
    <p:sldLayoutId id="2147499667" r:id="rId8"/>
    <p:sldLayoutId id="2147499668" r:id="rId9"/>
    <p:sldLayoutId id="2147499669" r:id="rId10"/>
    <p:sldLayoutId id="2147499670" r:id="rId11"/>
    <p:sldLayoutId id="21474996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0551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73" r:id="rId1"/>
    <p:sldLayoutId id="2147499674" r:id="rId2"/>
    <p:sldLayoutId id="2147499675" r:id="rId3"/>
    <p:sldLayoutId id="2147499676" r:id="rId4"/>
    <p:sldLayoutId id="2147499677" r:id="rId5"/>
    <p:sldLayoutId id="2147499678" r:id="rId6"/>
    <p:sldLayoutId id="2147499679" r:id="rId7"/>
    <p:sldLayoutId id="2147499680" r:id="rId8"/>
    <p:sldLayoutId id="2147499681" r:id="rId9"/>
    <p:sldLayoutId id="2147499682" r:id="rId10"/>
    <p:sldLayoutId id="2147499683" r:id="rId11"/>
    <p:sldLayoutId id="21474996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30.jpeg"/><Relationship Id="rId11" Type="http://schemas.openxmlformats.org/officeDocument/2006/relationships/image" Target="../media/image10.png"/><Relationship Id="rId5" Type="http://schemas.openxmlformats.org/officeDocument/2006/relationships/image" Target="../media/image29.png"/><Relationship Id="rId10" Type="http://schemas.openxmlformats.org/officeDocument/2006/relationships/image" Target="../media/image32.png"/><Relationship Id="rId4" Type="http://schemas.openxmlformats.org/officeDocument/2006/relationships/image" Target="../media/image28.jpeg"/><Relationship Id="rId9" Type="http://schemas.openxmlformats.org/officeDocument/2006/relationships/image" Target="../media/image2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5565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5565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4625991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54199" y="1268760"/>
            <a:ext cx="8510289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 de Israel impacientou-se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falou contra Deus e contra Moisés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nos fizeste sair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Egipto,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morrermos neste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deserto? Aqui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pão nem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água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nos causa fastio este alimento miserável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mandou contra o povo serpentes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venenosas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mordiam nas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pessoas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morreu muita gente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Israel.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 dirigiu-se a Moisés,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Pecámos,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falar contra o Senhor e contra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ti. Intercede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junto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Senhor,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afaste de nós as serpentes».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Moisés intercedeu pelo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disse a Moisés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 uma serpente de bronze e coloca-a sobre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poste. Todo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for mordido e olhar para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ela ficará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curado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 Moisés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uma serpente de bronze e fixou-a num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poste.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alguém, era mordido por uma serpente,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olhava para a serpente de bronze e ficava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curado”.     (Nm 21)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81212" y="908720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339975" y="5373216"/>
            <a:ext cx="597693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NÃO ESQUEÇAIS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AS OBRAS DO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 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16131">
            <a:off x="641143" y="5735925"/>
            <a:ext cx="1562497" cy="2784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9750"/>
            <a:ext cx="82553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03225" y="738188"/>
            <a:ext cx="834390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40518" y="1204778"/>
            <a:ext cx="7103890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“Cristo Jesus, que era de condição divina,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Se valeu da sua igualdade com Deus,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aniquilou-Se a Si próprio.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Assumindo a condição de servo,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tornou-Se semelhante aos homens.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Aparecendo como homem,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humilhou-Se ainda mais,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obedecendo até à morte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morte de cruz.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isso Deus O exaltou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Lhe deu um nome que está acima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 os nomes,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ao nome de Jesus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ajoelhem no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céu,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 e nos abismos,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toda a língua proclame que Jesus Cristo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para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de Deus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Pai”.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(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Fl 2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684004" y="6093296"/>
            <a:ext cx="2760204" cy="2987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1383" name="Seta para baixo 10"/>
          <p:cNvSpPr>
            <a:spLocks noChangeArrowheads="1"/>
          </p:cNvSpPr>
          <p:nvPr/>
        </p:nvSpPr>
        <p:spPr bwMode="auto">
          <a:xfrm rot="-1879668">
            <a:off x="6524202" y="6127847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97236" y="885131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sag-batismo.webnode.com.br/200000307-b1056b1fe3/Cruz-branc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06"/>
          <a:stretch/>
        </p:blipFill>
        <p:spPr bwMode="auto">
          <a:xfrm>
            <a:off x="4211961" y="1368018"/>
            <a:ext cx="4149214" cy="39331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2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4581128"/>
            <a:ext cx="2703976" cy="1806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7"/>
            <a:ext cx="4032498" cy="5035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1403648" y="1484313"/>
            <a:ext cx="4032498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83318" y="1628800"/>
            <a:ext cx="738912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Nós Vos adoramos </a:t>
            </a:r>
            <a:endParaRPr lang="pt-PT" sz="4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bendizemos, </a:t>
            </a:r>
            <a:endParaRPr lang="pt-PT" sz="4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Jesus Cristo,</a:t>
            </a: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que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pela vossa santa </a:t>
            </a: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Cruz </a:t>
            </a: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remistes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mundo!</a:t>
            </a:r>
            <a:endParaRPr lang="pt-PT" sz="4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ifnsv.com/2009/images/stories/jesus%20ressuscitado%2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202" y="1157385"/>
            <a:ext cx="4740511" cy="39564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4032498" cy="458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(2)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1403648" y="1484313"/>
            <a:ext cx="4032498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77059" y="2204864"/>
            <a:ext cx="691276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4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RESSUSCITOU,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RESSUSCITOU,  ALELUIA!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    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ALELUIA,  ALELUIA, 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    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ALELUIA,  RESSUSCITOU!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endParaRPr lang="pt-PT" sz="30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 Ó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morte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 sempre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vencedora, 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onde está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agora 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tua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vitória? 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14852945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31641" y="1119422"/>
            <a:ext cx="3528391" cy="2933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-27384"/>
            <a:ext cx="1214438" cy="1036637"/>
          </a:xfrm>
          <a:noFill/>
        </p:spPr>
      </p:pic>
      <p:sp>
        <p:nvSpPr>
          <p:cNvPr id="16" name="Rectângulo 15"/>
          <p:cNvSpPr/>
          <p:nvPr/>
        </p:nvSpPr>
        <p:spPr>
          <a:xfrm>
            <a:off x="721678" y="1727611"/>
            <a:ext cx="8170802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Naquele tempo, disse Jesus a Nicodemos: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«Ninguém subiu ao Céu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senão Aquele que desceu do Céu: o Filho do homem.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Assim como Moisés elevou a serpente no deserto,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também o Filho do homem será elevado,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todo aquele que acredita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tenha n’Ele a vida eterna.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 amou tanto o mundo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entregou o seu Filho Unigénito,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todo o homem que acredita n’Ele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pereça, mas tenha a vida eterna.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Deus não enviou o seu Filho ao mundo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condenar o mundo,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para que o mundo seja salvo por Ele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»”.   (Jo 3)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24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51708" y="2060847"/>
            <a:ext cx="861278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7063" lvl="2" indent="-7938" algn="l" defTabSz="719138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Cristo,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abraçou a Cruz com Amor para nos salvar, e transformou esse instrumento terrível num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Sinal Vitorioso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Assim, ao recordarmos a Sua Cruz, é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próprio JESUS que louvamos e suplicamos. Para que: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Igreja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“crucificada” como Jesus, seja também Salvação… </a:t>
            </a: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Papa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e todos 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Pastores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abracem a sua cruz com amor...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os cristãos de todo o mundo saibam amar a Santa Cruz…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nossa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Mãe das Dores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ajude a seguir Jesus com a cruz…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92075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07524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547366" y="5013176"/>
            <a:ext cx="66970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PELA TUA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MORTE de cruz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Remiste o mundo!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39552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9810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tils.diocesistoluca.org.mx/seminario/fotos/albums/userpics/10002/normal_capillamenor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r="10981"/>
          <a:stretch/>
        </p:blipFill>
        <p:spPr bwMode="auto">
          <a:xfrm>
            <a:off x="5081930" y="1210757"/>
            <a:ext cx="3414631" cy="3324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72707" y="1603917"/>
            <a:ext cx="2774800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09577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40594" y="598778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-324544" y="2352394"/>
            <a:ext cx="7884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4125" lvl="2" algn="l"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«CRUX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FIDELIS, INTER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OMNES,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ARBOR UNA NOBILIS:</a:t>
            </a: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NULA SILVA TALEM PROFET,</a:t>
            </a:r>
          </a:p>
          <a:p>
            <a:pPr marL="1254125" lvl="2" algn="l"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FRONDE, FLORE,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GERMINE:</a:t>
            </a: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DULCE LIGNUM, DULCES CLAVOS,</a:t>
            </a: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DULCE PONDUS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SUSTINET».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ângulo 1"/>
          <p:cNvSpPr/>
          <p:nvPr/>
        </p:nvSpPr>
        <p:spPr>
          <a:xfrm>
            <a:off x="539552" y="4710430"/>
            <a:ext cx="79570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[ Ó CRUZ FIEL! ENTRE TODAS,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ÚNICA ÁRVORE NOBRE: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NENHUM BOSQUE TAL COISA PRODUZIU,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FOLHAS, EM FLORES, EM SEMENTES!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DOCE LENHO, DOCES CRAVOS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TÃO DOCE PESO SUSTENTARAM! ].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73575"/>
            <a:ext cx="2376488" cy="1581150"/>
          </a:xfrm>
          <a:noFill/>
        </p:spPr>
      </p:pic>
      <p:sp>
        <p:nvSpPr>
          <p:cNvPr id="95239" name="WordArt 9"/>
          <p:cNvSpPr>
            <a:spLocks noChangeArrowheads="1" noChangeShapeType="1" noTextEdit="1"/>
          </p:cNvSpPr>
          <p:nvPr/>
        </p:nvSpPr>
        <p:spPr bwMode="auto">
          <a:xfrm>
            <a:off x="7024766" y="5283051"/>
            <a:ext cx="477839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97653" y="692696"/>
            <a:ext cx="8178035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EXALTAÇÃO da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Santa CRUZ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 </a:t>
            </a: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40643" y="3284984"/>
            <a:ext cx="6391597" cy="23144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Deus Pai entregou O </a:t>
            </a:r>
            <a:r>
              <a:rPr lang="pt-PT" sz="2200" baseline="0" dirty="0" smtClean="0">
                <a:latin typeface="Arial" charset="0"/>
              </a:rPr>
              <a:t>Filho, por Amor, </a:t>
            </a:r>
            <a:r>
              <a:rPr lang="pt-PT" sz="2200" baseline="0" dirty="0">
                <a:latin typeface="Arial" charset="0"/>
              </a:rPr>
              <a:t>para </a:t>
            </a:r>
            <a:r>
              <a:rPr lang="pt-PT" sz="2200" baseline="0" dirty="0" smtClean="0">
                <a:latin typeface="Arial" charset="0"/>
              </a:rPr>
              <a:t>Salvar a todos e </a:t>
            </a:r>
            <a:r>
              <a:rPr lang="pt-PT" sz="2200" i="1" baseline="0" dirty="0" smtClean="0">
                <a:latin typeface="Arial" charset="0"/>
              </a:rPr>
              <a:t>Reinar</a:t>
            </a:r>
            <a:r>
              <a:rPr lang="pt-PT" sz="2200" baseline="0" dirty="0" smtClean="0">
                <a:latin typeface="Arial" charset="0"/>
              </a:rPr>
              <a:t> </a:t>
            </a:r>
            <a:r>
              <a:rPr lang="pt-PT" sz="2200" baseline="0" dirty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 L. / Evang.</a:t>
            </a:r>
            <a:r>
              <a:rPr lang="pt-PT" sz="2000" b="0" baseline="0" dirty="0" smtClean="0">
                <a:latin typeface="Arial" charset="0"/>
              </a:rPr>
              <a:t> – </a:t>
            </a:r>
            <a:r>
              <a:rPr lang="pt-PT" sz="2000" baseline="0" dirty="0" smtClean="0">
                <a:latin typeface="Arial" charset="0"/>
              </a:rPr>
              <a:t>Jo 3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A “</a:t>
            </a:r>
            <a:r>
              <a:rPr lang="pt-PT" sz="2200" baseline="0" dirty="0" smtClean="0">
                <a:latin typeface="Arial" charset="0"/>
              </a:rPr>
              <a:t>serpente de bronze”, </a:t>
            </a:r>
            <a:r>
              <a:rPr lang="pt-PT" sz="2200" baseline="0" dirty="0">
                <a:latin typeface="Arial" charset="0"/>
              </a:rPr>
              <a:t>fixa </a:t>
            </a:r>
            <a:r>
              <a:rPr lang="pt-PT" sz="2200" baseline="0" dirty="0" smtClean="0">
                <a:latin typeface="Arial" charset="0"/>
              </a:rPr>
              <a:t>naquele </a:t>
            </a:r>
            <a:r>
              <a:rPr lang="pt-PT" sz="2200" baseline="0" dirty="0">
                <a:latin typeface="Arial" charset="0"/>
              </a:rPr>
              <a:t>poste, </a:t>
            </a:r>
            <a:r>
              <a:rPr lang="pt-PT" sz="2200" baseline="0" dirty="0" smtClean="0">
                <a:latin typeface="Arial" charset="0"/>
              </a:rPr>
              <a:t>era só “figura” da </a:t>
            </a:r>
            <a:r>
              <a:rPr lang="pt-PT" sz="2200" i="1" baseline="0" dirty="0" smtClean="0">
                <a:latin typeface="Arial" charset="0"/>
              </a:rPr>
              <a:t>Salvação</a:t>
            </a:r>
            <a:r>
              <a:rPr lang="pt-PT" sz="2200" baseline="0" dirty="0" smtClean="0">
                <a:latin typeface="Arial" charset="0"/>
              </a:rPr>
              <a:t> ...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Nm 21 </a:t>
            </a:r>
            <a:r>
              <a:rPr lang="pt-PT" sz="2000" b="0" i="1" baseline="0" dirty="0" smtClean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Pela </a:t>
            </a:r>
            <a:r>
              <a:rPr lang="pt-PT" sz="2200" baseline="0" dirty="0" smtClean="0">
                <a:latin typeface="Arial" charset="0"/>
              </a:rPr>
              <a:t>paixão e morte </a:t>
            </a:r>
            <a:r>
              <a:rPr lang="pt-PT" sz="2200" baseline="0" dirty="0">
                <a:latin typeface="Arial" charset="0"/>
              </a:rPr>
              <a:t>na </a:t>
            </a:r>
            <a:r>
              <a:rPr lang="pt-PT" sz="2200" baseline="0" dirty="0" smtClean="0">
                <a:latin typeface="Arial" charset="0"/>
              </a:rPr>
              <a:t>Cruz… </a:t>
            </a:r>
            <a:r>
              <a:rPr lang="pt-PT" sz="2200" baseline="0" dirty="0">
                <a:latin typeface="Arial" charset="0"/>
              </a:rPr>
              <a:t>Deus </a:t>
            </a:r>
            <a:r>
              <a:rPr lang="pt-PT" sz="2200" i="1" baseline="0" dirty="0">
                <a:latin typeface="Arial" charset="0"/>
              </a:rPr>
              <a:t>exaltou</a:t>
            </a:r>
            <a:r>
              <a:rPr lang="pt-PT" sz="2200" baseline="0" dirty="0">
                <a:latin typeface="Arial" charset="0"/>
              </a:rPr>
              <a:t> Jesus </a:t>
            </a:r>
            <a:r>
              <a:rPr lang="pt-PT" sz="2200" baseline="0" dirty="0" smtClean="0">
                <a:latin typeface="Arial" charset="0"/>
              </a:rPr>
              <a:t>Cristo </a:t>
            </a:r>
            <a:r>
              <a:rPr lang="pt-PT" sz="2200" i="1" baseline="0" dirty="0">
                <a:latin typeface="Arial" charset="0"/>
              </a:rPr>
              <a:t>a</a:t>
            </a:r>
            <a:r>
              <a:rPr lang="pt-PT" sz="2200" i="1" baseline="0" dirty="0" smtClean="0">
                <a:latin typeface="Arial" charset="0"/>
              </a:rPr>
              <a:t>cima de tudo </a:t>
            </a:r>
            <a:r>
              <a:rPr lang="pt-PT" sz="22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Fl 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5004048" y="404664"/>
            <a:ext cx="3672408" cy="2222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14 de setembro 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92269" y="5589240"/>
            <a:ext cx="432048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6" name="WordArt 8"/>
          <p:cNvSpPr>
            <a:spLocks noChangeArrowheads="1" noChangeShapeType="1" noTextEdit="1"/>
          </p:cNvSpPr>
          <p:nvPr/>
        </p:nvSpPr>
        <p:spPr bwMode="auto">
          <a:xfrm>
            <a:off x="7813336" y="4220087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2643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264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555776" y="116090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92448" y="332656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764704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1786299" y="5457454"/>
            <a:ext cx="161201" cy="794589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2483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4"/>
          <p:cNvSpPr>
            <a:spLocks noChangeShapeType="1"/>
          </p:cNvSpPr>
          <p:nvPr/>
        </p:nvSpPr>
        <p:spPr bwMode="auto">
          <a:xfrm flipV="1">
            <a:off x="468313" y="857250"/>
            <a:ext cx="8255497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" name="WordArt 5"/>
          <p:cNvSpPr>
            <a:spLocks noChangeArrowheads="1" noChangeShapeType="1" noTextEdit="1"/>
          </p:cNvSpPr>
          <p:nvPr/>
        </p:nvSpPr>
        <p:spPr bwMode="auto">
          <a:xfrm>
            <a:off x="467544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306916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674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92174" y="2529272"/>
            <a:ext cx="331152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16746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http://t3.gstatic.com/images?q=tbn:ANd9GcTOp3f-qxC7FAGqbsoHF9ExxI2XJFXaj7zPPLJhVOQODyVhwGrn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3744666" cy="3555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95536" y="1628800"/>
            <a:ext cx="864197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CRISTO, FILHO DE DEUS VIVO.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QUE SOIS O SALVADOR DO MUNDO,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SOIS O SALVADOR DO MUNDO.</a:t>
            </a:r>
          </a:p>
          <a:p>
            <a:pPr algn="l">
              <a:spcAft>
                <a:spcPts val="0"/>
              </a:spcAft>
              <a:defRPr/>
            </a:pP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toda a hora bendirei 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louvor estará sempre na minha boca.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ouçam e alegrem-se os humildes.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Enaltecei comigo ao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exaltemos juntos o seu nome.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atendeu-me,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libertou-me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 a ansiedade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820" y="595991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http://3.bp.blogspot.com/_RXGIdzBbn9E/TOPvemgxRPI/AAAAAAAAAJM/MoKXVd8A7ts/s1600/isto+e+o+meu+corp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2872342" cy="373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536" y="1797513"/>
            <a:ext cx="8555991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CRISTO, FILHO DE DEUS VIVO.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QUE SOIS O SALVADOR DO MUNDO,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SOIS O SALVADOR DO MUNDO.</a:t>
            </a:r>
          </a:p>
          <a:p>
            <a:pPr lvl="0" algn="l">
              <a:spcAft>
                <a:spcPts val="0"/>
              </a:spcAft>
              <a:defRPr/>
            </a:pP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l">
              <a:spcAft>
                <a:spcPts val="0"/>
              </a:spcAft>
              <a:defRPr/>
            </a:pP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l">
              <a:spcAft>
                <a:spcPts val="0"/>
              </a:spcAft>
              <a:defRPr/>
            </a:pP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Voltai-vos para Ele e ficareis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radiantes;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 rosto não se cobrirá de vergonha.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ouviu: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salvou-o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todas as angústias.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37" y="110337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973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916832"/>
            <a:ext cx="864096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98425" algn="l">
              <a:spcAft>
                <a:spcPts val="18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concluirmos a nossa Celebração, louvando e exaltando a Cruz de Cristo,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fixamos estas Palavras de Jesus e dos seus discípulos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que nos ajudarão a ver as cruzes da vida como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sinais de Salvação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sempre em atitude de gratidão: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“Quando Eu for levantado em alto, atrairei tudo a Mim”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“O Filho do Homem será elevado para  salvar a todos”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“Jesus… aceitou ser humilhado até… à morte de cruz”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“E assim, Ele foi EXALTADO por DEUS… acima de tudo”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364836" y="4941168"/>
            <a:ext cx="68795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Hossana, tu reinarás,  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cruz, tu nos salvarás!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2087783"/>
            <a:ext cx="2559443" cy="3694042"/>
          </a:xfrm>
          <a:prstGeom prst="rect">
            <a:avLst/>
          </a:prstGeom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844824"/>
            <a:ext cx="8568952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98425" algn="l">
              <a:spcAft>
                <a:spcPts val="1800"/>
              </a:spcAft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IRMÃOS, </a:t>
            </a:r>
            <a:r>
              <a:rPr lang="pt-PT" sz="2200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CONVERTEI O VOSSO CORAÇÃO À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BOA </a:t>
            </a: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NOVA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!</a:t>
            </a:r>
            <a:endParaRPr lang="pt-PT" sz="2200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0" lvl="2" indent="-98425" algn="l">
              <a:spcAft>
                <a:spcPts val="18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MUDAI DE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VIDA! </a:t>
            </a:r>
            <a:r>
              <a:rPr lang="pt-PT" sz="2200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SABEI QUE DEUS VOS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AMA!</a:t>
            </a:r>
            <a:endParaRPr lang="pt-PT" sz="2200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0" lvl="2" indent="-98425" algn="l">
              <a:spcAft>
                <a:spcPts val="1800"/>
              </a:spcAft>
              <a:defRPr/>
            </a:pPr>
            <a:endParaRPr lang="pt-PT" sz="2200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1.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Eu não venho condenar o </a:t>
            </a: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mundo,</a:t>
            </a:r>
            <a:endParaRPr lang="pt-PT" sz="2200" i="1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   Eu venho para o mundo ser salvo.</a:t>
            </a:r>
          </a:p>
          <a:p>
            <a:pPr marL="914400" lvl="4" indent="-98425" algn="l">
              <a:spcAft>
                <a:spcPts val="1800"/>
              </a:spcAft>
              <a:defRPr/>
            </a:pPr>
            <a:endParaRPr lang="pt-PT" sz="2200" i="1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2.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Eu não venho para os sãos nem para os justos,</a:t>
            </a: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   </a:t>
            </a: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mas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para os pecadores e doentes.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035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3.bp.blogspot.com/_5QuvxQD-jD4/S8mc2dNmBzI/AAAAAAAACb8/d3jso_qKyXc/s1600/Jesus_maior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634431"/>
            <a:ext cx="2651739" cy="2740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2.gstatic.com/images?q=tbn:ANd9GcS1nNVlYZIscpShEznFjDc0U30Cutvunaq4JAVYXFfV6ngtMeFJI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34286"/>
            <a:ext cx="2880320" cy="2880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35" descr="http://t1.gstatic.com/images?q=tbn:ANd9GcSVf-xRNYMaVoqxE3L9-Pr804tvHDllHahiM0xqypVY6rnnK8I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4664"/>
            <a:ext cx="3384376" cy="2426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2.bp.blogspot.com/_0Cmw4jBmcd0/TSiwIi-pfkI/AAAAAAAAAtw/xp3vQcixfAA/s1600/Cruz_Gloriosa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2" t="12324" r="6959" b="24082"/>
          <a:stretch/>
        </p:blipFill>
        <p:spPr bwMode="auto">
          <a:xfrm>
            <a:off x="6516216" y="320080"/>
            <a:ext cx="2247742" cy="2172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infoniabeijaflor.com/JesusRessuscitad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779" y="2047936"/>
            <a:ext cx="2957693" cy="4266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mCwRshy1qcY/S9nIjWbiCpI/AAAAAAAABLo/K7yEpjdDMs4/s400/cruz_de_may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49080"/>
            <a:ext cx="2088232" cy="23463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33" descr="http://t1.gstatic.com/images?q=tbn:ANd9GcQe2e8hPyeXBi3Q4hLgdvkiHq5sULJJC7nYYXcLmAbscEOLY5r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5159"/>
            <a:ext cx="2448272" cy="26407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1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2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3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4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5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6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7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8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9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0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1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2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3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4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" name="Rectângulo 27"/>
          <p:cNvSpPr/>
          <p:nvPr/>
        </p:nvSpPr>
        <p:spPr>
          <a:xfrm rot="21336519">
            <a:off x="250958" y="341166"/>
            <a:ext cx="8800328" cy="596535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Cristo Jesus – por Amor ao Pai e à Humanidade – aceitou a CRUZ ( já no AT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prefigurada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naquela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“serpente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bronze”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)… 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«Humilhou-Se, obediente até à morte e morte de Cruz… Por isso,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foi Exaltado</a:t>
            </a:r>
            <a:r>
              <a:rPr lang="pt-PT" sz="37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até ao mais alto do Céu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!»...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Sim, um Amor </a:t>
            </a:r>
            <a:r>
              <a:rPr lang="pt-PT" sz="34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desconcertante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7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6699FF">
                    <a:satMod val="175000"/>
                    <a:alpha val="2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854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http://perodducci.files.wordpress.com/2011/02/cristo_abrazado_a_la_cruz_el_grec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3658667" cy="5090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21861" name="Line 2"/>
          <p:cNvSpPr>
            <a:spLocks noChangeShapeType="1"/>
          </p:cNvSpPr>
          <p:nvPr/>
        </p:nvSpPr>
        <p:spPr bwMode="auto">
          <a:xfrm flipV="1">
            <a:off x="619125" y="989013"/>
            <a:ext cx="2808288" cy="1000125"/>
          </a:xfrm>
          <a:prstGeom prst="line">
            <a:avLst/>
          </a:prstGeom>
          <a:noFill/>
          <a:ln w="412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19125" y="2254622"/>
            <a:ext cx="8260718" cy="405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NÓS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VOS LOUVAMOS, SENHOR, JESUS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CRISTO,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PELA VOSSA SANTA CRUZ REMISTES O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MUNDO!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1. 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divisa do amor de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misteriosa claridade do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céu!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2. 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ruína do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pecado!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estandarte da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reconciliação!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3.bp.blogspot.com/_5QuvxQD-jD4/S8mc2dNmBzI/AAAAAAAACb8/d3jso_qKyXc/s1600/Jesus_maior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634431"/>
            <a:ext cx="2651739" cy="2740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2.gstatic.com/images?q=tbn:ANd9GcS1nNVlYZIscpShEznFjDc0U30Cutvunaq4JAVYXFfV6ngtMeFJI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34286"/>
            <a:ext cx="2880320" cy="2880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35" descr="http://t1.gstatic.com/images?q=tbn:ANd9GcSVf-xRNYMaVoqxE3L9-Pr804tvHDllHahiM0xqypVY6rnnK8I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4664"/>
            <a:ext cx="3384376" cy="2426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2.bp.blogspot.com/_0Cmw4jBmcd0/TSiwIi-pfkI/AAAAAAAAAtw/xp3vQcixfAA/s1600/Cruz_Gloriosa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2" t="12324" r="6959" b="24082"/>
          <a:stretch/>
        </p:blipFill>
        <p:spPr bwMode="auto">
          <a:xfrm>
            <a:off x="6516216" y="320080"/>
            <a:ext cx="2247742" cy="2172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infoniabeijaflor.com/JesusRessuscitad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779" y="2047936"/>
            <a:ext cx="2957693" cy="4266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mCwRshy1qcY/S9nIjWbiCpI/AAAAAAAABLo/K7yEpjdDMs4/s400/cruz_de_may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49080"/>
            <a:ext cx="2088232" cy="23463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33" descr="http://t1.gstatic.com/images?q=tbn:ANd9GcQe2e8hPyeXBi3Q4hLgdvkiHq5sULJJC7nYYXcLmAbscEOLY5r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5159"/>
            <a:ext cx="2448272" cy="26407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1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2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3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4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5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6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7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8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9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0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1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2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3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4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" name="Rectângulo 27"/>
          <p:cNvSpPr/>
          <p:nvPr/>
        </p:nvSpPr>
        <p:spPr>
          <a:xfrm rot="21336519">
            <a:off x="250958" y="341166"/>
            <a:ext cx="8800328" cy="596535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Cristo Jesus – por Amor ao Pai e à Humanidade – aceitou a CRUZ ( já no AT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prefigurada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naquela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“serpente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bronze”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)… 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«Humilhou-Se, obediente até à morte e morte de Cruz… Por isso,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foi Exaltado</a:t>
            </a:r>
            <a:r>
              <a:rPr lang="pt-PT" sz="37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até ao mais alto do Céu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!»...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Sim, um Amor </a:t>
            </a:r>
            <a:r>
              <a:rPr lang="pt-PT" sz="34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desconcertante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7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6699FF">
                    <a:satMod val="175000"/>
                    <a:alpha val="2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WordArt 4"/>
          <p:cNvSpPr>
            <a:spLocks noChangeArrowheads="1" noChangeShapeType="1"/>
          </p:cNvSpPr>
          <p:nvPr/>
        </p:nvSpPr>
        <p:spPr bwMode="auto">
          <a:xfrm>
            <a:off x="4998682" y="5445224"/>
            <a:ext cx="3744417" cy="94822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8078041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_N76GuJaVzYM/S7teul6gHfI/AAAAAAAAAAM/dKcdqf4CUDY/S660/JesusCro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4664"/>
            <a:ext cx="3456384" cy="47327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Line 4"/>
          <p:cNvSpPr>
            <a:spLocks noChangeShapeType="1"/>
          </p:cNvSpPr>
          <p:nvPr/>
        </p:nvSpPr>
        <p:spPr bwMode="auto">
          <a:xfrm flipV="1">
            <a:off x="539552" y="764704"/>
            <a:ext cx="2510819" cy="936104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65994">
            <a:off x="390648" y="719641"/>
            <a:ext cx="2634794" cy="450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584476" y="2771045"/>
            <a:ext cx="79479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TODA A NOSSA GLÓRIA ESTÁ NA CRUZ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NOSSO SENHOR, JESUS CRISTO.</a:t>
            </a:r>
          </a:p>
          <a:p>
            <a:pPr lvl="1" algn="l"/>
            <a:endParaRPr lang="pt-PT" sz="2200" baseline="0" dirty="0">
              <a:solidFill>
                <a:srgbClr val="FFFFFF"/>
              </a:solidFill>
              <a:effectLst>
                <a:glow rad="88900">
                  <a:srgbClr val="000000">
                    <a:alpha val="53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i="1" baseline="0" dirty="0" smtClean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 se compadeça de nós e nos dê a Sua bênção,</a:t>
            </a:r>
          </a:p>
          <a:p>
            <a:pPr lvl="1" algn="l"/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resplandeça sobre nós a luz do Seu rosto.</a:t>
            </a:r>
          </a:p>
          <a:p>
            <a:pPr lvl="1" algn="l"/>
            <a:endParaRPr lang="pt-PT" sz="2200" i="1" baseline="0" dirty="0">
              <a:solidFill>
                <a:srgbClr val="FFFFFF"/>
              </a:solidFill>
              <a:effectLst>
                <a:glow rad="88900">
                  <a:srgbClr val="000000">
                    <a:alpha val="53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i="1" baseline="0" dirty="0" smtClean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terra se conhecerão os vossos caminhos,</a:t>
            </a:r>
          </a:p>
          <a:p>
            <a:pPr lvl="1" algn="l"/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entre os povos a vossa salvação.</a:t>
            </a:r>
          </a:p>
        </p:txBody>
      </p:sp>
    </p:spTree>
    <p:extLst>
      <p:ext uri="{BB962C8B-B14F-4D97-AF65-F5344CB8AC3E}">
        <p14:creationId xmlns:p14="http://schemas.microsoft.com/office/powerpoint/2010/main" val="2095252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nesdejesuss.com/wp-content/uploads/2012/01/Cristo_Copoya_Cruz-500x3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411" y="2132856"/>
            <a:ext cx="5523845" cy="3678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18965" y="620688"/>
            <a:ext cx="3756273" cy="379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Glória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251520" y="1189196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[Sac.]  –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a Deus nas alturas,</a:t>
            </a:r>
          </a:p>
          <a:p>
            <a:pPr lvl="1" algn="l"/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b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[</a:t>
            </a:r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Povo]  –  </a:t>
            </a:r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paz na terra aos homens por Ele </a:t>
            </a:r>
            <a:r>
              <a:rPr lang="pt-PT" sz="24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amados!</a:t>
            </a:r>
            <a:endParaRPr lang="pt-PT" sz="24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endParaRPr lang="pt-PT" sz="2200" b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/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- GLÓRIA A DEUS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 E NOS CÉUS!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GLÓRIA, GLÓRIA,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PAZ NA TERRA! </a:t>
            </a:r>
          </a:p>
          <a:p>
            <a:pPr lvl="1" algn="l"/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200" b="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(1.)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Deus, Rei dos céus,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Deus Pai todo poderoso.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Vos louvamos, nós Vos bendizemos,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Vos adoramos, nós Vos glorificamos.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Vos damos graças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por vossa imensa glória. </a:t>
            </a:r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# </a:t>
            </a:r>
            <a:endParaRPr lang="pt-PT" sz="220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917017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443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bcdn-sphotos-g-a.akamaihd.net/hphotos-ak-prn2/p480x480/1383633_666005973419797_785592759_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4699" r="4000" b="7602"/>
          <a:stretch/>
        </p:blipFill>
        <p:spPr bwMode="auto">
          <a:xfrm>
            <a:off x="5364088" y="980728"/>
            <a:ext cx="3168352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18965" y="620688"/>
            <a:ext cx="3756273" cy="379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Glória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251520" y="1282690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/>
            <a:r>
              <a:rPr lang="pt-PT" sz="2200" b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- GLÓRIA A DEUS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 E NOS CÉUS!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GLÓRIA, GLÓRIA,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PAZ NA TERRA! </a:t>
            </a:r>
            <a:endParaRPr lang="pt-PT" sz="2200" baseline="0" dirty="0" smtClean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/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200" b="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(2.)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Jesus Cristo, Filho Unigénito,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Deus, Cordeiro de Deus, Filho de Deus Pai.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que tirais o pecado do mundo, tende piedade de nós.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que tirais o pecado do mundo,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acolhei a nossa súplica.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que estais à direita do Pai, tende piedade de nós.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b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</a:t>
            </a:r>
            <a:endParaRPr lang="pt-PT" sz="2200" b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endParaRPr lang="pt-PT" sz="2200" b="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b="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(3.)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Só Vós sois o Santo, só Vós sois o Senhor,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só Vós o Altíssimo, Jesus Cristo.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 o Espírito Santo, na glória de Deus Pai.  Ámen.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b="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</a:t>
            </a:r>
            <a:endParaRPr lang="pt-PT" sz="2200" b="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944" y="41761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443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432000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i="1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2"/>
            <a:ext cx="4284000" cy="223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443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60681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23354</TotalTime>
  <Words>1970</Words>
  <Application>Microsoft Office PowerPoint</Application>
  <PresentationFormat>Apresentação no Ecrã (4:3)</PresentationFormat>
  <Paragraphs>341</Paragraphs>
  <Slides>31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11</vt:i4>
      </vt:variant>
      <vt:variant>
        <vt:lpstr>Títulos dos diapositivos</vt:lpstr>
      </vt:variant>
      <vt:variant>
        <vt:i4>31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13_Modelo de apresentação predefinido</vt:lpstr>
      <vt:lpstr>7_Modelo de apresentação predefinido</vt:lpstr>
      <vt:lpstr>8_Modelo de apresentação predefinido</vt:lpstr>
      <vt:lpstr>5_Modelo de apresentação predefinido</vt:lpstr>
      <vt:lpstr>9_Modelo de apresentação predefinido</vt:lpstr>
      <vt:lpstr>10_Modelo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1610</cp:revision>
  <dcterms:created xsi:type="dcterms:W3CDTF">2006-05-02T09:35:59Z</dcterms:created>
  <dcterms:modified xsi:type="dcterms:W3CDTF">2015-02-07T18:32:47Z</dcterms:modified>
</cp:coreProperties>
</file>