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3"/>
    <p:sldMasterId id="2147488267" r:id="rId4"/>
    <p:sldMasterId id="2147488280" r:id="rId5"/>
    <p:sldMasterId id="2147488293" r:id="rId6"/>
    <p:sldMasterId id="2147488306" r:id="rId7"/>
    <p:sldMasterId id="2147488319" r:id="rId8"/>
    <p:sldMasterId id="2147489588" r:id="rId9"/>
    <p:sldMasterId id="2147491049" r:id="rId10"/>
    <p:sldMasterId id="2147491075" r:id="rId11"/>
    <p:sldMasterId id="2147491088" r:id="rId12"/>
    <p:sldMasterId id="2147491101" r:id="rId13"/>
    <p:sldMasterId id="2147491114" r:id="rId14"/>
    <p:sldMasterId id="2147492906" r:id="rId15"/>
    <p:sldMasterId id="2147495040" r:id="rId16"/>
  </p:sldMasterIdLst>
  <p:notesMasterIdLst>
    <p:notesMasterId r:id="rId46"/>
  </p:notesMasterIdLst>
  <p:sldIdLst>
    <p:sldId id="391" r:id="rId17"/>
    <p:sldId id="376" r:id="rId18"/>
    <p:sldId id="411" r:id="rId19"/>
    <p:sldId id="353" r:id="rId20"/>
    <p:sldId id="386" r:id="rId21"/>
    <p:sldId id="393" r:id="rId22"/>
    <p:sldId id="408" r:id="rId23"/>
    <p:sldId id="372" r:id="rId24"/>
    <p:sldId id="400" r:id="rId25"/>
    <p:sldId id="354" r:id="rId26"/>
    <p:sldId id="374" r:id="rId27"/>
    <p:sldId id="307" r:id="rId28"/>
    <p:sldId id="403" r:id="rId29"/>
    <p:sldId id="383" r:id="rId30"/>
    <p:sldId id="409" r:id="rId31"/>
    <p:sldId id="342" r:id="rId32"/>
    <p:sldId id="387" r:id="rId33"/>
    <p:sldId id="388" r:id="rId34"/>
    <p:sldId id="406" r:id="rId35"/>
    <p:sldId id="407" r:id="rId36"/>
    <p:sldId id="395" r:id="rId37"/>
    <p:sldId id="389" r:id="rId38"/>
    <p:sldId id="390" r:id="rId39"/>
    <p:sldId id="405" r:id="rId40"/>
    <p:sldId id="404" r:id="rId41"/>
    <p:sldId id="381" r:id="rId42"/>
    <p:sldId id="396" r:id="rId43"/>
    <p:sldId id="397" r:id="rId44"/>
    <p:sldId id="412" r:id="rId4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0CC"/>
    <a:srgbClr val="99FFCC"/>
    <a:srgbClr val="CCFFCC"/>
    <a:srgbClr val="990000"/>
    <a:srgbClr val="990033"/>
    <a:srgbClr val="FF9999"/>
    <a:srgbClr val="FF99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30" autoAdjust="0"/>
    <p:restoredTop sz="94628" autoAdjust="0"/>
  </p:normalViewPr>
  <p:slideViewPr>
    <p:cSldViewPr>
      <p:cViewPr varScale="1">
        <p:scale>
          <a:sx n="98" d="100"/>
          <a:sy n="98" d="100"/>
        </p:scale>
        <p:origin x="72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1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5.xml"/><Relationship Id="rId12" Type="http://schemas.openxmlformats.org/officeDocument/2006/relationships/slideMaster" Target="slideMasters/slideMaster10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4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Master" Target="slideMasters/slideMaster9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" Type="http://schemas.openxmlformats.org/officeDocument/2006/relationships/slideMaster" Target="slideMasters/slideMaster3.xml"/><Relationship Id="rId15" Type="http://schemas.openxmlformats.org/officeDocument/2006/relationships/slideMaster" Target="slideMasters/slideMaster13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8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slideMaster" Target="slideMasters/slideMaster12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B46C11A-3F86-4460-816C-82A55EF95C5B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2248E95-34F1-462A-B15D-FAAE0A4D7A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85228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63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EA200C-62AC-4142-BE73-6ABFE1D32586}" type="slidenum">
              <a:rPr lang="pt-PT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38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7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6313C52-E5FB-40E7-A4DB-2939F747619F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219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8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2B545D9-B926-4062-A519-A3E626DCEFA5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25</a:t>
            </a:fld>
            <a:endParaRPr lang="pt-PT" sz="1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274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9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74D24D8-5AB0-4EEC-AE34-C9C3EA62F616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018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5C912-9841-4AEC-9960-19E9A40E02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70117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CB50D-3FE0-4C81-90EE-FE0CCDBB89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265003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24F93E-3D49-4024-977B-AE73B1F6AE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572086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EBDA0C-9A9B-414F-952B-F7325D23A1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102462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444829-F64B-4E80-837E-AE9D9A6C24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16393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4EF674-BA55-4CE2-8145-B788F0E52E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904938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3B0275-CF92-4B74-8B6F-3FE61A348B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4811999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3D2E00-88B5-4BCE-91B3-999EEB295D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9103853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664403-787A-48D4-8696-3F2467C2DE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227307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F8E6DA-CE1F-4FBC-9939-60CEAC56C0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4188346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2A7266-701C-4081-8448-CF187E1D6D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5206351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B826D2-DE4D-48DD-8075-274216A8B8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96088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5CE16-29D2-4AA5-9122-008DD5C2F3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2603475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71B552-37E5-4C04-B3C1-3633FA448F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5182826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83C0D1-C229-4EFB-BC0D-A62525B17D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76392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C3E246-3EE7-4002-A377-C9CAC19D0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6115930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9BDB0C-51BE-408A-8326-25148D7B6F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500908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06AC46-6792-40BB-92B5-BB90EE81F2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8623090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E176F-0C90-4350-AA95-370A5562E6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664228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30164C-9697-4024-8191-37DDCAC7DF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7789971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279953-74F5-4EE3-86CD-0436DFDBDE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0583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8ACA2-EC71-4E60-8DE6-3B633D37C3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960633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539821-725B-4395-B066-7720854BDB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916249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20880-C75B-4C4A-9401-FB92CAF318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481214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2E2230-272D-4224-9BF3-8373AE4BF6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334526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79800-0044-43AE-9103-6EF4551FDC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9632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557E43-43AA-4F64-A298-D5FE9CCC35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757224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85D5E7-C00F-4DD6-9425-64FCF750D9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2929521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921543-9AAD-4D56-984E-11289A9D9E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515229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1F1FC0-BD8C-4475-B0AA-61210983DB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049774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ACDA18-BF7B-43EE-B12C-7BA02F0E9E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845300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E2B96C-FCFE-481B-A1B4-D4A4838840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4375551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DC6B2E-B6C4-419D-8AE0-5BD6E35C42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1224954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0FC1BC-DE54-4082-A7FC-C053023C71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076509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07F42F-1C8C-486F-82BC-4B9E061E8B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77261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A6FD7A-BE8B-4723-B6AD-6A99671B70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6715389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A0AFB7-7632-4FD3-A829-A9CEF4BE75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9175283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A30D3D-6308-46F5-B7B8-8D7F923365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0491739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E792D0-0154-466A-B89F-E64C44ED46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071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2B179B-B5FE-4F57-A186-98BAB8669C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2702824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5D7300-F9B1-46F3-9F8D-204D6515C0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1857865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A3D8AF-6A65-4698-A845-09905A5F6D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080829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E02A1C-6B87-4C7E-9601-CF63C93E60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0338144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573F8-FFF0-46CE-B30A-41AFC3915D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3225374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7550FA-11E1-43AE-AD33-B55DB91E5B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420027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8A5737-1D04-4E31-B6A3-2E891EAD3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5109194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F7E9D7-F062-4096-A731-2D1F2EB5F2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0784650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E4CB3D-507F-4D4F-9365-BE2A2BF31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8192447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997778-7BD2-42F9-9CD9-FF1F8242C7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2233901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CD2BC7-B476-4EB2-A5D3-0E25F85423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4211751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5170F1-23FE-49BB-A5FD-DC51070223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1663871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D34B6-6B64-4741-9CCE-C664CF486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19477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F82F8-47FB-4C95-9CF1-765E457329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607113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841E3-0BB3-4157-9DF4-2CFB775B9F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541519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535EC-2903-46F0-AE22-71E47C72B9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632190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E3347-F1D4-4788-A7DC-A12F64126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989663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5DF567-CCA1-4C1A-976D-3E2853A6B2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0801099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F0D07-3A0D-46A1-8262-F9C610A033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2065542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90B45-7BA1-4A76-8DD1-75A68089E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5767129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EB1CB-E0E4-444C-BD93-E3C8F42042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455259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B5D08-E533-4542-B50A-CE17BA09DB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8372353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4EE6E-C96C-4668-8FD2-0BEB825CAC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8490947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68F4B-C466-4F2D-B7F8-73E01C44D1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3641546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49B7A-7BF6-4AA8-AA02-28EBCFE696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8646901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40601-E9BB-459B-9BC6-998AFE9FDB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5556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7521-5B1F-4857-9B51-BF08E49638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854087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0FFD6-F03C-49D3-B8DF-AA1C33C534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702252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818585-FA38-4ED4-BB70-C98CD389B7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632550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B517B-CDC2-4B90-AB4F-18BAC343D7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6216940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1C37F-CD26-48B7-ABA7-3F2F413243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0215972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11C47-7ED3-4899-8963-2E1E498D45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808659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BDF27-3B43-4CAD-8814-8EBA3B5D1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955836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6F009-291B-4616-B8EA-91C3EF65F6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2938299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4CBC3-7999-45B6-B958-5BD6AE3733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1524024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8B6DD-5A2C-4D74-8719-A8537CE59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5939021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77FDC-80D7-48E8-91CB-2A4609E773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0709927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6E97B-363A-43AA-BF7B-2E7B8C6A47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016328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F223DA-5FDF-4E8E-A59B-AE27C2E868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76233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4F1AD4-9F9D-448E-B0E2-92FB474DC9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513114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D6EAB5-3058-4718-8FF4-B966F3408F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713806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7B627-0CA7-443E-B608-604397E98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502913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BF84-B207-45E9-A81A-2DB7F18D0F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618297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81471F-7569-4288-858C-92577CC899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32991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276B91-732E-4700-BF90-05BDAFAD35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436137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8AAAD-96EE-4CB9-9A52-828BC80488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962697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0411E3-CB5B-4765-889D-ED34EE321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876772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D5E84A-B71B-4D68-949C-4FC1434E35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68205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9A859B-7896-4D03-A674-9D20EF6A07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46980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C1CE47-F040-4453-84F6-FC4643A846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98075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E47FBA-24E3-42AC-A8F7-EFE84ED0EF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891310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2D5368-E794-4C34-84E2-9875E99954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993397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F252C-DD07-43C2-8E37-17844E1B2D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965737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700CB0-E1DD-4A70-8441-BF7A0DEB28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54129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83B0BC-9ECE-45E9-A045-BF689C81C9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395674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E2B61E-3571-4AA6-B8FF-5F97B283A4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837049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3CBDF8-6707-411B-BF5C-6F6BB114BC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665383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F7A277-B4D1-4CEB-97E4-6C6CCA536E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64694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863CDA-FFD1-4629-ADCF-29C7186639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8802739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BE83A2-08AB-4400-B170-814B076994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339377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E55F67-92DC-43CE-8194-0CDCA5829F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58018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6ADC10-36F8-4AD4-9A67-3760D5A45C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98566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11DD0F-5246-440C-9963-A89EA7196F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056584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BB113-B5AC-49D9-AB9D-668DA3D052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219718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0B3133-AC71-4FA6-9688-46EDEC990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649896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6DC4A4-AF5C-4B7D-80D2-067DAED5AF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185819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DB7A3D-48A9-4A43-9D46-705B1A87B7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866905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58D7F7-0DE1-49AF-9F24-1C44BC90E2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183836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BC1355-39A3-4F07-AA9C-DF29874C92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126792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71AB0D-4576-4FF8-9732-2EC6A697F8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804878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A4EECC-8482-48D5-843F-D6DAC4E471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312710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2485C-E29D-4695-B3CD-35C863FFCF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666442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1E28EE-53C8-44C9-8322-EBE1C04FEB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763932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EA9F35-FF90-4B74-B744-0D1EB11884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9193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83B3F-554D-470E-B714-8909CE4D6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041027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2C540D-1C34-47F8-B5E3-6AB19FAFEB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412944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0EB787-306F-4923-B0FF-13EBAFBC78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750746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8B0C32-E119-4901-A342-8A3ACB1546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406484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98E099-B57F-489C-8534-09E3A4891E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928596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28632-29EB-48F9-A249-D20EEB1BF2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342710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2C864-3FA1-40C4-A913-68C514AD41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441261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258166-C31D-4662-9B87-62D1AF5212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0510157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312C94-1FA0-49C2-8B7C-16BC7FFC34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607793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18C681-CCD3-4A2F-A4DD-A28C3A8CE8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030807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2628B8-9BD2-4FA4-99EF-A2872C53C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209001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24E020-D13A-4E79-92D2-C7D93E068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275156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AD946-687A-410A-8F2A-ADA0B2EA1F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464824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042E74-4F71-4C6A-8749-398D9F7C1C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6986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F38118-C4C7-4977-AD45-79F7CA89E5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6457768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30DBEA-C356-40FB-B488-ECE9C2BCF1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170950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BD0DFE-B98D-4816-BEB3-436F5636BC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40325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117041-3E16-40F5-B559-8E5CC5884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917188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23FD69-8992-41D1-8958-C8CDC1F534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59597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65DFBD-E5C1-4344-BB91-F3892A8791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95310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F4D561-87AF-4FDD-AD68-A3376B298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633049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9EB53-476C-4749-ABD5-2A7AB5B891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796567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586C-9443-481B-BDCB-185C2C4B49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78021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9835DA-4CCF-4688-90C9-CC62E48726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45996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B6618E-FA62-4D33-BA47-24DC5A7DE4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169938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C7A513-0D85-45ED-A8AF-1B9708BF6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763768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EF260A-DE24-4A99-A963-5662B01348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16126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3AAFE9-F394-49BD-B75E-7A08BA6E53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301148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236A1D-CC36-4547-9F15-DD61EF824C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042157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A75F79-213C-40EF-AF0E-97ED51BF3D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1501672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B33E8D-2682-44B6-9143-146F5F5DA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163641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361221-14EA-44E8-BDC1-E811048146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840646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11C010-7C52-4BEF-BBB9-3B952E58D8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263232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CC4D5-9EB0-4071-9AC3-02CC8E8120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545547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64E603-90A0-4BD1-B1E6-03B55725D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2956700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193C1B-8491-438F-AD65-F93ED57E9E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1886240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683C22-A7D5-4839-9101-34AF5854BB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232593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0E341C-1F5D-4060-8805-05FA6E8BC5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303555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2A65D0-63E3-47F5-ABB1-A343A1655F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8578998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4FDB74-8975-4D85-8880-9B5F4DEE7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17019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C907B9-7904-4F49-9C65-44065D0534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82610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EAD5A9-0B13-4043-AF5A-22F01590D8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4968868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218E7D-5AA5-4304-9329-7202C80256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6724923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E908DB-CF32-4423-B584-038828BA6E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675754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F9121-762D-450D-ACA4-1218C46822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0981029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F039B-1346-47CB-ABB2-9478697E78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505491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058D0E-FD91-4F7E-A1D8-309E792999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742867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C501A5-E2A4-4AA1-BA34-5F5443E587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180064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E14374-7E86-40E0-802A-4B8B3BE7CC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0057136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14AB47-7C3E-40FD-9625-F179F751A6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600511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7CA5A6-8DAF-48C7-90FA-729B4A691D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839358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F74909-98C5-4930-8BD2-244A2F6D65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1611900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DE0F7D-513C-43ED-AAE0-0CEDE19572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94357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AFB6B8-B667-4797-8504-FE7168C1FB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692369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C259EB-43C3-4F77-AD51-68AB6DB8D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96382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B40858-4FCE-42D1-B825-CB564151D4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94" r:id="rId1"/>
    <p:sldLayoutId id="2147496150" r:id="rId2"/>
    <p:sldLayoutId id="2147496151" r:id="rId3"/>
    <p:sldLayoutId id="2147496152" r:id="rId4"/>
    <p:sldLayoutId id="2147496153" r:id="rId5"/>
    <p:sldLayoutId id="2147496154" r:id="rId6"/>
    <p:sldLayoutId id="2147496155" r:id="rId7"/>
    <p:sldLayoutId id="2147496156" r:id="rId8"/>
    <p:sldLayoutId id="2147496157" r:id="rId9"/>
    <p:sldLayoutId id="2147496158" r:id="rId10"/>
    <p:sldLayoutId id="2147496159" r:id="rId11"/>
    <p:sldLayoutId id="214749616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40CADE-9E7A-4C78-A09B-A2E3BE100A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291" r:id="rId1"/>
    <p:sldLayoutId id="2147496292" r:id="rId2"/>
    <p:sldLayoutId id="2147496293" r:id="rId3"/>
    <p:sldLayoutId id="2147496294" r:id="rId4"/>
    <p:sldLayoutId id="2147496295" r:id="rId5"/>
    <p:sldLayoutId id="2147496296" r:id="rId6"/>
    <p:sldLayoutId id="2147496297" r:id="rId7"/>
    <p:sldLayoutId id="2147496298" r:id="rId8"/>
    <p:sldLayoutId id="2147496299" r:id="rId9"/>
    <p:sldLayoutId id="2147496300" r:id="rId10"/>
    <p:sldLayoutId id="2147496301" r:id="rId11"/>
    <p:sldLayoutId id="21474963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5A24D2-028D-4AD8-A5CA-D17F970AD8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03" r:id="rId1"/>
    <p:sldLayoutId id="2147496304" r:id="rId2"/>
    <p:sldLayoutId id="2147496305" r:id="rId3"/>
    <p:sldLayoutId id="2147496306" r:id="rId4"/>
    <p:sldLayoutId id="2147496307" r:id="rId5"/>
    <p:sldLayoutId id="2147496308" r:id="rId6"/>
    <p:sldLayoutId id="2147496309" r:id="rId7"/>
    <p:sldLayoutId id="2147496310" r:id="rId8"/>
    <p:sldLayoutId id="2147496311" r:id="rId9"/>
    <p:sldLayoutId id="2147496312" r:id="rId10"/>
    <p:sldLayoutId id="2147496313" r:id="rId11"/>
    <p:sldLayoutId id="21474963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B899CC-D234-447F-9FFE-A59F07155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15" r:id="rId1"/>
    <p:sldLayoutId id="2147496316" r:id="rId2"/>
    <p:sldLayoutId id="2147496317" r:id="rId3"/>
    <p:sldLayoutId id="2147496318" r:id="rId4"/>
    <p:sldLayoutId id="2147496319" r:id="rId5"/>
    <p:sldLayoutId id="2147496320" r:id="rId6"/>
    <p:sldLayoutId id="2147496321" r:id="rId7"/>
    <p:sldLayoutId id="2147496322" r:id="rId8"/>
    <p:sldLayoutId id="2147496323" r:id="rId9"/>
    <p:sldLayoutId id="2147496324" r:id="rId10"/>
    <p:sldLayoutId id="2147496325" r:id="rId11"/>
    <p:sldLayoutId id="21474963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E0B043-AF3E-4765-9C1E-4C3A746817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27" r:id="rId1"/>
    <p:sldLayoutId id="2147496161" r:id="rId2"/>
    <p:sldLayoutId id="2147496162" r:id="rId3"/>
    <p:sldLayoutId id="2147496163" r:id="rId4"/>
    <p:sldLayoutId id="2147496164" r:id="rId5"/>
    <p:sldLayoutId id="2147496165" r:id="rId6"/>
    <p:sldLayoutId id="2147496166" r:id="rId7"/>
    <p:sldLayoutId id="2147496167" r:id="rId8"/>
    <p:sldLayoutId id="2147496168" r:id="rId9"/>
    <p:sldLayoutId id="2147496169" r:id="rId10"/>
    <p:sldLayoutId id="2147496170" r:id="rId11"/>
    <p:sldLayoutId id="21474961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A-A403-4A2E-9243-34B1A13341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28" r:id="rId1"/>
    <p:sldLayoutId id="2147496172" r:id="rId2"/>
    <p:sldLayoutId id="2147496173" r:id="rId3"/>
    <p:sldLayoutId id="2147496174" r:id="rId4"/>
    <p:sldLayoutId id="2147496175" r:id="rId5"/>
    <p:sldLayoutId id="2147496176" r:id="rId6"/>
    <p:sldLayoutId id="2147496177" r:id="rId7"/>
    <p:sldLayoutId id="2147496178" r:id="rId8"/>
    <p:sldLayoutId id="2147496179" r:id="rId9"/>
    <p:sldLayoutId id="2147496180" r:id="rId10"/>
    <p:sldLayoutId id="2147496181" r:id="rId11"/>
    <p:sldLayoutId id="21474961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B564F8-718A-4A64-87E6-AC9493A5EC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95" r:id="rId1"/>
    <p:sldLayoutId id="2147496196" r:id="rId2"/>
    <p:sldLayoutId id="2147496197" r:id="rId3"/>
    <p:sldLayoutId id="2147496198" r:id="rId4"/>
    <p:sldLayoutId id="2147496199" r:id="rId5"/>
    <p:sldLayoutId id="2147496200" r:id="rId6"/>
    <p:sldLayoutId id="2147496201" r:id="rId7"/>
    <p:sldLayoutId id="2147496202" r:id="rId8"/>
    <p:sldLayoutId id="2147496203" r:id="rId9"/>
    <p:sldLayoutId id="2147496204" r:id="rId10"/>
    <p:sldLayoutId id="2147496205" r:id="rId11"/>
    <p:sldLayoutId id="21474962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423424-5153-4511-B5A1-F75E043A47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207" r:id="rId1"/>
    <p:sldLayoutId id="2147496208" r:id="rId2"/>
    <p:sldLayoutId id="2147496209" r:id="rId3"/>
    <p:sldLayoutId id="2147496210" r:id="rId4"/>
    <p:sldLayoutId id="2147496211" r:id="rId5"/>
    <p:sldLayoutId id="2147496212" r:id="rId6"/>
    <p:sldLayoutId id="2147496213" r:id="rId7"/>
    <p:sldLayoutId id="2147496214" r:id="rId8"/>
    <p:sldLayoutId id="2147496215" r:id="rId9"/>
    <p:sldLayoutId id="2147496216" r:id="rId10"/>
    <p:sldLayoutId id="2147496217" r:id="rId11"/>
    <p:sldLayoutId id="21474962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386121-7C18-4AAB-996D-96BEE067A3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219" r:id="rId1"/>
    <p:sldLayoutId id="2147496220" r:id="rId2"/>
    <p:sldLayoutId id="2147496221" r:id="rId3"/>
    <p:sldLayoutId id="2147496222" r:id="rId4"/>
    <p:sldLayoutId id="2147496223" r:id="rId5"/>
    <p:sldLayoutId id="2147496224" r:id="rId6"/>
    <p:sldLayoutId id="2147496225" r:id="rId7"/>
    <p:sldLayoutId id="2147496226" r:id="rId8"/>
    <p:sldLayoutId id="2147496227" r:id="rId9"/>
    <p:sldLayoutId id="2147496228" r:id="rId10"/>
    <p:sldLayoutId id="2147496229" r:id="rId11"/>
    <p:sldLayoutId id="21474962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DD5F36-058B-4D2B-B36B-1192447C51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231" r:id="rId1"/>
    <p:sldLayoutId id="2147496232" r:id="rId2"/>
    <p:sldLayoutId id="2147496233" r:id="rId3"/>
    <p:sldLayoutId id="2147496234" r:id="rId4"/>
    <p:sldLayoutId id="2147496235" r:id="rId5"/>
    <p:sldLayoutId id="2147496236" r:id="rId6"/>
    <p:sldLayoutId id="2147496237" r:id="rId7"/>
    <p:sldLayoutId id="2147496238" r:id="rId8"/>
    <p:sldLayoutId id="2147496239" r:id="rId9"/>
    <p:sldLayoutId id="2147496240" r:id="rId10"/>
    <p:sldLayoutId id="2147496241" r:id="rId11"/>
    <p:sldLayoutId id="214749624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B74A7E-339E-4E8D-9D74-FA505D2434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243" r:id="rId1"/>
    <p:sldLayoutId id="2147496244" r:id="rId2"/>
    <p:sldLayoutId id="2147496245" r:id="rId3"/>
    <p:sldLayoutId id="2147496246" r:id="rId4"/>
    <p:sldLayoutId id="2147496247" r:id="rId5"/>
    <p:sldLayoutId id="2147496248" r:id="rId6"/>
    <p:sldLayoutId id="2147496249" r:id="rId7"/>
    <p:sldLayoutId id="2147496250" r:id="rId8"/>
    <p:sldLayoutId id="2147496251" r:id="rId9"/>
    <p:sldLayoutId id="2147496252" r:id="rId10"/>
    <p:sldLayoutId id="2147496253" r:id="rId11"/>
    <p:sldLayoutId id="214749625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F7DF0A-4977-4BFF-B93A-4796B4D997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255" r:id="rId1"/>
    <p:sldLayoutId id="2147496256" r:id="rId2"/>
    <p:sldLayoutId id="2147496257" r:id="rId3"/>
    <p:sldLayoutId id="2147496258" r:id="rId4"/>
    <p:sldLayoutId id="2147496259" r:id="rId5"/>
    <p:sldLayoutId id="2147496260" r:id="rId6"/>
    <p:sldLayoutId id="2147496261" r:id="rId7"/>
    <p:sldLayoutId id="2147496262" r:id="rId8"/>
    <p:sldLayoutId id="2147496263" r:id="rId9"/>
    <p:sldLayoutId id="2147496264" r:id="rId10"/>
    <p:sldLayoutId id="2147496265" r:id="rId11"/>
    <p:sldLayoutId id="214749626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212A75-5CF7-4393-A1F2-D927FD18AC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267" r:id="rId1"/>
    <p:sldLayoutId id="2147496268" r:id="rId2"/>
    <p:sldLayoutId id="2147496269" r:id="rId3"/>
    <p:sldLayoutId id="2147496270" r:id="rId4"/>
    <p:sldLayoutId id="2147496271" r:id="rId5"/>
    <p:sldLayoutId id="2147496272" r:id="rId6"/>
    <p:sldLayoutId id="2147496273" r:id="rId7"/>
    <p:sldLayoutId id="2147496274" r:id="rId8"/>
    <p:sldLayoutId id="2147496275" r:id="rId9"/>
    <p:sldLayoutId id="2147496276" r:id="rId10"/>
    <p:sldLayoutId id="2147496277" r:id="rId11"/>
    <p:sldLayoutId id="214749627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488EBC-B6F3-4835-A15B-B4CC025820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_tradnl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_tradnl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279" r:id="rId1"/>
    <p:sldLayoutId id="2147496280" r:id="rId2"/>
    <p:sldLayoutId id="2147496281" r:id="rId3"/>
    <p:sldLayoutId id="2147496282" r:id="rId4"/>
    <p:sldLayoutId id="2147496283" r:id="rId5"/>
    <p:sldLayoutId id="2147496284" r:id="rId6"/>
    <p:sldLayoutId id="2147496285" r:id="rId7"/>
    <p:sldLayoutId id="2147496286" r:id="rId8"/>
    <p:sldLayoutId id="2147496287" r:id="rId9"/>
    <p:sldLayoutId id="2147496288" r:id="rId10"/>
    <p:sldLayoutId id="2147496289" r:id="rId11"/>
    <p:sldLayoutId id="214749629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11.png"/><Relationship Id="rId4" Type="http://schemas.openxmlformats.org/officeDocument/2006/relationships/image" Target="../media/image20.jpeg"/><Relationship Id="rId9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6.xml"/><Relationship Id="rId6" Type="http://schemas.openxmlformats.org/officeDocument/2006/relationships/image" Target="../media/image14.wmf"/><Relationship Id="rId5" Type="http://schemas.openxmlformats.org/officeDocument/2006/relationships/image" Target="../media/image15.wmf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8.x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5565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565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4" descr="http://t0.gstatic.com/images?q=tbn:ANd9GcR3SwsGtdcWabWcvNLNe3FzstuEI3gfR31774q8zYRPpD6LodI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2708275"/>
            <a:ext cx="4210050" cy="330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64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4871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30213" y="1844675"/>
            <a:ext cx="7654925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BR" sz="360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Muitas vezes e de muitos modos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BR" sz="360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falou </a:t>
            </a:r>
            <a:r>
              <a:rPr lang="pt-BR" sz="360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 antigamente aos nossos pais pelos Profetas.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BR" sz="360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Nestes dias, que são os últimos,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BR" sz="360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Deus </a:t>
            </a:r>
            <a:r>
              <a:rPr lang="pt-BR" sz="360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falou-nos por seu Filho</a:t>
            </a:r>
            <a:r>
              <a:rPr lang="pt-BR" sz="360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.</a:t>
            </a:r>
            <a:endParaRPr lang="pt-BR" sz="3600" i="1" baseline="0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 dirty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08038" y="1196975"/>
            <a:ext cx="7796212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“Naquele tempo,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os pastores dirigiram-se apressadamente para Belém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encontraram Maria, José e o Menino deitado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na manjedoura.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Quando O viram, começaram a contar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o que lhes tinham anunciado sobre aquele Menino.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todos os que ouviam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admiravam-se do que os pastores diziam.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Maria conservava todos estes acontecimentos,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meditando-os em seu coração.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Os pastores regressaram, glorificando e louvando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a Deus por tudo o que tinham ouvido e visto,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como lhes tinha sido anunciado.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Quando se completaram os oito dias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para o Menino ser circuncidado,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deram-Lhe o nome de Jesus, indicado pelo Anjo,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antes de ter sido concebido no seio materno”.       (Lc 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50769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6589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6691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22" descr="http://t3.gstatic.com/images?q=tbn:ANd9GcSh9ODFyxKmBFo1aw6ddlCXflWksz-eOG2i2hw3hQV3Se8Y0PH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09"/>
          <a:stretch/>
        </p:blipFill>
        <p:spPr bwMode="auto">
          <a:xfrm>
            <a:off x="4355976" y="2744787"/>
            <a:ext cx="2519362" cy="3342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39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7940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(1):</a:t>
            </a:r>
          </a:p>
        </p:txBody>
      </p:sp>
      <p:sp>
        <p:nvSpPr>
          <p:cNvPr id="167943" name="WordArt 11"/>
          <p:cNvSpPr>
            <a:spLocks noChangeArrowheads="1" noChangeShapeType="1" noTextEdit="1"/>
          </p:cNvSpPr>
          <p:nvPr/>
        </p:nvSpPr>
        <p:spPr bwMode="auto">
          <a:xfrm>
            <a:off x="582613" y="2276475"/>
            <a:ext cx="72009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it-I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MATER SALVATORIS, </a:t>
            </a:r>
          </a:p>
          <a:p>
            <a:r>
              <a:rPr lang="it-I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ORA PRO NOBIS!</a:t>
            </a:r>
            <a:endParaRPr lang="pt-PT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63713" y="3843338"/>
            <a:ext cx="5875337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pt-PT" kern="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( Mãe do Salvador, roga por nós )</a:t>
            </a:r>
            <a:endParaRPr lang="es-ES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8963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73063" y="1939925"/>
            <a:ext cx="8520112" cy="300196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BR" sz="2100" spc="100" baseline="0" dirty="0">
                <a:solidFill>
                  <a:srgbClr val="F8F8F8"/>
                </a:solidFill>
                <a:latin typeface="Arial" charset="0"/>
              </a:rPr>
              <a:t>Oramos... ao Pai de Jesus, pela intercessão de Maria. Ela “pode” tudo por ser MÃE de DEUS, e “deve” alcançar o que lhe pedimos por ser NOSSA MÃE. 	</a:t>
            </a:r>
          </a:p>
          <a:p>
            <a:pPr lvl="1">
              <a:defRPr/>
            </a:pPr>
            <a:r>
              <a:rPr lang="pt-BR" sz="2100" i="1" spc="100" baseline="0" dirty="0">
                <a:solidFill>
                  <a:srgbClr val="F8F8F8"/>
                </a:solidFill>
                <a:latin typeface="Arial" charset="0"/>
              </a:rPr>
              <a:t>	       Rogamos, então, a Santa Maria, Mãe de Deus:</a:t>
            </a:r>
          </a:p>
          <a:p>
            <a:pPr>
              <a:defRPr/>
            </a:pPr>
            <a:r>
              <a:rPr lang="pt-BR" sz="2100" i="1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BR" sz="2100" spc="100" baseline="0" dirty="0">
                <a:solidFill>
                  <a:srgbClr val="F8F8F8"/>
                </a:solidFill>
                <a:latin typeface="Arial" charset="0"/>
              </a:rPr>
              <a:t>  - Para que a Igreja seja para todos sinal de Paz e Amor...</a:t>
            </a:r>
          </a:p>
          <a:p>
            <a:pPr>
              <a:defRPr/>
            </a:pPr>
            <a:r>
              <a:rPr lang="pt-BR" sz="2100" spc="100" baseline="0" dirty="0">
                <a:solidFill>
                  <a:srgbClr val="F8F8F8"/>
                </a:solidFill>
                <a:latin typeface="Arial" charset="0"/>
              </a:rPr>
              <a:t>  - Para que os que sofrem vejam a bondade de Deus… </a:t>
            </a:r>
          </a:p>
          <a:p>
            <a:pPr>
              <a:defRPr/>
            </a:pPr>
            <a:r>
              <a:rPr lang="pt-BR" sz="2100" spc="100" baseline="0" dirty="0">
                <a:solidFill>
                  <a:srgbClr val="F8F8F8"/>
                </a:solidFill>
                <a:latin typeface="Arial" charset="0"/>
              </a:rPr>
              <a:t>  - Para que aos que não têm felicidade lhes sorria a Luz...</a:t>
            </a:r>
          </a:p>
          <a:p>
            <a:pPr>
              <a:defRPr/>
            </a:pPr>
            <a:r>
              <a:rPr lang="pt-BR" sz="2100" spc="100" baseline="0" dirty="0">
                <a:solidFill>
                  <a:srgbClr val="F8F8F8"/>
                </a:solidFill>
                <a:latin typeface="Arial" charset="0"/>
              </a:rPr>
              <a:t>  - Para que a nossa Comunidade seja sinal de Fidelidade…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(2):</a:t>
            </a:r>
          </a:p>
        </p:txBody>
      </p:sp>
      <p:sp>
        <p:nvSpPr>
          <p:cNvPr id="168967" name="WordArt 11"/>
          <p:cNvSpPr>
            <a:spLocks noChangeArrowheads="1" noChangeShapeType="1" noTextEdit="1"/>
          </p:cNvSpPr>
          <p:nvPr/>
        </p:nvSpPr>
        <p:spPr bwMode="auto">
          <a:xfrm>
            <a:off x="1331913" y="5156200"/>
            <a:ext cx="72009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ROGA POR NÓS,</a:t>
            </a:r>
          </a:p>
          <a:p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SANTA MARIA, MÃE DE DEUS!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6998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944688"/>
            <a:ext cx="3471862" cy="3932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1011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2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344738" y="1592263"/>
            <a:ext cx="4718050" cy="48926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AVE MARIA MÃE DA IGREJA,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SANTA MARIA MINHA MÃE.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BR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 Tu és a estrela,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Tu és a verdade.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Tu és caminho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que leva à eternidade.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BR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 Dá luz, dá fé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à nossa juventude;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dá paz, dá esp’rança,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caminhos de virtude.</a:t>
            </a:r>
          </a:p>
        </p:txBody>
      </p:sp>
      <p:sp>
        <p:nvSpPr>
          <p:cNvPr id="171015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/>
          </a:p>
        </p:txBody>
      </p:sp>
      <p:sp>
        <p:nvSpPr>
          <p:cNvPr id="171016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7101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192" y="6059797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204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4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192" y="6059797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306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4083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4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5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pic>
        <p:nvPicPr>
          <p:cNvPr id="17408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</p:spPr>
      </p:pic>
      <p:sp>
        <p:nvSpPr>
          <p:cNvPr id="156675" name="WordArt 8"/>
          <p:cNvSpPr>
            <a:spLocks noChangeArrowheads="1" noChangeShapeType="1" noTextEdit="1"/>
          </p:cNvSpPr>
          <p:nvPr/>
        </p:nvSpPr>
        <p:spPr bwMode="auto">
          <a:xfrm>
            <a:off x="7437438" y="4221163"/>
            <a:ext cx="5191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572321" y="5948933"/>
            <a:ext cx="3151807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7696994" y="5606939"/>
            <a:ext cx="432048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56678" name="WordArt 9"/>
          <p:cNvSpPr>
            <a:spLocks noChangeArrowheads="1" noChangeShapeType="1" noTextEdit="1"/>
          </p:cNvSpPr>
          <p:nvPr/>
        </p:nvSpPr>
        <p:spPr bwMode="auto">
          <a:xfrm>
            <a:off x="6588125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56679" name="Text Box 11"/>
          <p:cNvSpPr txBox="1">
            <a:spLocks noChangeArrowheads="1"/>
          </p:cNvSpPr>
          <p:nvPr/>
        </p:nvSpPr>
        <p:spPr bwMode="auto">
          <a:xfrm>
            <a:off x="477838" y="3375025"/>
            <a:ext cx="5903912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BR" sz="2200" baseline="0">
                <a:latin typeface="Arial" charset="0"/>
              </a:rPr>
              <a:t>- Puseram-Lhe </a:t>
            </a:r>
            <a:r>
              <a:rPr lang="pt-BR" sz="2200" i="1" baseline="0">
                <a:latin typeface="Arial" charset="0"/>
              </a:rPr>
              <a:t>o nome</a:t>
            </a:r>
            <a:r>
              <a:rPr lang="pt-BR" sz="2200" baseline="0">
                <a:latin typeface="Arial" charset="0"/>
              </a:rPr>
              <a:t>: JESUS…  E a Mãe refletia no seu íntimo… </a:t>
            </a:r>
            <a:r>
              <a:rPr lang="pt-BR" sz="2200" b="0" baseline="0">
                <a:latin typeface="Arial" charset="0"/>
              </a:rPr>
              <a:t>[ 3ª L. / Ev. - </a:t>
            </a:r>
            <a:r>
              <a:rPr lang="pt-BR" sz="2200" baseline="0">
                <a:latin typeface="Arial" charset="0"/>
              </a:rPr>
              <a:t>Lc 2</a:t>
            </a:r>
            <a:r>
              <a:rPr lang="pt-BR" sz="2200" b="0" baseline="0">
                <a:latin typeface="Arial" charset="0"/>
              </a:rPr>
              <a:t> ]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BR" sz="2200" baseline="0">
                <a:latin typeface="Arial" charset="0"/>
              </a:rPr>
              <a:t>- A </a:t>
            </a:r>
            <a:r>
              <a:rPr lang="pt-BR" sz="2200" i="1" baseline="0">
                <a:latin typeface="Arial" charset="0"/>
              </a:rPr>
              <a:t>“bênção do Senhor”</a:t>
            </a:r>
            <a:r>
              <a:rPr lang="pt-BR" sz="2200" baseline="0">
                <a:latin typeface="Arial" charset="0"/>
              </a:rPr>
              <a:t> é de Paz para os seus filhos…  </a:t>
            </a:r>
            <a:r>
              <a:rPr lang="pt-BR" sz="2200" b="0" baseline="0">
                <a:latin typeface="Arial" charset="0"/>
              </a:rPr>
              <a:t>[ 1ª Leit. / </a:t>
            </a:r>
            <a:r>
              <a:rPr lang="pt-BR" sz="2200" baseline="0">
                <a:latin typeface="Arial" charset="0"/>
              </a:rPr>
              <a:t>Nm 6 </a:t>
            </a:r>
            <a:r>
              <a:rPr lang="pt-BR" sz="2200" b="0" baseline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BR" sz="2200" baseline="0">
                <a:latin typeface="Arial" charset="0"/>
              </a:rPr>
              <a:t>- O Filho de DEUS, nasceu de uma mulher – que foi MARIA – …  </a:t>
            </a:r>
            <a:r>
              <a:rPr lang="pt-BR" sz="2200" b="0" baseline="0">
                <a:latin typeface="Arial" charset="0"/>
              </a:rPr>
              <a:t>[ 2ª Leit. / </a:t>
            </a:r>
            <a:r>
              <a:rPr lang="pt-BR" sz="2200" baseline="0">
                <a:latin typeface="Arial" charset="0"/>
              </a:rPr>
              <a:t>Gl 4 </a:t>
            </a:r>
            <a:r>
              <a:rPr lang="pt-BR" sz="2200" b="0" baseline="0">
                <a:latin typeface="Arial" charset="0"/>
              </a:rPr>
              <a:t>]</a:t>
            </a:r>
          </a:p>
        </p:txBody>
      </p:sp>
      <p:sp>
        <p:nvSpPr>
          <p:cNvPr id="12" name="WordArt 15"/>
          <p:cNvSpPr>
            <a:spLocks noChangeArrowheads="1" noChangeShapeType="1" noTextEdit="1"/>
          </p:cNvSpPr>
          <p:nvPr/>
        </p:nvSpPr>
        <p:spPr bwMode="auto">
          <a:xfrm>
            <a:off x="539553" y="764704"/>
            <a:ext cx="8064896" cy="18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Santa Maria,</a:t>
            </a:r>
          </a:p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MÃE DE DEUS</a:t>
            </a:r>
          </a:p>
        </p:txBody>
      </p:sp>
      <p:sp>
        <p:nvSpPr>
          <p:cNvPr id="156681" name="WordArt 12"/>
          <p:cNvSpPr>
            <a:spLocks noChangeArrowheads="1" noChangeShapeType="1" noTextEdit="1"/>
          </p:cNvSpPr>
          <p:nvPr/>
        </p:nvSpPr>
        <p:spPr bwMode="auto">
          <a:xfrm>
            <a:off x="4356100" y="441325"/>
            <a:ext cx="4319588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>
                <a:ln w="317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FFCC"/>
                </a:solidFill>
                <a:latin typeface="Times New Roman"/>
                <a:cs typeface="Times New Roman"/>
              </a:rPr>
              <a:t>- Dia 1 de Janeiro -</a:t>
            </a:r>
          </a:p>
        </p:txBody>
      </p:sp>
      <p:sp>
        <p:nvSpPr>
          <p:cNvPr id="11" name="WordArt 15"/>
          <p:cNvSpPr>
            <a:spLocks noChangeArrowheads="1" noChangeShapeType="1" noTextEdit="1"/>
          </p:cNvSpPr>
          <p:nvPr/>
        </p:nvSpPr>
        <p:spPr bwMode="auto">
          <a:xfrm>
            <a:off x="2987825" y="2780928"/>
            <a:ext cx="5616624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700"/>
              </a:lnSpc>
              <a:defRPr/>
            </a:pPr>
            <a:r>
              <a:rPr lang="pt-PT" sz="3600" i="1" kern="10" baseline="0" dirty="0">
                <a:ln w="11430"/>
                <a:solidFill>
                  <a:srgbClr val="00FF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Dia Mundial da PAZ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     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e 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Salvador 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5107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510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273425" y="42211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1366837" y="5076826"/>
            <a:ext cx="246063" cy="1065212"/>
          </a:xfrm>
          <a:prstGeom prst="lightningBolt">
            <a:avLst/>
          </a:prstGeom>
          <a:solidFill>
            <a:srgbClr val="99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75114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15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6131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6132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450850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3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4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726" y="2020102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5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6136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76139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76140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7614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6144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45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31837" y="6059797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 dirty="0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 dirty="0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 dirty="0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716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9275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6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913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192" y="6059797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569" y="1250156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7818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1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7818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18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13" descr="http://t1.gstatic.com/images?q=tbn:ANd9GcSsy5AsWFnhTAJJogr6ZT1FvXIZi0gnsBWfHOQtvmqKqgj2LYW3y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041525"/>
            <a:ext cx="2671763" cy="3690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920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07207" y="1485801"/>
            <a:ext cx="8393112" cy="49006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FELIZ ÉS TU, PORQUE ACREDITAS-TE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HAVIA DE CUMPRIR-SE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QUE TE FOI DITO DA PARTE DO SENHOR.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FELIZ ÉS TU, PORQUE ACREDITAS-TE.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minha glorifica o Senhor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e o meu espírito se alegra em Deus meu Salvador.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Porque pôs os olhos na humildade da sua serva: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de hoje em diante me chamarão bem-aventurada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todas as gerações.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O Todo-Poderoso fez em mim maravilhas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santo é o seu Nome.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A sua misericórdia se estende de geração em geração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sobre aqueles que O temem.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Manifestou o poder do seu braço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e dispersou os soberbos.</a:t>
            </a:r>
          </a:p>
        </p:txBody>
      </p:sp>
      <p:pic>
        <p:nvPicPr>
          <p:cNvPr id="17920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75363" y="6019800"/>
            <a:ext cx="265112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9207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79208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79211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12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28" descr="http://t2.gstatic.com/images?q=tbn:ANd9GcRIOlKYWz_hSZSrtrqg3cwCTDY0dTVa5-3NVgumTj0d1-X1o-NOq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613" y="1916113"/>
            <a:ext cx="2574925" cy="3275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7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08000" y="1557338"/>
            <a:ext cx="7951788" cy="4900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FELIZ ÉS TU, PORQUE ACREDITAS-TE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HAVIA DE CUMPRIR-SE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QUE TE FOI DITO DA PARTE DO SENHOR.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FELIZ ÉS TU, PORQUE ACREDITAS-TE.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9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Derrubou os poderosos do seu trono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exaltou os humildes.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7. Aos famintos encheu de bens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aos ricos despediu de mãos vazias.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8. Acolheu a Israel, seu servo,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lembrado da sua misericórdia.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9. Como tinha prometido a nossos pais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Abraão e à sua descendência para sempre.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10. Glória ao Pai e ao Filho e ao Espírito Santo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BR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como era no princípio agora e sempre. Amem.</a:t>
            </a:r>
          </a:p>
        </p:txBody>
      </p:sp>
      <p:sp>
        <p:nvSpPr>
          <p:cNvPr id="180230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80231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023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3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715000" y="1050925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 dirty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81050" y="1557338"/>
            <a:ext cx="7751763" cy="4041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Aft>
                <a:spcPts val="1000"/>
              </a:spcAft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Os votos de </a:t>
            </a:r>
            <a:r>
              <a:rPr lang="pt-BR" sz="2000" i="1" spc="100" baseline="0" dirty="0">
                <a:solidFill>
                  <a:srgbClr val="F8F8F8"/>
                </a:solidFill>
                <a:latin typeface="Arial" charset="0"/>
              </a:rPr>
              <a:t>Boas Festas 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desejos de FELICIDADE  – ainda mais para os cristãos – devem ultrapassar os limites dos  bens materiais e humanos e transcender para os </a:t>
            </a:r>
            <a:r>
              <a:rPr lang="pt-BR" sz="2000" i="1" spc="100" baseline="0" dirty="0">
                <a:solidFill>
                  <a:srgbClr val="F8F8F8"/>
                </a:solidFill>
                <a:latin typeface="Arial" charset="0"/>
              </a:rPr>
              <a:t>Bens Eternos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: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~ O sorriso e a palavra amável são a ponte que une os 	corações  sinceros...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~ A bondade e a alegria são a flor e o perfume cristãos 	que se espalham entre os homens…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~ A fé e esperança guiam as almas errantes e impelem	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	os corações  fiéis...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~ A melhor música para a vida presente e futura é a paz 	interior e o amor sem limites…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pic>
        <p:nvPicPr>
          <p:cNvPr id="18125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57" name="WordArt 8"/>
          <p:cNvSpPr>
            <a:spLocks noChangeArrowheads="1" noChangeShapeType="1" noTextEdit="1"/>
          </p:cNvSpPr>
          <p:nvPr/>
        </p:nvSpPr>
        <p:spPr bwMode="auto">
          <a:xfrm>
            <a:off x="1187450" y="5516563"/>
            <a:ext cx="7272338" cy="769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SÃO OS NOSSOS VOTOS</a:t>
            </a:r>
          </a:p>
          <a:p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PARA ESTE NOVO ANO!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392488"/>
            <a:ext cx="3816350" cy="2862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7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549400"/>
            <a:ext cx="2876550" cy="3679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Line 2"/>
          <p:cNvSpPr>
            <a:spLocks noChangeShapeType="1"/>
          </p:cNvSpPr>
          <p:nvPr/>
        </p:nvSpPr>
        <p:spPr bwMode="auto">
          <a:xfrm flipH="1" flipV="1">
            <a:off x="1187450" y="981075"/>
            <a:ext cx="0" cy="2952750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  <a:cs typeface="+mn-cs"/>
            </a:endParaRP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1402782" y="601662"/>
            <a:ext cx="7489825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#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DO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CANTEM, CANTEM OS ANJOS  A DEUS UM HINO.</a:t>
            </a:r>
            <a:r>
              <a:rPr kumimoji="0" lang="pt-PT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SOL7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CANTEM, CANTEM OS HOMENS AO DEUS MENINO.</a:t>
            </a:r>
            <a:r>
              <a:rPr kumimoji="0" lang="pt-PT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DO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CANTEM, CANTEM OS ANJOS A DEUS UM HINO.</a:t>
            </a:r>
            <a:r>
              <a:rPr kumimoji="0" lang="pt-PT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FA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CANTEM, CANTEMOS </a:t>
            </a:r>
            <a:r>
              <a:rPr kumimoji="0" lang="pt-PT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DO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TODOS AO DEUS </a:t>
            </a:r>
            <a:r>
              <a:rPr kumimoji="0" lang="pt-PT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SOL7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ME</a:t>
            </a:r>
            <a:r>
              <a:rPr kumimoji="0" lang="pt-PT" sz="2000" u="sng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NI</a:t>
            </a:r>
            <a:r>
              <a:rPr kumimoji="0" lang="pt-PT" sz="20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NO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.</a:t>
            </a:r>
            <a:r>
              <a:rPr kumimoji="0" lang="pt-PT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DO</a:t>
            </a:r>
            <a:endParaRPr kumimoji="0" lang="pt-PT" sz="20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ct val="90000"/>
              </a:lnSpc>
              <a:defRPr/>
            </a:pPr>
            <a:r>
              <a:rPr kumimoji="0" lang="pt-PT" sz="18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	</a:t>
            </a:r>
            <a:r>
              <a:rPr kumimoji="0" lang="pt-PT" sz="18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1.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 </a:t>
            </a:r>
            <a:r>
              <a:rPr kumimoji="0" lang="pt-PT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la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Em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 Belém, à </a:t>
            </a:r>
            <a:r>
              <a:rPr kumimoji="0" lang="pt-PT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mi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meia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 noite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	– noite </a:t>
            </a:r>
            <a:r>
              <a:rPr kumimoji="0" lang="pt-PT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la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de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 tanta alegria</a:t>
            </a:r>
            <a:r>
              <a:rPr kumimoji="0" lang="pt-PT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MI7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 –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	nasceu Jesus num 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presépio</a:t>
            </a:r>
            <a:r>
              <a:rPr kumimoji="0" lang="pt-PT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la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	– Filho da Vir</a:t>
            </a:r>
            <a:r>
              <a:rPr kumimoji="0" lang="pt-PT" sz="2000" u="sng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gem</a:t>
            </a:r>
            <a:r>
              <a:rPr kumimoji="0" lang="pt-PT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MI7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 </a:t>
            </a:r>
            <a:r>
              <a:rPr kumimoji="0" lang="pt-PT" sz="2000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Maria</a:t>
            </a:r>
            <a:r>
              <a:rPr kumimoji="0" lang="pt-PT" sz="20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la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 – .  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 # </a:t>
            </a:r>
          </a:p>
          <a:p>
            <a:pPr>
              <a:lnSpc>
                <a:spcPct val="90000"/>
              </a:lnSpc>
              <a:defRPr/>
            </a:pPr>
            <a:endParaRPr kumimoji="0" lang="pt-PT" sz="1800" b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lnSpc>
                <a:spcPct val="90000"/>
              </a:lnSpc>
              <a:defRPr/>
            </a:pPr>
            <a:r>
              <a:rPr kumimoji="0" lang="pt-PT" sz="18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	2.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Em Belém, à meia noite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	– foi na noite de Natal – 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	nasceu Jesus num presépio</a:t>
            </a:r>
          </a:p>
          <a:p>
            <a:pPr>
              <a:lnSpc>
                <a:spcPct val="90000"/>
              </a:lnSpc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	– maravilha sem igual! –   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# </a:t>
            </a:r>
            <a:endParaRPr kumimoji="0" lang="pt-PT" sz="2000" b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  <a:sym typeface="Wingdings" pitchFamily="2" charset="2"/>
            </a:endParaRPr>
          </a:p>
          <a:p>
            <a:pPr algn="ctr">
              <a:defRPr/>
            </a:pPr>
            <a:endParaRPr kumimoji="0" lang="pt-PT" sz="2000" b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  <a:sym typeface="Wingdings" pitchFamily="2" charset="2"/>
            </a:endParaRPr>
          </a:p>
          <a:p>
            <a:pPr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			</a:t>
            </a:r>
            <a:r>
              <a:rPr kumimoji="0" lang="pt-PT" sz="18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3.</a:t>
            </a: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 Em Belém, à meia noite, </a:t>
            </a:r>
          </a:p>
          <a:p>
            <a:pPr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			nasceu dos Céus um sorriso </a:t>
            </a:r>
          </a:p>
          <a:p>
            <a:pPr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			para nos abrir de novo </a:t>
            </a:r>
          </a:p>
          <a:p>
            <a:pPr>
              <a:defRPr/>
            </a:pPr>
            <a:r>
              <a:rPr kumimoji="0"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			as portas do Paraíso.</a:t>
            </a:r>
            <a:r>
              <a:rPr kumimoji="0" lang="pt-PT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  <a:sym typeface="Wingdings" pitchFamily="2" charset="2"/>
              </a:rPr>
              <a:t>   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  <a:sym typeface="Wingdings" pitchFamily="2" charset="2"/>
              </a:rPr>
              <a:t>#</a:t>
            </a:r>
          </a:p>
          <a:p>
            <a:pPr>
              <a:lnSpc>
                <a:spcPct val="90000"/>
              </a:lnSpc>
              <a:defRPr/>
            </a:pPr>
            <a:endParaRPr kumimoji="0" lang="pt-PT" sz="1800" b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  <a:sym typeface="Wingdings" pitchFamily="2" charset="2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16062" y="2173386"/>
            <a:ext cx="2944614" cy="5747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Final-1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Picture 2" descr="http://1.bp.blogspot.com/_Sb0DYffkRE4/TQy7HQ-CuII/AAAAAAAAChc/rVS8U5LKpdw/s1600/feliz-natal-mensagens_269127102_00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052513"/>
            <a:ext cx="3886200" cy="2806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912813" y="765175"/>
            <a:ext cx="1714500" cy="2365375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331913" y="808038"/>
            <a:ext cx="6789737" cy="541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kumimoji="0" lang="pt-PT" dirty="0">
                <a:solidFill>
                  <a:srgbClr val="FFFF00"/>
                </a:solidFill>
                <a:latin typeface="Arial" charset="0"/>
                <a:cs typeface="+mn-cs"/>
              </a:rPr>
              <a:t>	 </a:t>
            </a:r>
            <a:r>
              <a:rPr kumimoji="0" lang="pt-PT" sz="24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#</a:t>
            </a:r>
            <a:r>
              <a:rPr kumimoji="0" lang="pt-PT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</a:t>
            </a:r>
            <a:r>
              <a:rPr kumimoji="0" lang="pt-P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SOL</a:t>
            </a:r>
            <a:r>
              <a:rPr kumimoji="0" lang="pt-PT" u="sng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É NATAL, É NATAL</a:t>
            </a: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! </a:t>
            </a:r>
          </a:p>
          <a:p>
            <a:pPr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SALVAÇÃO E LUZ.                         </a:t>
            </a:r>
          </a:p>
          <a:p>
            <a:pPr>
              <a:defRPr/>
            </a:pPr>
            <a:r>
              <a:rPr kumimoji="0" lang="pt-P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DO</a:t>
            </a: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ALEGRI</a:t>
            </a:r>
            <a:r>
              <a:rPr kumimoji="0" lang="pt-PT" u="sng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</a:t>
            </a:r>
            <a:r>
              <a:rPr kumimoji="0" lang="pt-P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SOL</a:t>
            </a: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,  CRISTÃOS,    </a:t>
            </a:r>
          </a:p>
          <a:p>
            <a:pPr>
              <a:spcAft>
                <a:spcPts val="1200"/>
              </a:spcAft>
              <a:defRPr/>
            </a:pPr>
            <a:r>
              <a:rPr kumimoji="0" lang="pt-P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RE(7)</a:t>
            </a: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JÁ NASCEU JESUS</a:t>
            </a:r>
            <a:r>
              <a:rPr kumimoji="0" lang="pt-P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…</a:t>
            </a: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r>
              <a:rPr kumimoji="0" lang="pt-PT" sz="24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(2)</a:t>
            </a:r>
            <a:r>
              <a:rPr kumimoji="0" lang="pt-PT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SOL</a:t>
            </a: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</a:t>
            </a: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r>
              <a:rPr kumimoji="0" lang="pt-PT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SOL</a:t>
            </a:r>
            <a:r>
              <a:rPr kumimoji="0" lang="pt-PT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Paz</a:t>
            </a: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na terra aos homens, 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alegria e </a:t>
            </a:r>
            <a:r>
              <a:rPr kumimoji="0" lang="pt-PT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bem:</a:t>
            </a:r>
            <a:r>
              <a:rPr kumimoji="0" lang="pt-PT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la</a:t>
            </a:r>
            <a:r>
              <a:rPr kumimoji="0" lang="pt-PT" b="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(</a:t>
            </a:r>
            <a:r>
              <a:rPr kumimoji="0" lang="pt-PT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DO</a:t>
            </a:r>
            <a:r>
              <a:rPr kumimoji="0" lang="pt-PT" b="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)</a:t>
            </a: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foi a “boa </a:t>
            </a:r>
            <a:r>
              <a:rPr kumimoji="0" lang="pt-PT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RE(7)</a:t>
            </a: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nova”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do anjo em </a:t>
            </a:r>
            <a:r>
              <a:rPr kumimoji="0" lang="pt-PT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Belém.</a:t>
            </a:r>
            <a:r>
              <a:rPr kumimoji="0" lang="pt-PT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SOL</a:t>
            </a:r>
            <a:r>
              <a:rPr kumimoji="0" lang="pt-PT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</a:t>
            </a:r>
            <a:r>
              <a:rPr kumimoji="0" lang="pt-PT" sz="24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(2) #</a:t>
            </a:r>
          </a:p>
          <a:p>
            <a:pPr>
              <a:defRPr/>
            </a:pPr>
            <a:r>
              <a:rPr kumimoji="0" lang="pt-PT" sz="24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24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2.</a:t>
            </a: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A todos os homens 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	de boa vontade, 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	anunciou Jesus 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	nova humanidade. </a:t>
            </a:r>
            <a:r>
              <a:rPr kumimoji="0" lang="pt-PT" sz="24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(2) #</a:t>
            </a: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8335451">
            <a:off x="19017" y="1476548"/>
            <a:ext cx="2923235" cy="546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Final-2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763" y="3932238"/>
            <a:ext cx="2225675" cy="2520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7699" name="Picture 28" descr="http://t2.gstatic.com/images?q=tbn:ANd9GcRIOlKYWz_hSZSrtrqg3cwCTDY0dTVa5-3NVgumTj0d1-X1o-NOq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" y="4027488"/>
            <a:ext cx="1895475" cy="2409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0" name="Picture 26" descr="http://3.bp.blogspot.com/-I5qOJuiJygo/Tv3kqnF8xkI/AAAAAAAAAqE/bwz5GuDUfos/s1600/1%25C2%25BA+de+Janeiro+-+M%25C3%25A3e+de+Deus+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025900"/>
            <a:ext cx="2335212" cy="1851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24" descr="http://t0.gstatic.com/images?q=tbn:ANd9GcR3SwsGtdcWabWcvNLNe3FzstuEI3gfR31774q8zYRPpD6LodIj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450" y="415925"/>
            <a:ext cx="2466975" cy="1933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22" descr="http://t3.gstatic.com/images?q=tbn:ANd9GcSh9ODFyxKmBFo1aw6ddlCXflWksz-eOG2i2hw3hQV3Se8Y0PH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14338"/>
            <a:ext cx="1762125" cy="2590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3" name="Picture 20" descr="http://t3.gstatic.com/images?q=tbn:ANd9GcRauAP4VRk21GO86COQbzc3b7Z_jUCG2hCUfHSSRhMmdfA8m8ALW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14338"/>
            <a:ext cx="1992312" cy="2509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4" name="Picture 15" descr="http://t0.gstatic.com/images?q=tbn:ANd9GcSUjNecN8of2R9Vsccvtu7uSi1OtAyhB0GXC417G3PQbduVOrG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155950"/>
            <a:ext cx="2203450" cy="3211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5" name="Picture 13" descr="http://t1.gstatic.com/images?q=tbn:ANd9GcSsy5AsWFnhTAJJogr6ZT1FvXIZi0gnsBWfHOQtvmqKqgj2LYW3y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368300"/>
            <a:ext cx="2174875" cy="3005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6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57707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217330">
            <a:off x="217646" y="1426084"/>
            <a:ext cx="8876913" cy="35818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BR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Emanuel … viria nascer de uma mulher, Maria, que, assim, seria a MÃE DE DEUS... </a:t>
            </a:r>
          </a:p>
          <a:p>
            <a:pPr>
              <a:lnSpc>
                <a:spcPct val="150000"/>
              </a:lnSpc>
              <a:defRPr/>
            </a:pPr>
            <a:r>
              <a:rPr lang="pt-BR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o Filho, de nome JESUS, é chamado </a:t>
            </a:r>
            <a:r>
              <a:rPr lang="pt-BR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“Príncipe da Paz”</a:t>
            </a:r>
            <a:r>
              <a:rPr lang="pt-BR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Por Ele clamamos: </a:t>
            </a:r>
            <a:r>
              <a:rPr lang="pt-BR" sz="3100" i="1" baseline="0" dirty="0" err="1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Abbá</a:t>
            </a:r>
            <a:r>
              <a:rPr lang="pt-BR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</a:t>
            </a:r>
            <a:r>
              <a:rPr lang="pt-BR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... </a:t>
            </a:r>
          </a:p>
          <a:p>
            <a:pPr>
              <a:lnSpc>
                <a:spcPct val="150000"/>
              </a:lnSpc>
              <a:defRPr/>
            </a:pPr>
            <a:r>
              <a:rPr lang="pt-BR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a Mãe guardava tudo no seu coração…</a:t>
            </a:r>
          </a:p>
        </p:txBody>
      </p:sp>
      <p:sp>
        <p:nvSpPr>
          <p:cNvPr id="157709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57710" name="AutoShape 17" descr="data:image/jpeg;base64,/9j/4AAQSkZJRgABAQAAAQABAAD/2wCEAAkGBhQSEBUUEhQWFRUWGBcXFxgYFxQYFxwXFRYVFxYXGRUYHCYeGhwjHBoUHy8gJCcpLCwsFR4xNTAqNSYrLCkBCQoKDgwOGg8PGikkHBwpLCwpLCkpKSksKSwpKSksKSksKSksKSkpKSksKSksKSwpLCkpKSkpKSwsLCwsLCkpLP/AABEIAO8A0wMBIgACEQEDEQH/xAAbAAACAgMBAAAAAAAAAAAAAAAABgQFAgMHAf/EADwQAAEDAgQDBQcCBQMFAQAAAAEAAhEDIQQFEjEGQVEiYXGBkRMyobHB0fAHIxRCYnLhUoLxFSQzkqIX/8QAGQEAAwEBAQAAAAAAAAAAAAAAAAIDBAEF/8QAIxEAAgIDAQEAAgIDAAAAAAAAAAECEQMhMRJBE1EiYQQyUv/aAAwDAQACEQMRAD8A4chCEACEIQAIQhAAhCEACEIQAIQvWMJMC5QB4iEx5Jwe6sZe4Nb3OaXek2TVhOFMLSI1U9Y5lxk+ilLLFDqDZznC4F9Qwxpd4BFfAvYSHMcI6grtPsWNZNKNMbQLf4VLmeHETyPXr0+3gp/m/ob8ZylCYcwyQEkt7J+H+FRVqJaYcIKtGalwRxaNaEITighCEACEIQBkwrwleIQAIQhAAhCEACEIQAIQhAAhCEACEIQB6Gqyy/Bnfa3zso+FpQASDBV5lpbM7RyJH2UMs2lSL44fWb8Lg9A1DU09W7q8yrNhV/bc7tgWd/qA6jql/MM71WLbDyVayuZltiLg81njFvpVof8AC1zTeWnY37r8wecrfi/UEfDqqHLc1FVnasR/8nqO49Fc0Xl/Y53LO882+Yg+S5VaFRRYylD+74EclTZnl+q0wRseoKZqzA4Rt0VXiaRi+4sV1Np2gasUMRhXMPaHnyWlMeKw2tuk+I8Uv1KZaSDuFrhP0jPKNGCEIVBQQhCABCEIAEIQgAQhCABCEIAEIQgAQhCABCEIAYuGqDaksO948oTZR4DfWb2LJF4cxWjEUzy1Aetl1yjn9T2wp0uyGtlzoBPgJssGZNS0bMTtCbjv0yxFMTc90EfFLmLyetT3pkBdyyDiCpXqmm9xMC+oN+i0cUYBhaRAv+dFxZGujuJxDKsaadW+xsU3/wAUYBBgtuCqt/DDjUMi24IWeELml1N27TAPcRMFNKSltCeGi4xTgYcLau14O/mso+OpbOHOx7iPwLXTf2HNnaC36qUwa2Ec9/MfhSilNiqfZnoqDNaNtXPY/RNDmbgqkzKhY94snxupCyVoX0IKFtM4IQhAAhCEACEIQAIQhAAhCEACEIQAIQhAAhCEAZMMGV2Hh7IKuMy5mJou01oew85LDFh1IjzXHQu/fo/i9OTi4aBWq3cQB/KZv4qGevNl8P8AtRL/AE7yB2FwrnVifbVSS8kyRcwJ6qVm7ZBheNzMONnAgE3aZBjmCtGLxMgrFJ+nZucaKLE4eBySbxNiXtEMaLmdQ94EcvknTH1uylXGO1OXU6EZX4TE6mgkQeY/OSlYLFgOj07x91GxFEsdqAtzHctdYSA5viPsmv6RaLHHsgyNjt+fmxVXiKOoEddvFWVLECrStYixHT/HP1UAO7RB3+q79FE+vT0uI6Fa1b59gofrGzt/Hmqhbou1ZmapghCExwEIQgAQhCABCEIAEIQgAQhCABCEIAEIQgAV3lme1PZtwxP7ZdMX3Jv4juVIpuUYcurNjkdR8G3KWaTWxoNp6Oh5ZxU8spYehSbqbAc4mBJ3t6pkfi3G5EHmuXur+yqNcCbOm3RdLx+bUvYNLTMgeq86SrZ6KlZSZpjrlV1B0lQMwzRs736LflD9RS0znS2xNDspcrvNIyBLeYTg5nZuqrFZfJ2QpUK0UbMV7NwqsMtPvDkR0KmZhTB01GXa74f55KBj8vdSktEtO4WOXZgG23Y6xHQ/TxVqtWiTVMnexbWpFp3v68j+dEnYmgWOLTuE3smi4P8AeYbHz5OHIrXxFk4qM9rT3G46j7hVxTrROcbE9C9IXi1EAQhCABCEIAEIQgAQhCABCEIAEIQgAQhSsuoa6jRylcbpWdSss8j4VqYgatm9YufAK8PD3sh2ZB2Mb+ab+HaI06BYxyVjmWTBrCQy5539D1Xnzyym/wCjbHGoo5Vi8F1mVFfVqNYQHEt+X2TNmeEiZVFAaTPRdxz/AGDRSFxmSmzIjsVQ0Mt1P6N/LK+ymhAkcinzNNaFgqGxhstlHDSdkZRRNTYJjweVlYzQUOJyXUIhKmZcEPkup27uRXXKWXbTC3OytpF/onhNrhKVHDKFV9E6KzYGwJ2PcVPw79BkGW8wen5zXVMw4GpVWQRO5M/ALn2c8C4nCkupNdVpg7AGR4LU4MhaYk8Q5V7N+tvuPuO4m8KmTrrBGh7TpdYtIgg+B2KVczwBo1Cw+R6g7FWxT9Kn0lONERCEKwgIQhAHpC8WS8hAAV4vSvEAC9QvEACF6gBAHiveGcMS/VHQA8p3jxhUrQn7hDLtTKNjpJL3G0S0uDWx1gFQzyqBbDD0xy4aZoNxdPGKc2pRvExskY5qKZJ0XvbY/ZR2cXB86Zaeh3XnI2tFVxLQIcQOqUcfTsmXHZlqJJMpXzHEaiYVILYjIeEfLw3qU+5bl3YgBIWVU9VZvcuuZFh7BPm0zkSdw9g9CZKGHkWWjL8MOn5+fNX2DwvdddxwvospEbD5dtzVnRyZu7gCR3WH3W6s8UW3947fnQfZV789LZAa2B4k35nqtHiMemdyb4WGHwogG99wvMZhmBskAnw+ypqmf1qYDg0VG822aY7jz81oxHFTKjTDixwF2n3h9DeyopxE8sT+MMtoVHHUzQ4/ztjVziRz81zrO8t9owsMa2e6RzHT85p8z7GhznGUnZhUm/MG3fHJQk6dot1Uc+IXin5vRAqEjZ1/A8x6qAtSdqyDVMEL1eLpwzheLNrUNSnTWQgBbHNWLWSu2B4QvAFmRyXkICjFegLJtIrc3CE7BcbSBI0sXSv07dNMMLSC1znB02uGt0geN0jYHJ6j3hoaSSYAgrpWU5fUwoBNNzWBsAmASZmSJm5lZs8k1RpwWpF9nmUVKul2H0tqAEO1e6QeZjn3qry/girTp1a2Kc2zS4aNhHetruJ3SO0GzboqviHjgjD1cO5vacQBUa4uBb91ljvSNs0vgkY7Hl7zo92bqDVr2Kn1MsJbqa6JFwoH8G5x0sBceZC1R8md2XPCmEk6ua6xk2BsO9c34WYabmteII5ELqWUTFlKW5Ct0iFmH6hYfC1NEayLGDsed43Voz9TqRZ+2QwkCzh2jPQ7eSq8y/Rxtft0qoaTJIqAu3/0ubeO4z4qpZ+jdWHxi26ad5DXRI/l3G32TpSQjcGXZ4xfVqtETMNl3MuIA+J7lb4nMmsnU5rJtLjA1TtP5zSVwrkrxiwKriWgh7Sf5tMECOocRdTv1J4OfiDrpVCwGCW302EE23OxRH+XTjq9FiziX2h7ABMwSIIPgUrcZZuKJa64eYJHLTPaHmFL4Nyd9IexJJvq1EQbRYk8phUH6l4IyBM6TpnuJ+6XV0NRR47jI1LMZF9yST6cvis6GML2yQqrDYFu+6tGQE0mvhyiozSjId5OHpdUiZcXT26XHrsltwhXxO1RHIvoLxeoViZmCvFlC9SjGIKyK8ARErgHrVsa2Sim26uMoyl9ao2mxupzjYBLKVDLZYcG8G1MdXDWCGCC93Jon57wu2YPhDC4WnFOm2QLuN3HvLt/RZ8HcPtwOG0G7z2nu6uPIdwFh5nmqniriX2dgss3+y0ImrG4aSdIiOn3UXMMOX0HtBJJFustuFZcOn2lHU9wl146Dl5x81vxOG03G33UKdGhOtHIK1HU4tq2IBN59VUCi5rt7A7bjyldLzvJGVRJH38iEkZjw45rjpe6O8yqwdaOsrMZjDpv5Jw4Dwja1BwDbt94iPeM7n0Su3h6BLyuofprk4pUnDTGog+rR9ITNxqkJb6KnEOBfQIe3+Ugn6/BdVyDRoYxsEloJIvNtyfwWSzxVl8hwIsVYcEYzXQAG7Bocf7dvUR6ruNbolk4OWMx5azS3s6rA9B/M77KTRpfsGRDQ10DnEG57zuqdpDngkEgbmLW5DuH3UvOM8aKLwzciJgwAbGVe62Z6sSsGSK7D0kGf7bHzV2/MmGNR8u87qkxzD2XDpB8jAHoN1TZjXcWv01A3Q0O7Q68hG/JZVKi1DjjMzaNveFvI8lz/jKqx7XtcRq0k8hzse+6qncWua79xxkEE8pjlt3Kr4rz9tYBzQ0kiNQiYmYI5Xn0SxjKUrKKkiry6pIU51TZVOWu/PFT2O7XkrSVMQyxZt6FLL0z4sSw+CWagVcJLIYQhehC0EjeAsm0wUF0heBymOeFvJbKNLuWVMgqwwNAuIAuTsBvJMABJKVHUjbk+SPrVAym0vcdgB+W79l2bgbgxuBYataDVcIsZDW82g8ybSe4BT+EOE2YDDa3j9547ZPIb6B3D4nyS/mPEbmPeyZabjuI+6zym0WhCxozziWmxp63XIuI88NWpYXOwCtMTh8XjJdQoVKo5lrTE9NRt5KLlPAmMFXVWw1VvSWyPVshcpvbKKkW/CuJq9hhkC2o2+BT1i3D2YAuo2UcLPcAQ0mLXOm/2V5ieG3QCXN5CLoUH+glONiZVYS6BefW63s4Aq1SNRFNp5u3/wDUK9x+XtpOZT06g4O1kbiAIB6A38YRhM5OHGioSaZkBxBJZ0nclvy8EiSUqZ1tuNogf/nWEaJqF9TrJLW+jYPxV3g8LSpDstiL79I7/BbP4ltVpAI93r0IAj1Kj0aZDO/ZaPKvRmbb6YY51Go6HsB3N/zvUbL8DhqJPsmloc7URqJBMAbEmLQouKqS8ggSIj4j88VEdW07X/AlU9jVaLx2a7xYEz/iFEfjveI3iCNwR0PzVf8AxkbwALxPLnP50Vrh3sDC4DcWJ7u6No+aG7OVRT12kgkRMEkdw8d+aT84xQkgCQfHaOnVNmMrDVIMHuv159En59Oq57JnlseYUCgoZjT1En8hL7m3hNlagB5JdxlGH253WnDLqFlskYQ6VOp7zzUHC0+asMI3mVyQGyp7pnp9ClZ+6bXXBnxSpUaqYfomQwQstKFoIm1bGslZOpLJjIUmx0gDCuj/AKSZIKuM9o8S2iNV/wDUbM+p8lz+k6Su4fpPgm08E6oT2qjiTt7reyB8yoyY8UXHFubFtMwVzfKQMRjabahOhzu1v7oBc71AOyv+K6xq1hRYRLjE8hO58Bdb6HC9PDuDqZ1nm4i/fHQHos77ZqS0dDwGtzAKLWU2NsLE27hpEeS34nM2UWfu1KYdtYkH0kkJMz3id7Wlzw7SASA2Q3u2PzS/luGx+Pp6qQZRoOke0qOiQD2iGjtEDrYd6tHJ/wAkfw1uTGvMf1Ko0nmnTjVvqqSOz/qjvOwkdeaijiCrWIc6oQ0mwHZmNiBvG6VsrwVKk538NSdiagJ/ccBMzGok2YLWE2HMlWRrikf3pdUPJt2tPK/RRnkcvpojjglwaqLwR0WeLy4PYf8Anxsl7/q0DVAhZv4xY3nHLdInaOVQYTBvoAnW54b7u0wD7pB+YPIWV/h86pvbpBEieuqT/TulCtxa1wtdVdfGe08eqaGVxFeJSGrGMaXE33+yq8diABIjn6creKh4fMKkQXah3zPhqH2Ww4d7iezIcDzBvMi1rTKb2hXBou8BRaaLatQAiJAPUE7z0MKQcS6uTYhgFjYTuLfJaW0Guw9JhOmLkHkSZM8tyVuc1hgN7ZGwZew7gn6SKx2QuJnW2ZgzNgOsbz3I/wCgUarXtP7hpgkunTfoAN/+VZYo1qjfZ0KLmu2L3ggNHMlx2S/hsDUwmJFOoDrN5bLgWgSehnblzSuNMZMUs4ygDU6kTA3aZ2/pJ+R9UnVsG+pVAY0u69F2/Osvp12H2canCYsJIkW+aQm4B1F+kiIdO3zXYy8s70VDgn0rPEdCt1BN2aZcKlMkcxcdCk6mbQu+rOUSQ+5SzVFymSm1LmLHbd4lWw9ZOfDVK9XiFqoib9XxW6i60KODdbWghQaHRZYWgTBXZMqBw+EFJpuGgnxIkx5k+i5Pw+NVZmowJknuFyukYfNdTGm8uDY7y4CI8fqseRu6NGOP0XqGNc3HAO6OPyTjSzRroH5dc5zbEl2LaWm4e1s/3WIVtRxDuVoInu5FclHheMvg51sZTqTTIkQJPK6jY3ib+Dy4YcU3ODRoLxZujVO4uCQYM9+82pc4g4Q1GOd7RskxceBH1Vdlee4pzAx4ZojUXOiA0xI2vNrRzXY2kM0m0mV9fjTEOp6KbC1o2DWkDu8SrrD46rRoD+IcBUeC5zTuGnYHv6hR8x44bTboobgwHch00zcDff4JKzLF1a1Ql7pNucrsYqS5RyT8l5iuKtwJhUeKzck7nyTLk3AvtaQqG/WenVTaPC1MRHgZHxTpRRJysUKGbd/3Vjhs6PVZZ3wtoJLbQlt7ix0FHhS4c9M6Dg875q5w3EQ22XL6ONI2KmMzI9VF4iimdawOchzg3ebJ/wApY2mwEAanEyeukXjun7riPBOINbEtbO0n6D5rq1PNNTtDB7rtA/2uv43CthiouyGZ3pDHmNfRScR0PyJJUWrmzThxWbcGkKresFuqPofFQc3xP7LhvDXT4x8vsqvIMYKmWhriC6m0tPgRMX81o9baIUbOIcqbiaAq0TodpbVpvEbOAMO6jaR8ousVT2fZ4tg9sAILTI2BsbbSCRykKXwPxDFEYapUDTTJ0EgQaZcZGo7EEnyI6KF+oObdkMZ77H+1Lt4JsBPeCJ8AoSp7KxbTooa3ZcQJ028vzolbMMFoqHoZI89wmmjmDXsnYncHrzCr8RhQ8FsyRt9FHhQXxayXMb/5HeKYBUF+RS9ivfd4rXh6RycNcIWQCFroibW0TyClsp2usvazNokDbqOqxc0x87rG3ZeqJOFraXA+IPmITFlHEDmimJ9wiO7s6ft6pVAPNZe1LTYqUoWUhPySMRjne3c7+oO8wZBTzxC1rHCo24e1rvPS0uHnY+ZXOXukkndPWS5m2thIN6lMNgHnpMD1af8A5TNaORn/ACsusvqU6NEh57FcamuOwtdvrBVnkOKwlKmKWKpsr092uhrxN4lpuN4kdEg4/PWu/afPs3SW9AD08Fhw3hcKMRpxVWqKJ2ewns9NQ3AmL32U4potJprZ0HifMcE+gW4elSg2ADGjpeI7I6dT4LnLGUzX0ADT7riBYTsTHQwnXN+FKGEZUqsNWs0Nlpc4NpBrvdEyXOO2wE8ipOR8Jg4fW5oDnCbCBcbR0Fl2Tpk0r4V+VirhHOpVJ0OkscTLTE2DupjbvHIgq3y/DF/aJEdImPFGb0Wvwri6z6IkQf5mwGm9riJ8FGwOPdoY9tg4QREXld6LzRq4pwttxsfOFyjM71Y/N11PiIaiIO4NuhHeuX42mDVdJiFSP7OEf2BGyyZW62XrsO2J1LXWoFtk2n07bQ5/p/X01arwbinDf7nOEHygnxAXU+F203sLNZZULdX+0uLSAZmZEnxHeuUcB5JWPtX07gBgI6yTEdT3d6cMnzRjqzBIMN0HxDTYz/V8UmosV7HLPHBmHqAGbEb9x5yl3hauQysz+mfMKZmVT/tHmT9BI6Kn4drDW7la/m3Zdbt2cS0Q8npNOKaHbEPv33I+ICOJKYLoj3gLWiRePgoVSrprWN2mfQn/AAtvE/8A5GeBd5RP1SMYUa2PNKqHcoII/PFbHZy5+IboHZMao6c5UPO4JJ5E/MfdVNCu5rpBhEYpo7ZdZlS0vJ5H580uVh2j4qxdWcSSSY3g8iq5258VpwxJZGeQhZwha6IkulcCIW0Pk3uYWnVAtEwsaZJMEwPAT6c159WVJQpEn/C0VGATb0UpgIFz3W+C0Vql+5KujEewPcpmXY11Opqad9+hHQqMCDyXtKn8imfBSxzJuou08iZb0INyO5bsuDXU2sFNxqucIdqhoGxBZeevLdVuPYRULWm4JvzhM3C9GNRee0Wy2Y25/Q+SSWol4O3QwZLwxVqOZ7d5dSpkaWOJLSR0bOw70/5vi/Z4c6BcDyiPgkjC8XOa4h0At7MEbR3Kazitrnw8w0iLBZrNLiQcDmzawrUyR+5TPQbGPW49FS8OZofbexf10+E2+a25jjsOys7+GoO9oZ0umoRedUNmCIvEKpZ267nN94tnz1AKkeEZqmN+c0uwR7rheYMEjnPf9FzCpgg6q4EXn8C6VneM102kTI36H8v6JGoU/wB587yT4gql0tE0R2cPBzTcgg2+ir8wpvaQDtFinTA0w5pPTsu8dwfNacbgQTfwPcefrv5Lkcj+hQ1foxVacJVafeDxAiTcQ36+inZpwsG4xr6JFMF+p4cXOLzOsua3+W890cuSXuFs7bg6mogNY4FjoGxtDoHPeD/UmZmbsq1Wua5v83O3uuMk/EqlqRN3ZtxrdOHqh2wPwAcfslHAYotd47+Uq+o5uK1NzZs3VbYljQQw+huloWPilYyPaz5rT1/D9VszipqGrpT0jxmPlCh18QB2uhUfFY7XT/3keQDf8KZ0rMczUPOVV1MP0Vu51lBr9keJKaJ0iVqtu8KGAttUySvA1enhhSszTdsxhCz0oVqFNLW9qIU95AE81qJ581m13n3FYHBsombKdSRBi6jvoEWW4VY2Ed3JYtdbxSqDRyzXSpHUtz2XssAD1Wf5y3XXjkFkjB4Y+1c997E+p/PVX9LDkibhwAce6dh6fNVOHqdho5uMH+0En7q5wuN7Jn+YyfAGw+ak4SbLRlRFzbBvqn2jSQ4HSY3kWiFU1MS4WeDI5jZXYzIMr1TEs13HiBcKBj6rHbb35d5+iX8b40WU7IdbHw0X1Ovpbe02LiRcHoO9GBzUsrNLpPZg9dlFxQBc0jcGPRaWD90Hvj1lVji0JOex9wmIDmdl3ZJGkCTvbTCh4zABpDhsbHuPmqPLMS5jDFwHTHO3MHzTHSzFtVviB/ykeNi+jTRqmnVBEQ4CQdj1lb8YCO/bzHI+P1CgYup2NPMe6fDqs2ZjqYJ3Fj+eKX8UgcjLFsDmGLyIPiNvP/CXsBjauHqS+S0gg+BVm7G6D1B3WNeo2oLJ4xaONljSzEtcxzLh0g97XAj6g+SmsdNj2TEie7p+ckoU8xdScLNc0dRceCsKOempvPZM/wDt/n5oeJ9OeiZiaoB3kc/Pf4KE98N0jkSR5gD6KPUxcytDsSOaT8Ujto3vqgA9yrcZjZsN17i8TIgKPSw/MrTh/wAd3bElP9HrGQs9Ky0ohel5ogY6ULKEIoD/2Q=="/>
          <p:cNvSpPr>
            <a:spLocks noChangeAspect="1" noChangeArrowheads="1"/>
          </p:cNvSpPr>
          <p:nvPr/>
        </p:nvSpPr>
        <p:spPr bwMode="auto">
          <a:xfrm>
            <a:off x="152400" y="-723900"/>
            <a:ext cx="20097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5" name="WordArt 4"/>
          <p:cNvSpPr>
            <a:spLocks noChangeArrowheads="1" noChangeShapeType="1"/>
          </p:cNvSpPr>
          <p:nvPr/>
        </p:nvSpPr>
        <p:spPr bwMode="auto">
          <a:xfrm>
            <a:off x="5689971" y="5650821"/>
            <a:ext cx="3058493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4762230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763" y="3932238"/>
            <a:ext cx="2225675" cy="2520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7699" name="Picture 28" descr="http://t2.gstatic.com/images?q=tbn:ANd9GcRIOlKYWz_hSZSrtrqg3cwCTDY0dTVa5-3NVgumTj0d1-X1o-NOq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" y="4027488"/>
            <a:ext cx="1895475" cy="2409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0" name="Picture 26" descr="http://3.bp.blogspot.com/-I5qOJuiJygo/Tv3kqnF8xkI/AAAAAAAAAqE/bwz5GuDUfos/s1600/1%25C2%25BA+de+Janeiro+-+M%25C3%25A3e+de+Deus+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025900"/>
            <a:ext cx="2335212" cy="1851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24" descr="http://t0.gstatic.com/images?q=tbn:ANd9GcR3SwsGtdcWabWcvNLNe3FzstuEI3gfR31774q8zYRPpD6LodIj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450" y="415925"/>
            <a:ext cx="2466975" cy="1933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22" descr="http://t3.gstatic.com/images?q=tbn:ANd9GcSh9ODFyxKmBFo1aw6ddlCXflWksz-eOG2i2hw3hQV3Se8Y0PH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14338"/>
            <a:ext cx="1762125" cy="2590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3" name="Picture 20" descr="http://t3.gstatic.com/images?q=tbn:ANd9GcRauAP4VRk21GO86COQbzc3b7Z_jUCG2hCUfHSSRhMmdfA8m8ALW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14338"/>
            <a:ext cx="1992312" cy="2509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4" name="Picture 15" descr="http://t0.gstatic.com/images?q=tbn:ANd9GcSUjNecN8of2R9Vsccvtu7uSi1OtAyhB0GXC417G3PQbduVOrG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155950"/>
            <a:ext cx="2203450" cy="3211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5" name="Picture 13" descr="http://t1.gstatic.com/images?q=tbn:ANd9GcSsy5AsWFnhTAJJogr6ZT1FvXIZi0gnsBWfHOQtvmqKqgj2LYW3y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368300"/>
            <a:ext cx="2174875" cy="3005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6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57707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217330">
            <a:off x="217646" y="1426084"/>
            <a:ext cx="8876913" cy="35818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BR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Emanuel … viria nascer de uma mulher, Maria, que, assim, seria a MÃE DE DEUS... </a:t>
            </a:r>
          </a:p>
          <a:p>
            <a:pPr>
              <a:lnSpc>
                <a:spcPct val="150000"/>
              </a:lnSpc>
              <a:defRPr/>
            </a:pPr>
            <a:r>
              <a:rPr lang="pt-BR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o Filho, de nome JESUS, é chamado </a:t>
            </a:r>
            <a:r>
              <a:rPr lang="pt-BR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“Príncipe da Paz”</a:t>
            </a:r>
            <a:r>
              <a:rPr lang="pt-BR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Por Ele clamamos: </a:t>
            </a:r>
            <a:r>
              <a:rPr lang="pt-BR" sz="3100" i="1" baseline="0" dirty="0" err="1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Abbá</a:t>
            </a:r>
            <a:r>
              <a:rPr lang="pt-BR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</a:t>
            </a:r>
            <a:r>
              <a:rPr lang="pt-BR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... </a:t>
            </a:r>
          </a:p>
          <a:p>
            <a:pPr>
              <a:lnSpc>
                <a:spcPct val="150000"/>
              </a:lnSpc>
              <a:defRPr/>
            </a:pPr>
            <a:r>
              <a:rPr lang="pt-BR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CC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a Mãe guardava tudo no seu coração…</a:t>
            </a:r>
          </a:p>
        </p:txBody>
      </p:sp>
      <p:sp>
        <p:nvSpPr>
          <p:cNvPr id="157709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  <p:sp>
        <p:nvSpPr>
          <p:cNvPr id="157710" name="AutoShape 17" descr="data:image/jpeg;base64,/9j/4AAQSkZJRgABAQAAAQABAAD/2wCEAAkGBhQSEBUUEhQWFRUWGBcXFxgYFxQYFxwXFRYVFxYXGRUYHCYeGhwjHBoUHy8gJCcpLCwsFR4xNTAqNSYrLCkBCQoKDgwOGg8PGikkHBwpLCwpLCkpKSksKSwpKSksKSksKSksKSkpKSksKSksKSwpLCkpKSkpKSwsLCwsLCkpLP/AABEIAO8A0wMBIgACEQEDEQH/xAAbAAACAgMBAAAAAAAAAAAAAAAABgQFAgMHAf/EADwQAAEDAgQDBQcCBQMFAQAAAAEAAhEDIQQFEjEGQVEiYXGBkRMyobHB0fAHIxRCYnLhUoLxFSQzkqIX/8QAGQEAAwEBAQAAAAAAAAAAAAAAAAIDBAEF/8QAIxEAAgIDAQEAAgIDAAAAAAAAAAECEQMhMRJBE1EiYQQyUv/aAAwDAQACEQMRAD8A4chCEACEIQAIQhAAhCEACEIQAIQvWMJMC5QB4iEx5Jwe6sZe4Nb3OaXek2TVhOFMLSI1U9Y5lxk+ilLLFDqDZznC4F9Qwxpd4BFfAvYSHMcI6grtPsWNZNKNMbQLf4VLmeHETyPXr0+3gp/m/ob8ZylCYcwyQEkt7J+H+FRVqJaYcIKtGalwRxaNaEITighCEACEIQBkwrwleIQAIQhAAhCEACEIQAIQhAAhCEACEIQB6Gqyy/Bnfa3zso+FpQASDBV5lpbM7RyJH2UMs2lSL44fWb8Lg9A1DU09W7q8yrNhV/bc7tgWd/qA6jql/MM71WLbDyVayuZltiLg81njFvpVof8AC1zTeWnY37r8wecrfi/UEfDqqHLc1FVnasR/8nqO49Fc0Xl/Y53LO882+Yg+S5VaFRRYylD+74EclTZnl+q0wRseoKZqzA4Rt0VXiaRi+4sV1Np2gasUMRhXMPaHnyWlMeKw2tuk+I8Uv1KZaSDuFrhP0jPKNGCEIVBQQhCABCEIAEIQgAQhCABCEIAEIQgAQhCABCEIAYuGqDaksO948oTZR4DfWb2LJF4cxWjEUzy1Aetl1yjn9T2wp0uyGtlzoBPgJssGZNS0bMTtCbjv0yxFMTc90EfFLmLyetT3pkBdyyDiCpXqmm9xMC+oN+i0cUYBhaRAv+dFxZGujuJxDKsaadW+xsU3/wAUYBBgtuCqt/DDjUMi24IWeELml1N27TAPcRMFNKSltCeGi4xTgYcLau14O/mso+OpbOHOx7iPwLXTf2HNnaC36qUwa2Ec9/MfhSilNiqfZnoqDNaNtXPY/RNDmbgqkzKhY94snxupCyVoX0IKFtM4IQhAAhCEACEIQAIQhAAhCEACEIQAIQhAAhCEAZMMGV2Hh7IKuMy5mJou01oew85LDFh1IjzXHQu/fo/i9OTi4aBWq3cQB/KZv4qGevNl8P8AtRL/AE7yB2FwrnVifbVSS8kyRcwJ6qVm7ZBheNzMONnAgE3aZBjmCtGLxMgrFJ+nZucaKLE4eBySbxNiXtEMaLmdQ94EcvknTH1uylXGO1OXU6EZX4TE6mgkQeY/OSlYLFgOj07x91GxFEsdqAtzHctdYSA5viPsmv6RaLHHsgyNjt+fmxVXiKOoEddvFWVLECrStYixHT/HP1UAO7RB3+q79FE+vT0uI6Fa1b59gofrGzt/Hmqhbou1ZmapghCExwEIQgAQhCABCEIAEIQgAQhCABCEIAEIQgAV3lme1PZtwxP7ZdMX3Jv4juVIpuUYcurNjkdR8G3KWaTWxoNp6Oh5ZxU8spYehSbqbAc4mBJ3t6pkfi3G5EHmuXur+yqNcCbOm3RdLx+bUvYNLTMgeq86SrZ6KlZSZpjrlV1B0lQMwzRs736LflD9RS0znS2xNDspcrvNIyBLeYTg5nZuqrFZfJ2QpUK0UbMV7NwqsMtPvDkR0KmZhTB01GXa74f55KBj8vdSktEtO4WOXZgG23Y6xHQ/TxVqtWiTVMnexbWpFp3v68j+dEnYmgWOLTuE3smi4P8AeYbHz5OHIrXxFk4qM9rT3G46j7hVxTrROcbE9C9IXi1EAQhCABCEIAEIQgAQhCABCEIAEIQgAQhSsuoa6jRylcbpWdSss8j4VqYgatm9YufAK8PD3sh2ZB2Mb+ab+HaI06BYxyVjmWTBrCQy5539D1Xnzyym/wCjbHGoo5Vi8F1mVFfVqNYQHEt+X2TNmeEiZVFAaTPRdxz/AGDRSFxmSmzIjsVQ0Mt1P6N/LK+ymhAkcinzNNaFgqGxhstlHDSdkZRRNTYJjweVlYzQUOJyXUIhKmZcEPkup27uRXXKWXbTC3OytpF/onhNrhKVHDKFV9E6KzYGwJ2PcVPw79BkGW8wen5zXVMw4GpVWQRO5M/ALn2c8C4nCkupNdVpg7AGR4LU4MhaYk8Q5V7N+tvuPuO4m8KmTrrBGh7TpdYtIgg+B2KVczwBo1Cw+R6g7FWxT9Kn0lONERCEKwgIQhAHpC8WS8hAAV4vSvEAC9QvEACF6gBAHiveGcMS/VHQA8p3jxhUrQn7hDLtTKNjpJL3G0S0uDWx1gFQzyqBbDD0xy4aZoNxdPGKc2pRvExskY5qKZJ0XvbY/ZR2cXB86Zaeh3XnI2tFVxLQIcQOqUcfTsmXHZlqJJMpXzHEaiYVILYjIeEfLw3qU+5bl3YgBIWVU9VZvcuuZFh7BPm0zkSdw9g9CZKGHkWWjL8MOn5+fNX2DwvdddxwvospEbD5dtzVnRyZu7gCR3WH3W6s8UW3947fnQfZV789LZAa2B4k35nqtHiMemdyb4WGHwogG99wvMZhmBskAnw+ypqmf1qYDg0VG822aY7jz81oxHFTKjTDixwF2n3h9DeyopxE8sT+MMtoVHHUzQ4/ztjVziRz81zrO8t9owsMa2e6RzHT85p8z7GhznGUnZhUm/MG3fHJQk6dot1Uc+IXin5vRAqEjZ1/A8x6qAtSdqyDVMEL1eLpwzheLNrUNSnTWQgBbHNWLWSu2B4QvAFmRyXkICjFegLJtIrc3CE7BcbSBI0sXSv07dNMMLSC1znB02uGt0geN0jYHJ6j3hoaSSYAgrpWU5fUwoBNNzWBsAmASZmSJm5lZs8k1RpwWpF9nmUVKul2H0tqAEO1e6QeZjn3qry/girTp1a2Kc2zS4aNhHetruJ3SO0GzboqviHjgjD1cO5vacQBUa4uBb91ljvSNs0vgkY7Hl7zo92bqDVr2Kn1MsJbqa6JFwoH8G5x0sBceZC1R8md2XPCmEk6ua6xk2BsO9c34WYabmteII5ELqWUTFlKW5Ct0iFmH6hYfC1NEayLGDsed43Voz9TqRZ+2QwkCzh2jPQ7eSq8y/Rxtft0qoaTJIqAu3/0ubeO4z4qpZ+jdWHxi26ad5DXRI/l3G32TpSQjcGXZ4xfVqtETMNl3MuIA+J7lb4nMmsnU5rJtLjA1TtP5zSVwrkrxiwKriWgh7Sf5tMECOocRdTv1J4OfiDrpVCwGCW302EE23OxRH+XTjq9FiziX2h7ABMwSIIPgUrcZZuKJa64eYJHLTPaHmFL4Nyd9IexJJvq1EQbRYk8phUH6l4IyBM6TpnuJ+6XV0NRR47jI1LMZF9yST6cvis6GML2yQqrDYFu+6tGQE0mvhyiozSjId5OHpdUiZcXT26XHrsltwhXxO1RHIvoLxeoViZmCvFlC9SjGIKyK8ARErgHrVsa2Sim26uMoyl9ao2mxupzjYBLKVDLZYcG8G1MdXDWCGCC93Jon57wu2YPhDC4WnFOm2QLuN3HvLt/RZ8HcPtwOG0G7z2nu6uPIdwFh5nmqniriX2dgss3+y0ImrG4aSdIiOn3UXMMOX0HtBJJFustuFZcOn2lHU9wl146Dl5x81vxOG03G33UKdGhOtHIK1HU4tq2IBN59VUCi5rt7A7bjyldLzvJGVRJH38iEkZjw45rjpe6O8yqwdaOsrMZjDpv5Jw4Dwja1BwDbt94iPeM7n0Su3h6BLyuofprk4pUnDTGog+rR9ITNxqkJb6KnEOBfQIe3+Ugn6/BdVyDRoYxsEloJIvNtyfwWSzxVl8hwIsVYcEYzXQAG7Bocf7dvUR6ruNbolk4OWMx5azS3s6rA9B/M77KTRpfsGRDQ10DnEG57zuqdpDngkEgbmLW5DuH3UvOM8aKLwzciJgwAbGVe62Z6sSsGSK7D0kGf7bHzV2/MmGNR8u87qkxzD2XDpB8jAHoN1TZjXcWv01A3Q0O7Q68hG/JZVKi1DjjMzaNveFvI8lz/jKqx7XtcRq0k8hzse+6qncWua79xxkEE8pjlt3Kr4rz9tYBzQ0kiNQiYmYI5Xn0SxjKUrKKkiry6pIU51TZVOWu/PFT2O7XkrSVMQyxZt6FLL0z4sSw+CWagVcJLIYQhehC0EjeAsm0wUF0heBymOeFvJbKNLuWVMgqwwNAuIAuTsBvJMABJKVHUjbk+SPrVAym0vcdgB+W79l2bgbgxuBYataDVcIsZDW82g8ybSe4BT+EOE2YDDa3j9547ZPIb6B3D4nyS/mPEbmPeyZabjuI+6zym0WhCxozziWmxp63XIuI88NWpYXOwCtMTh8XjJdQoVKo5lrTE9NRt5KLlPAmMFXVWw1VvSWyPVshcpvbKKkW/CuJq9hhkC2o2+BT1i3D2YAuo2UcLPcAQ0mLXOm/2V5ieG3QCXN5CLoUH+glONiZVYS6BefW63s4Aq1SNRFNp5u3/wDUK9x+XtpOZT06g4O1kbiAIB6A38YRhM5OHGioSaZkBxBJZ0nclvy8EiSUqZ1tuNogf/nWEaJqF9TrJLW+jYPxV3g8LSpDstiL79I7/BbP4ltVpAI93r0IAj1Kj0aZDO/ZaPKvRmbb6YY51Go6HsB3N/zvUbL8DhqJPsmloc7URqJBMAbEmLQouKqS8ggSIj4j88VEdW07X/AlU9jVaLx2a7xYEz/iFEfjveI3iCNwR0PzVf8AxkbwALxPLnP50Vrh3sDC4DcWJ7u6No+aG7OVRT12kgkRMEkdw8d+aT84xQkgCQfHaOnVNmMrDVIMHuv159En59Oq57JnlseYUCgoZjT1En8hL7m3hNlagB5JdxlGH253WnDLqFlskYQ6VOp7zzUHC0+asMI3mVyQGyp7pnp9ClZ+6bXXBnxSpUaqYfomQwQstKFoIm1bGslZOpLJjIUmx0gDCuj/AKSZIKuM9o8S2iNV/wDUbM+p8lz+k6Su4fpPgm08E6oT2qjiTt7reyB8yoyY8UXHFubFtMwVzfKQMRjabahOhzu1v7oBc71AOyv+K6xq1hRYRLjE8hO58Bdb6HC9PDuDqZ1nm4i/fHQHos77ZqS0dDwGtzAKLWU2NsLE27hpEeS34nM2UWfu1KYdtYkH0kkJMz3id7Wlzw7SASA2Q3u2PzS/luGx+Pp6qQZRoOke0qOiQD2iGjtEDrYd6tHJ/wAkfw1uTGvMf1Ko0nmnTjVvqqSOz/qjvOwkdeaijiCrWIc6oQ0mwHZmNiBvG6VsrwVKk538NSdiagJ/ccBMzGok2YLWE2HMlWRrikf3pdUPJt2tPK/RRnkcvpojjglwaqLwR0WeLy4PYf8Anxsl7/q0DVAhZv4xY3nHLdInaOVQYTBvoAnW54b7u0wD7pB+YPIWV/h86pvbpBEieuqT/TulCtxa1wtdVdfGe08eqaGVxFeJSGrGMaXE33+yq8diABIjn6creKh4fMKkQXah3zPhqH2Ww4d7iezIcDzBvMi1rTKb2hXBou8BRaaLatQAiJAPUE7z0MKQcS6uTYhgFjYTuLfJaW0Guw9JhOmLkHkSZM8tyVuc1hgN7ZGwZew7gn6SKx2QuJnW2ZgzNgOsbz3I/wCgUarXtP7hpgkunTfoAN/+VZYo1qjfZ0KLmu2L3ggNHMlx2S/hsDUwmJFOoDrN5bLgWgSehnblzSuNMZMUs4ygDU6kTA3aZ2/pJ+R9UnVsG+pVAY0u69F2/Osvp12H2canCYsJIkW+aQm4B1F+kiIdO3zXYy8s70VDgn0rPEdCt1BN2aZcKlMkcxcdCk6mbQu+rOUSQ+5SzVFymSm1LmLHbd4lWw9ZOfDVK9XiFqoib9XxW6i60KODdbWghQaHRZYWgTBXZMqBw+EFJpuGgnxIkx5k+i5Pw+NVZmowJknuFyukYfNdTGm8uDY7y4CI8fqseRu6NGOP0XqGNc3HAO6OPyTjSzRroH5dc5zbEl2LaWm4e1s/3WIVtRxDuVoInu5FclHheMvg51sZTqTTIkQJPK6jY3ib+Dy4YcU3ODRoLxZujVO4uCQYM9+82pc4g4Q1GOd7RskxceBH1Vdlee4pzAx4ZojUXOiA0xI2vNrRzXY2kM0m0mV9fjTEOp6KbC1o2DWkDu8SrrD46rRoD+IcBUeC5zTuGnYHv6hR8x44bTboobgwHch00zcDff4JKzLF1a1Ql7pNucrsYqS5RyT8l5iuKtwJhUeKzck7nyTLk3AvtaQqG/WenVTaPC1MRHgZHxTpRRJysUKGbd/3Vjhs6PVZZ3wtoJLbQlt7ix0FHhS4c9M6Dg875q5w3EQ22XL6ONI2KmMzI9VF4iimdawOchzg3ebJ/wApY2mwEAanEyeukXjun7riPBOINbEtbO0n6D5rq1PNNTtDB7rtA/2uv43CthiouyGZ3pDHmNfRScR0PyJJUWrmzThxWbcGkKresFuqPofFQc3xP7LhvDXT4x8vsqvIMYKmWhriC6m0tPgRMX81o9baIUbOIcqbiaAq0TodpbVpvEbOAMO6jaR8ousVT2fZ4tg9sAILTI2BsbbSCRykKXwPxDFEYapUDTTJ0EgQaZcZGo7EEnyI6KF+oObdkMZ77H+1Lt4JsBPeCJ8AoSp7KxbTooa3ZcQJ028vzolbMMFoqHoZI89wmmjmDXsnYncHrzCr8RhQ8FsyRt9FHhQXxayXMb/5HeKYBUF+RS9ivfd4rXh6RycNcIWQCFroibW0TyClsp2usvazNokDbqOqxc0x87rG3ZeqJOFraXA+IPmITFlHEDmimJ9wiO7s6ft6pVAPNZe1LTYqUoWUhPySMRjne3c7+oO8wZBTzxC1rHCo24e1rvPS0uHnY+ZXOXukkndPWS5m2thIN6lMNgHnpMD1af8A5TNaORn/ACsusvqU6NEh57FcamuOwtdvrBVnkOKwlKmKWKpsr092uhrxN4lpuN4kdEg4/PWu/afPs3SW9AD08Fhw3hcKMRpxVWqKJ2ewns9NQ3AmL32U4potJprZ0HifMcE+gW4elSg2ADGjpeI7I6dT4LnLGUzX0ADT7riBYTsTHQwnXN+FKGEZUqsNWs0Nlpc4NpBrvdEyXOO2wE8ipOR8Jg4fW5oDnCbCBcbR0Fl2Tpk0r4V+VirhHOpVJ0OkscTLTE2DupjbvHIgq3y/DF/aJEdImPFGb0Wvwri6z6IkQf5mwGm9riJ8FGwOPdoY9tg4QREXld6LzRq4pwttxsfOFyjM71Y/N11PiIaiIO4NuhHeuX42mDVdJiFSP7OEf2BGyyZW62XrsO2J1LXWoFtk2n07bQ5/p/X01arwbinDf7nOEHygnxAXU+F203sLNZZULdX+0uLSAZmZEnxHeuUcB5JWPtX07gBgI6yTEdT3d6cMnzRjqzBIMN0HxDTYz/V8UmosV7HLPHBmHqAGbEb9x5yl3hauQysz+mfMKZmVT/tHmT9BI6Kn4drDW7la/m3Zdbt2cS0Q8npNOKaHbEPv33I+ICOJKYLoj3gLWiRePgoVSrprWN2mfQn/AAtvE/8A5GeBd5RP1SMYUa2PNKqHcoII/PFbHZy5+IboHZMao6c5UPO4JJ5E/MfdVNCu5rpBhEYpo7ZdZlS0vJ5H580uVh2j4qxdWcSSSY3g8iq5258VpwxJZGeQhZwha6IkulcCIW0Pk3uYWnVAtEwsaZJMEwPAT6c159WVJQpEn/C0VGATb0UpgIFz3W+C0Vql+5KujEewPcpmXY11Opqad9+hHQqMCDyXtKn8imfBSxzJuou08iZb0INyO5bsuDXU2sFNxqucIdqhoGxBZeevLdVuPYRULWm4JvzhM3C9GNRee0Wy2Y25/Q+SSWol4O3QwZLwxVqOZ7d5dSpkaWOJLSR0bOw70/5vi/Z4c6BcDyiPgkjC8XOa4h0At7MEbR3Kazitrnw8w0iLBZrNLiQcDmzawrUyR+5TPQbGPW49FS8OZofbexf10+E2+a25jjsOys7+GoO9oZ0umoRedUNmCIvEKpZ267nN94tnz1AKkeEZqmN+c0uwR7rheYMEjnPf9FzCpgg6q4EXn8C6VneM102kTI36H8v6JGoU/wB587yT4gql0tE0R2cPBzTcgg2+ir8wpvaQDtFinTA0w5pPTsu8dwfNacbgQTfwPcefrv5Lkcj+hQ1foxVacJVafeDxAiTcQ36+inZpwsG4xr6JFMF+p4cXOLzOsua3+W890cuSXuFs7bg6mogNY4FjoGxtDoHPeD/UmZmbsq1Wua5v83O3uuMk/EqlqRN3ZtxrdOHqh2wPwAcfslHAYotd47+Uq+o5uK1NzZs3VbYljQQw+huloWPilYyPaz5rT1/D9VszipqGrpT0jxmPlCh18QB2uhUfFY7XT/3keQDf8KZ0rMczUPOVV1MP0Vu51lBr9keJKaJ0iVqtu8KGAttUySvA1enhhSszTdsxhCz0oVqFNLW9qIU95AE81qJ581m13n3FYHBsombKdSRBi6jvoEWW4VY2Ed3JYtdbxSqDRyzXSpHUtz2XssAD1Wf5y3XXjkFkjB4Y+1c997E+p/PVX9LDkibhwAce6dh6fNVOHqdho5uMH+0En7q5wuN7Jn+YyfAGw+ak4SbLRlRFzbBvqn2jSQ4HSY3kWiFU1MS4WeDI5jZXYzIMr1TEs13HiBcKBj6rHbb35d5+iX8b40WU7IdbHw0X1Ovpbe02LiRcHoO9GBzUsrNLpPZg9dlFxQBc0jcGPRaWD90Hvj1lVji0JOex9wmIDmdl3ZJGkCTvbTCh4zABpDhsbHuPmqPLMS5jDFwHTHO3MHzTHSzFtVviB/ykeNi+jTRqmnVBEQ4CQdj1lb8YCO/bzHI+P1CgYup2NPMe6fDqs2ZjqYJ3Fj+eKX8UgcjLFsDmGLyIPiNvP/CXsBjauHqS+S0gg+BVm7G6D1B3WNeo2oLJ4xaONljSzEtcxzLh0g97XAj6g+SmsdNj2TEie7p+ckoU8xdScLNc0dRceCsKOempvPZM/wDt/n5oeJ9OeiZiaoB3kc/Pf4KE98N0jkSR5gD6KPUxcytDsSOaT8Ujto3vqgA9yrcZjZsN17i8TIgKPSw/MrTh/wAd3bElP9HrGQs9Ky0ohel5ogY6ULKEIoD/2Q=="/>
          <p:cNvSpPr>
            <a:spLocks noChangeAspect="1" noChangeArrowheads="1"/>
          </p:cNvSpPr>
          <p:nvPr/>
        </p:nvSpPr>
        <p:spPr bwMode="auto">
          <a:xfrm>
            <a:off x="152400" y="-723900"/>
            <a:ext cx="20097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8" descr="https://encrypted-tbn0.gstatic.com/images?q=tbn:ANd9GcR0RYov2CqZaAKdXxVy0sAwzAV98piCacepwKb60qAmgMBrm8a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700213"/>
            <a:ext cx="2879725" cy="1917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3" name="Picture 15" descr="http://t0.gstatic.com/images?q=tbn:ANd9GcSUjNecN8of2R9Vsccvtu7uSi1OtAyhB0GXC417G3PQbduVOr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313403"/>
            <a:ext cx="2089150" cy="3044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2712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1403648" y="1196752"/>
            <a:ext cx="6707854" cy="526297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BR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SALVE, SANTA MÃE DE DEUS,</a:t>
            </a:r>
          </a:p>
          <a:p>
            <a:pPr>
              <a:spcAft>
                <a:spcPts val="0"/>
              </a:spcAft>
              <a:defRPr/>
            </a:pPr>
            <a:r>
              <a:rPr lang="pt-BR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SALVE, VIRGEM MÃE DO REI.</a:t>
            </a:r>
          </a:p>
          <a:p>
            <a:pPr>
              <a:spcAft>
                <a:spcPts val="0"/>
              </a:spcAft>
              <a:defRPr/>
            </a:pPr>
            <a:r>
              <a:rPr lang="pt-BR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FEZ OS CÉUS E A TERRA!</a:t>
            </a:r>
          </a:p>
          <a:p>
            <a:pPr>
              <a:spcAft>
                <a:spcPts val="0"/>
              </a:spcAft>
              <a:defRPr/>
            </a:pPr>
            <a:r>
              <a:rPr lang="pt-BR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SALVE. SALVE!</a:t>
            </a:r>
          </a:p>
          <a:p>
            <a:pPr>
              <a:spcAft>
                <a:spcPts val="0"/>
              </a:spcAft>
              <a:defRPr/>
            </a:pPr>
            <a:endParaRPr lang="pt-BR" sz="2400" spc="150" baseline="0" dirty="0">
              <a:ln w="317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BR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 No mundo perdido em trevas,</a:t>
            </a:r>
          </a:p>
          <a:p>
            <a:pPr>
              <a:spcAft>
                <a:spcPts val="0"/>
              </a:spcAft>
              <a:defRPr/>
            </a:pPr>
            <a:r>
              <a:rPr lang="pt-BR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Brilhou um grande clarão:</a:t>
            </a:r>
          </a:p>
          <a:p>
            <a:pPr>
              <a:spcAft>
                <a:spcPts val="0"/>
              </a:spcAft>
              <a:defRPr/>
            </a:pPr>
            <a:r>
              <a:rPr lang="pt-BR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Maria foi para os justos</a:t>
            </a:r>
          </a:p>
          <a:p>
            <a:pPr>
              <a:spcAft>
                <a:spcPts val="0"/>
              </a:spcAft>
              <a:defRPr/>
            </a:pPr>
            <a:r>
              <a:rPr lang="pt-BR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aurora da Redenção.</a:t>
            </a:r>
          </a:p>
          <a:p>
            <a:pPr>
              <a:spcAft>
                <a:spcPts val="0"/>
              </a:spcAft>
              <a:defRPr/>
            </a:pPr>
            <a:endParaRPr lang="pt-BR" sz="2400" spc="150" baseline="0" dirty="0">
              <a:ln w="317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BR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 Mãe de Deus e mãe dos homens</a:t>
            </a:r>
          </a:p>
          <a:p>
            <a:pPr>
              <a:spcAft>
                <a:spcPts val="0"/>
              </a:spcAft>
              <a:defRPr/>
            </a:pPr>
            <a:r>
              <a:rPr lang="pt-BR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Pela tua santidade,</a:t>
            </a:r>
          </a:p>
          <a:p>
            <a:pPr>
              <a:spcAft>
                <a:spcPts val="0"/>
              </a:spcAft>
              <a:defRPr/>
            </a:pPr>
            <a:r>
              <a:rPr lang="pt-BR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Sê modelo e protetora</a:t>
            </a:r>
          </a:p>
          <a:p>
            <a:pPr>
              <a:spcAft>
                <a:spcPts val="0"/>
              </a:spcAft>
              <a:defRPr/>
            </a:pPr>
            <a:r>
              <a:rPr lang="pt-BR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Desta nossa humanidade.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192" y="6059797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dirty="0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 dirty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397000" y="1484313"/>
            <a:ext cx="6199188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“O Senhor disse a Moisés: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«Fala a Aarão e aos seus filhos e diz-lhes: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Assim abençoareis os filhos de Israel,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dizendo: ‘O Senhor te abençoe e te proteja.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O Senhor faça brilhar sobre ti a sua face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te seja favorável.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O Senhor volte para ti os seus olhos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te conceda a paz’.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Assim invocarão o meu nome sobre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os filhos de Israel,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Eu os abençoarei»”.        (Nm 6)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187624" y="980728"/>
            <a:ext cx="38989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885890">
            <a:off x="426688" y="5636537"/>
            <a:ext cx="1489728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6282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1911350" y="5157788"/>
            <a:ext cx="6477000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BR" sz="2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  TENHA  COMPAIXÃO  DE  NÓS;</a:t>
            </a:r>
          </a:p>
          <a:p>
            <a:pPr>
              <a:spcAft>
                <a:spcPts val="0"/>
              </a:spcAft>
              <a:defRPr/>
            </a:pPr>
            <a:r>
              <a:rPr lang="pt-BR" sz="2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ELE  NOS  DÊ  A  SUA  BÊNÇÃO !</a:t>
            </a:r>
          </a:p>
          <a:p>
            <a:pPr>
              <a:spcAft>
                <a:spcPts val="0"/>
              </a:spcAft>
              <a:defRPr/>
            </a:pPr>
            <a:r>
              <a:rPr lang="pt-BR" sz="2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  TENHA  COMPAIXÃO  DE  NÓS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 dirty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63843" name="Seta para baixo 10"/>
          <p:cNvSpPr>
            <a:spLocks noChangeArrowheads="1"/>
          </p:cNvSpPr>
          <p:nvPr/>
        </p:nvSpPr>
        <p:spPr bwMode="auto">
          <a:xfrm rot="-1879668">
            <a:off x="6954838" y="60563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258888" y="1557338"/>
            <a:ext cx="6157912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Quando chegou a plenitude dos tempos,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Deus enviou o seu Filho,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nascido de uma mulher e sujeito à Lei,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para resgatar os que estavam sujeitos à Lei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nos tornar seus filhos adoptivos.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 porque sois filhos,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Deus enviou aos nossos corações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o Espírito de seu Filho, que clama: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«</a:t>
            </a:r>
            <a:r>
              <a:rPr lang="pt-BR" sz="2000" spc="100" baseline="0" dirty="0" err="1">
                <a:solidFill>
                  <a:srgbClr val="F8F8F8"/>
                </a:solidFill>
                <a:latin typeface="Arial" charset="0"/>
              </a:rPr>
              <a:t>Abbá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! Pai!»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Assim, já não és escravo, mas filho.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E, se és filho, também és herdeiro, </a:t>
            </a:r>
          </a:p>
          <a:p>
            <a:pPr>
              <a:defRPr/>
            </a:pP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por graça de Deus”.                           (</a:t>
            </a:r>
            <a:r>
              <a:rPr lang="pt-BR" sz="2000" spc="100" baseline="0" dirty="0" err="1">
                <a:solidFill>
                  <a:srgbClr val="F8F8F8"/>
                </a:solidFill>
                <a:latin typeface="Arial" charset="0"/>
              </a:rPr>
              <a:t>Gl</a:t>
            </a:r>
            <a:r>
              <a:rPr lang="pt-BR" sz="2000" spc="100" baseline="0" dirty="0">
                <a:solidFill>
                  <a:srgbClr val="F8F8F8"/>
                </a:solidFill>
                <a:latin typeface="Arial" charset="0"/>
              </a:rPr>
              <a:t> 4)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835894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5949280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384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version>
  <revision id="1.1.53290.0"/>
</version>
</file>

<file path=customXml/item2.xml><?xml version="1.0" encoding="utf-8"?>
<version>
  <revision id="1.1.53290.0"/>
</version>
</file>

<file path=customXml/itemProps1.xml><?xml version="1.0" encoding="utf-8"?>
<ds:datastoreItem xmlns:ds="http://schemas.openxmlformats.org/officeDocument/2006/customXml" ds:itemID="{2EF4A114-E32D-4987-A0D4-57CE27D82B69}">
  <ds:schemaRefs/>
</ds:datastoreItem>
</file>

<file path=customXml/itemProps2.xml><?xml version="1.0" encoding="utf-8"?>
<ds:datastoreItem xmlns:ds="http://schemas.openxmlformats.org/officeDocument/2006/customXml" ds:itemID="{4BBA710B-54F6-46AC-B58B-BAB0EE23CD83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16839</TotalTime>
  <Words>1615</Words>
  <Application>Microsoft Office PowerPoint</Application>
  <PresentationFormat>Apresentação no Ecrã (4:3)</PresentationFormat>
  <Paragraphs>338</Paragraphs>
  <Slides>29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29</vt:i4>
      </vt:variant>
    </vt:vector>
  </HeadingPairs>
  <TitlesOfParts>
    <vt:vector size="51" baseType="lpstr">
      <vt:lpstr>Arial</vt:lpstr>
      <vt:lpstr>Arial Black</vt:lpstr>
      <vt:lpstr>Arial Rounded MT Bold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10_Modelo de apresentação predefinido</vt:lpstr>
      <vt:lpstr>11_Modelo de apresentação predefinido</vt:lpstr>
      <vt:lpstr>12_Modelo de apresentação predefinido</vt:lpstr>
      <vt:lpstr>14_Modelo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1328</cp:revision>
  <dcterms:created xsi:type="dcterms:W3CDTF">2006-05-02T09:35:59Z</dcterms:created>
  <dcterms:modified xsi:type="dcterms:W3CDTF">2015-02-07T16:27:30Z</dcterms:modified>
</cp:coreProperties>
</file>