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  <p:sldMasterId id="2147490509" r:id="rId9"/>
    <p:sldMasterId id="2147490522" r:id="rId10"/>
  </p:sldMasterIdLst>
  <p:notesMasterIdLst>
    <p:notesMasterId r:id="rId39"/>
  </p:notesMasterIdLst>
  <p:sldIdLst>
    <p:sldId id="422" r:id="rId11"/>
    <p:sldId id="281" r:id="rId12"/>
    <p:sldId id="419" r:id="rId13"/>
    <p:sldId id="353" r:id="rId14"/>
    <p:sldId id="388" r:id="rId15"/>
    <p:sldId id="385" r:id="rId16"/>
    <p:sldId id="395" r:id="rId17"/>
    <p:sldId id="403" r:id="rId18"/>
    <p:sldId id="414" r:id="rId19"/>
    <p:sldId id="363" r:id="rId20"/>
    <p:sldId id="354" r:id="rId21"/>
    <p:sldId id="384" r:id="rId22"/>
    <p:sldId id="415" r:id="rId23"/>
    <p:sldId id="386" r:id="rId24"/>
    <p:sldId id="335" r:id="rId25"/>
    <p:sldId id="396" r:id="rId26"/>
    <p:sldId id="342" r:id="rId27"/>
    <p:sldId id="389" r:id="rId28"/>
    <p:sldId id="390" r:id="rId29"/>
    <p:sldId id="400" r:id="rId30"/>
    <p:sldId id="417" r:id="rId31"/>
    <p:sldId id="397" r:id="rId32"/>
    <p:sldId id="391" r:id="rId33"/>
    <p:sldId id="401" r:id="rId34"/>
    <p:sldId id="375" r:id="rId35"/>
    <p:sldId id="364" r:id="rId36"/>
    <p:sldId id="377" r:id="rId37"/>
    <p:sldId id="421" r:id="rId38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FFFFF"/>
    <a:srgbClr val="F8F8F8"/>
    <a:srgbClr val="CCFFCC"/>
    <a:srgbClr val="00FF00"/>
    <a:srgbClr val="66FF33"/>
    <a:srgbClr val="99FF33"/>
    <a:srgbClr val="000000"/>
    <a:srgbClr val="CCFF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517967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6961BF-053F-4A3F-94B5-815005B53836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225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825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151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670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18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6961BF-053F-4A3F-94B5-815005B53836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200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6148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99904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253219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77029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43586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1929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8347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7879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919940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EF260A-DE24-4A99-A963-5662B01348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59582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3AAFE9-F394-49BD-B75E-7A08BA6E53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0930789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236A1D-CC36-4547-9F15-DD61EF824C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69125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A75F79-213C-40EF-AF0E-97ED51BF3D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627472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B33E8D-2682-44B6-9143-146F5F5DA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11950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361221-14EA-44E8-BDC1-E811048146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213166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11C010-7C52-4BEF-BBB9-3B952E58D8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2916882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64E603-90A0-4BD1-B1E6-03B55725D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951711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193C1B-8491-438F-AD65-F93ED57E9E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5732449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683C22-A7D5-4839-9101-34AF5854BB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371525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0E341C-1F5D-4060-8805-05FA6E8BC5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684450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2A65D0-63E3-47F5-ABB1-A343A1655F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780714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601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06096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7447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F7DF0A-4977-4BFF-B93A-4796B4D997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109019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523" r:id="rId1"/>
    <p:sldLayoutId id="2147490524" r:id="rId2"/>
    <p:sldLayoutId id="2147490525" r:id="rId3"/>
    <p:sldLayoutId id="2147490526" r:id="rId4"/>
    <p:sldLayoutId id="2147490527" r:id="rId5"/>
    <p:sldLayoutId id="2147490528" r:id="rId6"/>
    <p:sldLayoutId id="2147490529" r:id="rId7"/>
    <p:sldLayoutId id="2147490530" r:id="rId8"/>
    <p:sldLayoutId id="2147490531" r:id="rId9"/>
    <p:sldLayoutId id="2147490532" r:id="rId10"/>
    <p:sldLayoutId id="2147490533" r:id="rId11"/>
    <p:sldLayoutId id="21474905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94614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510" r:id="rId1"/>
    <p:sldLayoutId id="2147490511" r:id="rId2"/>
    <p:sldLayoutId id="2147490512" r:id="rId3"/>
    <p:sldLayoutId id="2147490513" r:id="rId4"/>
    <p:sldLayoutId id="2147490514" r:id="rId5"/>
    <p:sldLayoutId id="2147490515" r:id="rId6"/>
    <p:sldLayoutId id="2147490516" r:id="rId7"/>
    <p:sldLayoutId id="2147490517" r:id="rId8"/>
    <p:sldLayoutId id="2147490518" r:id="rId9"/>
    <p:sldLayoutId id="2147490519" r:id="rId10"/>
    <p:sldLayoutId id="2147490520" r:id="rId11"/>
    <p:sldLayoutId id="21474905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0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9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4.jpeg"/><Relationship Id="rId11" Type="http://schemas.openxmlformats.org/officeDocument/2006/relationships/image" Target="../media/image9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1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Litúrgicos</a:t>
            </a:r>
          </a:p>
        </p:txBody>
      </p:sp>
      <p:sp>
        <p:nvSpPr>
          <p:cNvPr id="15565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Arial" charset="0"/>
              </a:rPr>
              <a:t>P</a:t>
            </a:r>
          </a:p>
        </p:txBody>
      </p:sp>
      <p:sp>
        <p:nvSpPr>
          <p:cNvPr id="15565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Arial" charset="0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3034195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441929" y="6127987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54447" y="1296531"/>
            <a:ext cx="7677993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“Caríssimos: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Vede que admirável amor o Pai nos consagrou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nos chamar filhos de Deus.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somo-lo de facto.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o mundo não nos conhece,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porque não O conheceu a Ele.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Caríssimos, agora somos filhos de Deus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ainda não se manifestou o que havemos de ser.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sabemos que, na altura em que se manifestar,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seremos semelhantes a Deus,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veremos tal como Ele é.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aquele que tem n’Ele esta esperança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purifica-se a si mesmo,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 puro, como Ele é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puro”.           (1 Jo 3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91878" y="968251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27984" y="6042030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http://1.bp.blogspot.com/_Cbcwv2MAGn8/TC-S5500rDI/AAAAAAAAOcg/4yLzhnf3Yyc/s320/1+Jesus+Second+Com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1772816"/>
            <a:ext cx="4608511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639640"/>
            <a:ext cx="8424936" cy="430964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Vinde a Mim, </a:t>
            </a:r>
            <a:endParaRPr lang="pt-PT" sz="48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0" indent="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vós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todos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os que andais </a:t>
            </a:r>
          </a:p>
          <a:p>
            <a:pPr marL="92075" indent="-92075"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cansados e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oprimidos </a:t>
            </a:r>
          </a:p>
          <a:p>
            <a:pPr marL="609600" indent="-609600"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e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vos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aliviarei </a:t>
            </a:r>
          </a:p>
          <a:p>
            <a:pPr marL="609600" indent="-609600"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– diz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– . </a:t>
            </a:r>
            <a:endParaRPr lang="pt-PT" sz="4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556792"/>
            <a:ext cx="3744912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980728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27584" y="1640989"/>
            <a:ext cx="75370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8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Naquele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tempo, ao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 as multidões, </a:t>
            </a:r>
            <a:endParaRPr lang="pt-PT" sz="24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subiu ao monte e sentou-Se.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Rodearam-n’O os discípulos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Ele começou a ensiná-los, dizendo: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«Bem-aventurados os pobres em espírito,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deles é o reino dos Céus.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humildes,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possuirão a terra.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choram,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serão consolados.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têm fome e sede de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justiça, porque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serão saciados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</a:t>
            </a:r>
            <a:endParaRPr lang="pt-PT" sz="24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3" y="1124744"/>
            <a:ext cx="37444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650976" y="5935337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11560" y="1477034"/>
            <a:ext cx="8257122" cy="4760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misericordiosos,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alcançarão misericórdia.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puros de coração,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verão a Deus.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promovem a paz,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serão chamados filhos de Deus.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sofrem perseguição por </a:t>
            </a:r>
            <a:endParaRPr lang="pt-PT" sz="24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amor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justiça, porque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deles é o reino dos Céus.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sereis, quando, por minha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causa, vos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insultarem, vos perseguirem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mentindo, disserem todo o mal contra vós.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Alegrai-vos e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exultai, porque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grande nos Céus </a:t>
            </a:r>
            <a:endParaRPr lang="pt-PT" sz="24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vossa recompensa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            (Mt 5)</a:t>
            </a:r>
            <a:endParaRPr lang="pt-PT" sz="24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6" y="1080859"/>
            <a:ext cx="3528392" cy="2599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178785" y="1052857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39347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484784"/>
            <a:ext cx="4427537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980728"/>
            <a:ext cx="442753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567325" y="5013176"/>
            <a:ext cx="610101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8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NÓS TE LOUVAMOS </a:t>
            </a:r>
            <a:endParaRPr lang="pt-PT" sz="3800" cap="all" spc="5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8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 </a:t>
            </a:r>
            <a:r>
              <a:rPr lang="pt-PT" sz="38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GLORIFICAMOS !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51520" y="1772816"/>
            <a:ext cx="866819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Deus, nosso Pai,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tempo que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louvamos e glorificamos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 os inumeráveis Santos do Céu,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pelo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 Amor e Infinita Santidade:</a:t>
            </a:r>
          </a:p>
          <a:p>
            <a:pPr lvl="2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 Virgem Maria, Rainha de todos os Santos… 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todos os Evangelizadores e Apóstolos…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todos os Mártires e Testemunhas de Cristo…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todos os justos e santos que vivem na terra,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nomeadamente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nas nossas comunidades…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9" descr="http://t2.gstatic.com/images?q=tbn:ANd9GcQGL4sE0Te315AHvZm2D6sH8rlh4Ybe1Mhrlxoflxr8NJejAxjUH7nM8kA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800" y="1722884"/>
            <a:ext cx="5718664" cy="35783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628800"/>
            <a:ext cx="3311525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11560" y="2491149"/>
            <a:ext cx="78804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REDOR DO TEU ALTAR,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EIS-NOS, SENHOR, COM ALEGRIA.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A UNIÃO DE TODOS OS TEUS FILHOS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 SAGRADA EUCARISTIA.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6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Felizes aqueles </a:t>
            </a:r>
          </a:p>
          <a:p>
            <a:pPr lvl="3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vivem sem mancha,</a:t>
            </a:r>
          </a:p>
          <a:p>
            <a:pPr lvl="3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seguem a lei do Senhor.</a:t>
            </a:r>
            <a:endParaRPr lang="pt-PT" sz="26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102585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949380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 </a:t>
            </a: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21" name="WordArt 9"/>
          <p:cNvSpPr>
            <a:spLocks noChangeArrowheads="1" noChangeShapeType="1" noTextEdit="1"/>
          </p:cNvSpPr>
          <p:nvPr/>
        </p:nvSpPr>
        <p:spPr bwMode="auto">
          <a:xfrm>
            <a:off x="7044694" y="5225256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611560" y="2276872"/>
            <a:ext cx="8032378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pt-PT" sz="5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- </a:t>
            </a:r>
            <a:r>
              <a:rPr lang="pt-PT" sz="5400" kern="10" spc="15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SOLENIDADE</a:t>
            </a:r>
            <a:r>
              <a:rPr lang="pt-PT" sz="5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- </a:t>
            </a:r>
            <a:endParaRPr lang="pt-PT" sz="5400" kern="10" spc="200" baseline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Arial"/>
              <a:cs typeface="Arial"/>
            </a:endParaRPr>
          </a:p>
        </p:txBody>
      </p:sp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395288" y="908720"/>
            <a:ext cx="8397123" cy="12961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TODOS OS SANTOS</a:t>
            </a:r>
            <a:endParaRPr lang="pt-PT" sz="3600" kern="10" spc="7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4" name="WordArt 12"/>
          <p:cNvSpPr>
            <a:spLocks noChangeArrowheads="1" noChangeShapeType="1" noTextEdit="1"/>
          </p:cNvSpPr>
          <p:nvPr/>
        </p:nvSpPr>
        <p:spPr bwMode="auto">
          <a:xfrm>
            <a:off x="4788024" y="470446"/>
            <a:ext cx="4004387" cy="22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01 </a:t>
            </a:r>
            <a:r>
              <a:rPr lang="pt-PT" sz="3600" i="1" kern="10" baseline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baseline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novembro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</a:t>
            </a:r>
            <a:endParaRPr lang="pt-PT" sz="3600" i="1" kern="10" baseline="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latin typeface="Times New Roman"/>
              <a:cs typeface="Times New Roman"/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67296" y="3356992"/>
            <a:ext cx="6264944" cy="235756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- Quem são os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FELIZES –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Bem-aventurados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– na Terra e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“nos CÉUS”?…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L. / 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</a:t>
            </a:r>
            <a:r>
              <a:rPr lang="pt-PT" sz="2000" baseline="0" dirty="0" smtClean="0">
                <a:latin typeface="Arial" charset="0"/>
              </a:rPr>
              <a:t>5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- Os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Bem-aventurados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: são uma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multidão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incontável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de toda a raça… 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[ 1ª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</a:rPr>
              <a:t>Leit.</a:t>
            </a:r>
            <a:r>
              <a:rPr lang="pt-PT" sz="2000" b="0" i="1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Ap 7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- Somos, de facto,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</a:rPr>
              <a:t>filhos de Deus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em Cristo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Jesus, Senhor Nosso… </a:t>
            </a:r>
            <a:r>
              <a:rPr lang="pt-PT" sz="2000" b="0" i="1" baseline="0" dirty="0" smtClean="0">
                <a:latin typeface="Arial" charset="0"/>
              </a:rPr>
              <a:t>[ 2ª </a:t>
            </a:r>
            <a:r>
              <a:rPr lang="pt-PT" sz="2000" b="0" i="1" baseline="0" dirty="0">
                <a:latin typeface="Arial" charset="0"/>
              </a:rPr>
              <a:t>Leit</a:t>
            </a:r>
            <a:r>
              <a:rPr lang="pt-PT" sz="2000" b="0" i="1" baseline="0" dirty="0" smtClean="0">
                <a:latin typeface="Arial" charset="0"/>
              </a:rPr>
              <a:t>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1 Jo 3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028384" y="5526574"/>
            <a:ext cx="432048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6" name="WordArt 8"/>
          <p:cNvSpPr>
            <a:spLocks noChangeArrowheads="1" noChangeShapeType="1" noTextEdit="1"/>
          </p:cNvSpPr>
          <p:nvPr/>
        </p:nvSpPr>
        <p:spPr bwMode="auto">
          <a:xfrm>
            <a:off x="7850771" y="4214107"/>
            <a:ext cx="5191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68413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27126" y="1451000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62475" y="2023592"/>
            <a:ext cx="161201" cy="794589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32740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4" descr="http://webnucleoverbita.cesjf.br/sites/default/files/resize/images/07onov2010-300x2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156" y="4397276"/>
            <a:ext cx="2146300" cy="1624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60848"/>
            <a:ext cx="2824256" cy="2376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0" descr="http://t1.gstatic.com/images?q=tbn:ANd9GcSOr5YHYCeDcZrKNiD9SRaIMzzhRJjnlYzerUjgShRGdFvfwAlke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1948" y="4077072"/>
            <a:ext cx="2456720" cy="16877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>
            <a:off x="899592" y="1232966"/>
            <a:ext cx="0" cy="3132138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918251" y="980728"/>
            <a:ext cx="732615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BEM-AVENTURADOS SOIS VÓS,</a:t>
            </a:r>
          </a:p>
          <a:p>
            <a:pPr algn="l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(1).  vós que sofreis, vós que chorais,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porque um dia sereis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consolados </a:t>
            </a:r>
            <a:r>
              <a:rPr lang="pt-PT" sz="16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(2).  vós os mansos e simples da terra,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</a:t>
            </a:r>
            <a:r>
              <a:rPr lang="pt-PT" sz="16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(3).  homens pobres que tendes fome e sede,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porque um dia sereis saciados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</a:t>
            </a:r>
            <a:r>
              <a:rPr lang="pt-PT" sz="16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(4).  vós que usais de perdão e bondade,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porque um dia sereis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perdoados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</a:t>
            </a:r>
            <a:r>
              <a:rPr lang="pt-PT" sz="16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(5).  homens puros no vosso coração,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(6).  vós que sois os artífices da paz,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(7).  odiados por causa do meu Nome,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(8).  por amor da justiça e da verdade,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70596" y="2635511"/>
            <a:ext cx="3164311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556792"/>
            <a:ext cx="6264275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698378" y="5085184"/>
            <a:ext cx="57539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BENDITO SEJAS,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NOS TEUS SANTOS ! 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415924" y="1700808"/>
            <a:ext cx="8548563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Sabemos – ou deveríamos saber – que contamos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sempre com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aqueles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Santos e Justos que viveram na nossa terra antes de nós, para, com a sua ajuda e intercessão,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continuarmos o caminho da santidade:</a:t>
            </a:r>
          </a:p>
          <a:p>
            <a:pPr algn="l">
              <a:defRPr/>
            </a:pPr>
            <a:r>
              <a:rPr lang="pt-PT" sz="1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com todos os homens, resgatados do poder do Mal…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com todos os que lutam nesta vida contra o Maligno…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com todos os que, connosco, levam a sua cruz …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com todos os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fiéis de Deus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vivem em Cristo…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t3.gstatic.com/images?q=tbn:ANd9GcT2leEbSEV5CiGJEsf5XMq1-rXtGj0UMJw_hhvsqpN3sPoJ2sCR2A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15073"/>
            <a:ext cx="6264696" cy="4690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99592" y="2132856"/>
            <a:ext cx="71287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EXULTA DE ALEGRIA NO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EXULTA DE ALEGRIA: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É BOM!</a:t>
            </a:r>
          </a:p>
          <a:p>
            <a:pPr algn="l"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Liberta os oprimidos,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derruba os poderosos,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exalta os humildes: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Senhor é bom!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http://t3.gstatic.com/images?q=tbn:ANd9GcS2ajqbrZMyLXCWpPE_xEdamyR5EifKVI6ytMns8K9dmg-0BII&amp;t=1&amp;usg=__i1uIw7-Aai74K5S6ydPN-0Kq82U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586" y="382216"/>
            <a:ext cx="3492341" cy="2614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images.ig.com.br/publicador/ultimosegundo/arquivos/cdocuments_and_settingslmeirelesdesktopmarcha_jesus_a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3459300"/>
            <a:ext cx="2796058" cy="2978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14" descr="http://t3.gstatic.com/images?q=tbn:ANd9GcQ4IMoZj-lnqjfcEV7Y653mDoxwNpU-bKyI2SgqzGXIPY1vNAXyA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78122"/>
            <a:ext cx="2875215" cy="2147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6" descr="http://setimodia.files.wordpress.com/2011/01/louvando-a-deu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4411142"/>
            <a:ext cx="2801193" cy="20992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4" descr="http://t1.gstatic.com/images?q=tbn:ANd9GcQs8yNiHe4PyI4Kqs1DBzszZa8A1SGiSvUyEoRxIUJA609dbLM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875" y="316042"/>
            <a:ext cx="2338573" cy="2968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4" name="Picture 2" descr="http://www.paroquiasaopaulo.org.br/central/arquivos/todososanto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3236681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ângulo 11"/>
          <p:cNvSpPr/>
          <p:nvPr/>
        </p:nvSpPr>
        <p:spPr>
          <a:xfrm rot="21272363">
            <a:off x="256117" y="1080985"/>
            <a:ext cx="8724101" cy="4433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somos chamados a sermos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santos… seguindo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Caminho de Jesus: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“caminho das Bem-aventuranças”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 Portanto, para sermos FELIZES – na Terra e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“nos CÉUS”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temos de descobrir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andar esse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“caminho”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(que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muitos não querem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trilhar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!?)… </a:t>
            </a:r>
            <a:endParaRPr lang="pt-PT" sz="320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889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316001" y="5565611"/>
            <a:ext cx="3360455" cy="7437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7291719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http://t3.gstatic.com/images?q=tbn:ANd9GcS2ajqbrZMyLXCWpPE_xEdamyR5EifKVI6ytMns8K9dmg-0BII&amp;t=1&amp;usg=__i1uIw7-Aai74K5S6ydPN-0Kq82U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586" y="382216"/>
            <a:ext cx="3492341" cy="2614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images.ig.com.br/publicador/ultimosegundo/arquivos/cdocuments_and_settingslmeirelesdesktopmarcha_jesus_a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3459300"/>
            <a:ext cx="2796058" cy="2978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14" descr="http://t3.gstatic.com/images?q=tbn:ANd9GcQ4IMoZj-lnqjfcEV7Y653mDoxwNpU-bKyI2SgqzGXIPY1vNAXyA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78122"/>
            <a:ext cx="2875215" cy="2147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6" descr="http://setimodia.files.wordpress.com/2011/01/louvando-a-deu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4411142"/>
            <a:ext cx="2801193" cy="20992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4" descr="http://t1.gstatic.com/images?q=tbn:ANd9GcQs8yNiHe4PyI4Kqs1DBzszZa8A1SGiSvUyEoRxIUJA609dbLM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875" y="316042"/>
            <a:ext cx="2338573" cy="2968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4" name="Picture 2" descr="http://www.paroquiasaopaulo.org.br/central/arquivos/todososanto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3236681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ângulo 11"/>
          <p:cNvSpPr/>
          <p:nvPr/>
        </p:nvSpPr>
        <p:spPr>
          <a:xfrm rot="21272363">
            <a:off x="256117" y="1080985"/>
            <a:ext cx="8724101" cy="4433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somos chamados a sermos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santos… seguindo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Caminho de Jesus: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“caminho das Bem-aventuranças”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 Portanto, para sermos FELIZES – na Terra e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“nos CÉUS”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temos de descobrir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andar esse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“caminho”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(que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muitos não querem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trilhar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!?)… </a:t>
            </a:r>
            <a:endParaRPr lang="pt-PT" sz="320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889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5047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80728"/>
            <a:ext cx="5862233" cy="4139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814684"/>
            <a:ext cx="2473098" cy="670099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705285" y="1642160"/>
            <a:ext cx="761113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VI A CIDADE SANTA,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NOVA JERUSALÉM,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DESCIA DO CÉU, DE JUNTO DE DEUS,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QUAL ESPOSA ADORNADA,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QUAL ESPOSA ADORNADA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SEU ESPOSO.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Grande é o Senhor e digno de louvor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 cidade do nosso Deus.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Sua montanha sagrada 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a mais bela das montanhas: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alegria de toda a terra!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536" y="1215618"/>
            <a:ext cx="864096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“Eu, João, vi um Anjo que subia do Nascente,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trazendo o selo do Deus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vivo.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clamou em alta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voz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quatro Anjos a quem foi dado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poder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causar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dano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terra e ao mar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causeis dano à terra, nem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mar, nem às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árvores, até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tenhamos marcado na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fronte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servos do nosso Deus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 o número dos que foram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marcados: cento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quarenta e quatro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mil,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tribos dos filhos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Israel. Depois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disto, vi uma multidão imensa,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podia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contar,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nações, tribos, povos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línguas. Estavam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trono e na presença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Cordeiro, vestidos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túnicas brancas e de palmas na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mão.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clamavam em alta voz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salvação ao nosso Deus, que está sentado no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trono,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Cordeiro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Todos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Anjos formavam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círculo 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volta do trono, dos Anciãos e dos quatro Seres Vivos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908720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51175" y="6067624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27583" y="1351796"/>
            <a:ext cx="811850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Prostraram-se diante do trono, de rosto por terra,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adoraram a Deus, dizendo: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«Amen! A bênção e a glória, a sabedoria e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graças,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honra, o poder e a força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nosso Deus, pelos séculos dos séculos. Amen!».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dos Anciãos tomou a palavra e disse-me: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«Esses que estão vestidos de túnicas brancas,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são e de onde vieram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respondi-lhe: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«Meu Senhor, vós é que o sabeis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disse-me: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«São os que vieram da grande tribulação,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lavaram as túnicas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 branquearam no sangue do Cordeiro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(Ap 7)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968251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556047">
            <a:off x="473799" y="5711819"/>
            <a:ext cx="1347623" cy="3016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1835696" y="5445224"/>
            <a:ext cx="698477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Esta é a geração </a:t>
            </a:r>
            <a:endParaRPr lang="pt-PT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dos </a:t>
            </a: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procuram o </a:t>
            </a: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Senhor!  </a:t>
            </a:r>
            <a:endParaRPr lang="pt-PT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18926" y="986844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262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23220</TotalTime>
  <Words>1742</Words>
  <Application>Microsoft Office PowerPoint</Application>
  <PresentationFormat>Apresentação no Ecrã (4:3)</PresentationFormat>
  <Paragraphs>290</Paragraphs>
  <Slides>28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28</vt:i4>
      </vt:variant>
    </vt:vector>
  </HeadingPairs>
  <TitlesOfParts>
    <vt:vector size="45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6_Modelo de apresentação predefinido</vt:lpstr>
      <vt:lpstr>12_Modelo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1607</cp:revision>
  <dcterms:created xsi:type="dcterms:W3CDTF">2006-05-02T09:35:59Z</dcterms:created>
  <dcterms:modified xsi:type="dcterms:W3CDTF">2015-02-07T18:37:51Z</dcterms:modified>
</cp:coreProperties>
</file>