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393" r:id="rId2"/>
    <p:sldMasterId id="2147488406" r:id="rId3"/>
    <p:sldMasterId id="2147490342" r:id="rId4"/>
    <p:sldMasterId id="2147499646" r:id="rId5"/>
    <p:sldMasterId id="2147499672" r:id="rId6"/>
    <p:sldMasterId id="2147499685" r:id="rId7"/>
    <p:sldMasterId id="2147499698" r:id="rId8"/>
    <p:sldMasterId id="2147499711" r:id="rId9"/>
  </p:sldMasterIdLst>
  <p:notesMasterIdLst>
    <p:notesMasterId r:id="rId38"/>
  </p:notesMasterIdLst>
  <p:sldIdLst>
    <p:sldId id="467" r:id="rId10"/>
    <p:sldId id="451" r:id="rId11"/>
    <p:sldId id="460" r:id="rId12"/>
    <p:sldId id="452" r:id="rId13"/>
    <p:sldId id="465" r:id="rId14"/>
    <p:sldId id="464" r:id="rId15"/>
    <p:sldId id="453" r:id="rId16"/>
    <p:sldId id="454" r:id="rId17"/>
    <p:sldId id="455" r:id="rId18"/>
    <p:sldId id="456" r:id="rId19"/>
    <p:sldId id="457" r:id="rId20"/>
    <p:sldId id="458" r:id="rId21"/>
    <p:sldId id="307" r:id="rId22"/>
    <p:sldId id="335" r:id="rId23"/>
    <p:sldId id="262" r:id="rId24"/>
    <p:sldId id="342" r:id="rId25"/>
    <p:sldId id="380" r:id="rId26"/>
    <p:sldId id="381" r:id="rId27"/>
    <p:sldId id="394" r:id="rId28"/>
    <p:sldId id="466" r:id="rId29"/>
    <p:sldId id="417" r:id="rId30"/>
    <p:sldId id="382" r:id="rId31"/>
    <p:sldId id="383" r:id="rId32"/>
    <p:sldId id="345" r:id="rId33"/>
    <p:sldId id="364" r:id="rId34"/>
    <p:sldId id="462" r:id="rId35"/>
    <p:sldId id="408" r:id="rId36"/>
    <p:sldId id="469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0000"/>
    <a:srgbClr val="FF9999"/>
    <a:srgbClr val="CC0099"/>
    <a:srgbClr val="FF71DA"/>
    <a:srgbClr val="FFCCCC"/>
    <a:srgbClr val="00FF00"/>
    <a:srgbClr val="FF9933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09" autoAdjust="0"/>
    <p:restoredTop sz="78094" autoAdjust="0"/>
  </p:normalViewPr>
  <p:slideViewPr>
    <p:cSldViewPr>
      <p:cViewPr varScale="1">
        <p:scale>
          <a:sx n="94" d="100"/>
          <a:sy n="94" d="100"/>
        </p:scale>
        <p:origin x="66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>
                <a:solidFill>
                  <a:prstClr val="black"/>
                </a:solidFill>
              </a:rPr>
              <a:pPr eaLnBrk="1" hangingPunct="1"/>
              <a:t>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94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14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0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09C7B8-670A-42BC-B422-09251D1AD64A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300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019831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8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35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13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86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2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A75F79-213C-40EF-AF0E-97ED51BF3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520793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B33E8D-2682-44B6-9143-146F5F5DA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732785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361221-14EA-44E8-BDC1-E81104814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975004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11C010-7C52-4BEF-BBB9-3B952E58D8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679460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4E603-90A0-4BD1-B1E6-03B55725D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1307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193C1B-8491-438F-AD65-F93ED57E9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31988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683C22-A7D5-4839-9101-34AF5854B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55162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E341C-1F5D-4060-8805-05FA6E8BC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9329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2A65D0-63E3-47F5-ABB1-A343A1655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907054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8ACD5-4D44-496C-974E-2A30ECE47D7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00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92A0F-3EF8-4B96-9642-545C321B0D3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7269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3A08B-C829-4BC8-A70D-58D64B94B2F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0493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ED6B7-E4DC-4C79-9401-511C2274A3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4937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AA96C-685F-4FEB-83BE-990B6273CBE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786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988C7-0513-4306-8BD7-7FA27C91DF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972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4506-0C5A-427E-AD7E-F15452F74C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6193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1C4D-4457-440C-8949-8760A1CC3C8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8363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0DB54-290A-4A1B-8372-94340DE108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1582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925CE-FB38-4889-AC2C-49D2CE9521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6692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66CF6-E9FB-4BB3-B8AA-794A4A18C5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381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1DCD-4632-4BDD-93ED-C60DB56BA2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332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pt-PT" noProof="0" smtClean="0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9869DE-85A6-4912-92C1-D5DD78C65D4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47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70D56-D357-4255-8856-407016933FB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7321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BFAEF-A2F8-420F-B06C-47FEA3CA5DBD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6188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E363-DE6B-45A0-9D05-10549D9D1A46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8736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50775-02A7-4CF8-A637-B6D2E625FCD6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7356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A00E9-9744-454A-BB9C-C3F91C7AB55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0631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091FB-3F77-42DA-949E-05A75194D368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9636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5EAF5-55A1-4F51-B222-254D677B717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6018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60E47-9BF1-4C1C-950E-FD62DD842FE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7275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347A-BAE4-407E-BD9B-0BEC94E40F1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5651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A91C8-FC9E-4ED6-B777-CB217DE8039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3920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71CE38B-70FB-49FB-8E67-D02F2E859BDF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7947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062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692296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441785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0942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61758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61279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441747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09910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23394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38826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19875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93790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EF260A-DE24-4A99-A963-5662B01348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43662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AAFE9-F394-49BD-B75E-7A08BA6E5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498508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236A1D-CC36-4547-9F15-DD61EF824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53575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D5FE1-15F5-4C0B-BDC6-0F56270A61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3682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E443E73-8BE4-46BC-BC6F-DAF71F2757E4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1650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86" r:id="rId1"/>
    <p:sldLayoutId id="2147499687" r:id="rId2"/>
    <p:sldLayoutId id="2147499688" r:id="rId3"/>
    <p:sldLayoutId id="2147499689" r:id="rId4"/>
    <p:sldLayoutId id="2147499690" r:id="rId5"/>
    <p:sldLayoutId id="2147499691" r:id="rId6"/>
    <p:sldLayoutId id="2147499692" r:id="rId7"/>
    <p:sldLayoutId id="2147499693" r:id="rId8"/>
    <p:sldLayoutId id="2147499694" r:id="rId9"/>
    <p:sldLayoutId id="2147499695" r:id="rId10"/>
    <p:sldLayoutId id="2147499696" r:id="rId11"/>
    <p:sldLayoutId id="2147499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5996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99" r:id="rId1"/>
    <p:sldLayoutId id="2147499700" r:id="rId2"/>
    <p:sldLayoutId id="2147499701" r:id="rId3"/>
    <p:sldLayoutId id="2147499702" r:id="rId4"/>
    <p:sldLayoutId id="2147499703" r:id="rId5"/>
    <p:sldLayoutId id="2147499704" r:id="rId6"/>
    <p:sldLayoutId id="2147499705" r:id="rId7"/>
    <p:sldLayoutId id="2147499706" r:id="rId8"/>
    <p:sldLayoutId id="2147499707" r:id="rId9"/>
    <p:sldLayoutId id="2147499708" r:id="rId10"/>
    <p:sldLayoutId id="2147499709" r:id="rId11"/>
    <p:sldLayoutId id="21474997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7DF0A-4977-4BFF-B93A-4796B4D9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_tradnl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23631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712" r:id="rId1"/>
    <p:sldLayoutId id="2147499713" r:id="rId2"/>
    <p:sldLayoutId id="2147499714" r:id="rId3"/>
    <p:sldLayoutId id="2147499715" r:id="rId4"/>
    <p:sldLayoutId id="2147499716" r:id="rId5"/>
    <p:sldLayoutId id="2147499717" r:id="rId6"/>
    <p:sldLayoutId id="2147499718" r:id="rId7"/>
    <p:sldLayoutId id="2147499719" r:id="rId8"/>
    <p:sldLayoutId id="2147499720" r:id="rId9"/>
    <p:sldLayoutId id="2147499721" r:id="rId10"/>
    <p:sldLayoutId id="2147499722" r:id="rId11"/>
    <p:sldLayoutId id="21474997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2.jpeg"/><Relationship Id="rId11" Type="http://schemas.openxmlformats.org/officeDocument/2006/relationships/image" Target="../media/image7.png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0.jpeg"/><Relationship Id="rId9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microsoft.com/office/2007/relationships/hdphoto" Target="../media/hdphoto2.wdp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6307649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2446" y="1425738"/>
            <a:ext cx="8472041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Caríssimo: Eu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já estou oferecido em libação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o tempo da minha partida está iminente.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Combati o bom combate,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terminei a minha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carreira, guardei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fé.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agora já me está preparada a coroa da justiça,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o Senhor, justo juiz, me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dar naquele dia;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não só a mim, mas a todos aqueles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tiverem esperado com amor a sua vinda.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esteve a meu lado e deu-me força,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que, por meu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intermédio, 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mensagem do Evangelho fosse plenamente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proclamada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os pagãos 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ouvissem;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fui libertado da boca do leão.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me livrará de todo o mal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me dará a salvação no seu reino celeste.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a Ele pelos séculos dos séculos.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Amen”.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 Tm 4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348531" y="6021288"/>
            <a:ext cx="417646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7604322" y="6127849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3638417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uol.com/2013/03/17/17mar2013---o-papa-francisco-rezou-o-angelus-o-primeiro-de-seu-pontificado-da-janela-do-apartamento-papal-que-tem-vista-para-a-praca-de-sao-pedro-1363519405717_1920x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9514" r="49560" b="13428"/>
          <a:stretch/>
        </p:blipFill>
        <p:spPr bwMode="auto">
          <a:xfrm>
            <a:off x="5744061" y="3343554"/>
            <a:ext cx="2587062" cy="3037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ultura.culturamix.com/blog/wp-content/gallery/historia-de-sao-pedro-catolico-1_1/historia-de-sao-pedro-catolico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592" y="1181928"/>
            <a:ext cx="1563308" cy="2045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71600" y="1124744"/>
            <a:ext cx="475252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971550" y="1628800"/>
            <a:ext cx="4752578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87624" y="2204864"/>
            <a:ext cx="777686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Tu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és 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Pedro!</a:t>
            </a:r>
            <a:endParaRPr lang="pt-PT" sz="40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sobre esta pedra edificarei </a:t>
            </a:r>
            <a:endParaRPr lang="pt-PT" sz="4000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minha Igreja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as portas do inferno </a:t>
            </a:r>
            <a:endParaRPr lang="pt-PT" sz="4000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não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prevalecerão contra 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ela!</a:t>
            </a:r>
            <a:endParaRPr lang="pt-PT" sz="40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63959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395536" y="1346810"/>
            <a:ext cx="856895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tempo,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foi para os lados de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Cesareia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Filipe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perguntou aos seus discípulos: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«Quem dizem os homens que é o Filho do homem?».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Eles responderam: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Uns dizem que é João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Batista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outros que é Elias,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outros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é Jeremias ou algum dos profetas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».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perguntou: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«E vós, quem dizeis que Eu sou?».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Então, Simão Pedro tomou a palavra e disse: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«Tu és o Messias, o Filho de Deus vivo».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respondeu-lhe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 de ti, Simão, filho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Jonas, porque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foram a carne e o sangue que to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revelaram, mas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sim meu Pai que está nos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Céus. Também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te digo: Tu és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Pedro; sobre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 pedra edificarei a minha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Igreja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portas do inferno não prevalecerão contra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ela. Dar-te-ei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chaves do reino dos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Céus: tudo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que ligares na terra será ligado nos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Céus,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tudo o que desligares na terra será desligado nos Céus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        (Mt 16)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55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3528" y="1934830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09537" algn="l" defTabSz="62706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Deus nosso Pai, que se compraz em acarinhar com Amor eterno a Igreja do seu Filho, Jesus Cristo, fundada sobre a rocha dos Apóstolos Pedro e Paulo.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Apresentemos-Lhe as nossas preces por esta Igreja Universal no meio do mundo: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60363" lvl="2" indent="-7938" algn="l" defTabSz="719138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seus pastores sintam a Força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Santo Padre, sucessor do Apóstolo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Pelos cristãos que evangelizam como São Paulo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Pela nossa comunidade, e por todos os perseguidos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883429" y="5038302"/>
            <a:ext cx="76490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/>
                <a:ea typeface="Times New Roman"/>
              </a:rPr>
              <a:t>Dá-nos a fé e a coragem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/>
                <a:ea typeface="Times New Roman"/>
              </a:rPr>
              <a:t>		           de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/>
                <a:ea typeface="Times New Roman"/>
              </a:rPr>
              <a:t>Pedro e Paulo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/>
                <a:ea typeface="Times New Roman"/>
              </a:rPr>
              <a:t>!</a:t>
            </a:r>
            <a:endParaRPr lang="pt-PT" sz="3200" cap="all" spc="300" baseline="0" dirty="0">
              <a:solidFill>
                <a:srgbClr val="F8F8F8"/>
              </a:solidFill>
              <a:latin typeface="Arial Rounded MT Bold"/>
              <a:ea typeface="Times New Roman"/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ortalangels.com/santo-do-dia/wp-content/uploads/2011/10/29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29444"/>
            <a:ext cx="3067358" cy="3933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http://www.derradeirasgracas.com/images/Fotos%20das%20Devo%C3%A7%C3%B5es,%20Grandiosas%20Ora%C3%A7%C3%B5es%20e%20promessas/DIVINO%20ESP%C3%8DRITO%20SANTO%2026.03.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16337"/>
            <a:ext cx="2592288" cy="3461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955491">
            <a:off x="474116" y="1160231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11560" y="1459445"/>
            <a:ext cx="2738832" cy="576064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79602" y="2433012"/>
            <a:ext cx="795689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MUNDO,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ANUNCIAI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BOA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NOVA!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céus proclamam a glória de Deus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firmamento anuncia a obra das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Suas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mãos.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dia transmite ao outro esta mensagem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noite a dá a conhecer à outra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noite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30068" y="1171135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5239" name="WordArt 9"/>
          <p:cNvSpPr>
            <a:spLocks noChangeArrowheads="1" noChangeShapeType="1" noTextEdit="1"/>
          </p:cNvSpPr>
          <p:nvPr/>
        </p:nvSpPr>
        <p:spPr bwMode="auto">
          <a:xfrm>
            <a:off x="7092528" y="52292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04917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WordArt 24"/>
          <p:cNvSpPr>
            <a:spLocks noChangeArrowheads="1" noChangeShapeType="1" noTextEdit="1"/>
          </p:cNvSpPr>
          <p:nvPr/>
        </p:nvSpPr>
        <p:spPr bwMode="auto">
          <a:xfrm>
            <a:off x="539750" y="692696"/>
            <a:ext cx="8104188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S. PEDRO e S. PAULO</a:t>
            </a: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23528" y="3212976"/>
            <a:ext cx="6408712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Pedro é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fiel a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Cristo apesar de tudo.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É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“a 1ª pedra”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da Sua Igreja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[ 3ª L. / Evang.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Mt 16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A Igreja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aprendeu a rezar unida… em volta dos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seus pastores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 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[ 1ªLeit. 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At 12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Paulo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combateu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o bom combate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assim espera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a recompensa…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[2ª Leit.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2 Tm 4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3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3" name="WordArt 24"/>
          <p:cNvSpPr>
            <a:spLocks noChangeArrowheads="1" noChangeShapeType="1" noTextEdit="1"/>
          </p:cNvSpPr>
          <p:nvPr/>
        </p:nvSpPr>
        <p:spPr bwMode="auto">
          <a:xfrm>
            <a:off x="539750" y="2274417"/>
            <a:ext cx="8104188" cy="7225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 Apóstolos -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076055" y="404664"/>
            <a:ext cx="3652113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29 </a:t>
            </a:r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junho -</a:t>
            </a:r>
            <a:endParaRPr lang="pt-PT" sz="3600" i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8028384" y="5589240"/>
            <a:ext cx="432048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8" name="WordArt 8"/>
          <p:cNvSpPr>
            <a:spLocks noChangeArrowheads="1" noChangeShapeType="1" noTextEdit="1"/>
          </p:cNvSpPr>
          <p:nvPr/>
        </p:nvSpPr>
        <p:spPr bwMode="auto">
          <a:xfrm>
            <a:off x="7797304" y="4221163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143482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764704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4507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server2.rr.pt/newrr/colo-criancadeficiente-3103136107dd3f_400x2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5" t="3360" r="5676" b="9281"/>
          <a:stretch/>
        </p:blipFill>
        <p:spPr bwMode="auto">
          <a:xfrm>
            <a:off x="6497617" y="5026286"/>
            <a:ext cx="2160240" cy="133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 descr="http://t3.gstatic.com/images?q=tbn:ANd9GcTHoK-BlpT4oyfSfn2lz9xYHiIIgsBdzzA9_S-BZM2plrdZ_J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15" y="2987166"/>
            <a:ext cx="1714500" cy="2297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20" y="1342829"/>
            <a:ext cx="3912829" cy="2950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79512" y="1611952"/>
            <a:ext cx="87289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FILHO DE DEUS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VIVO.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QUE 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toda a hora bendirei o Senhor,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louvor estará sempre na minha boca.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ouçam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alegrem-se os humildes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ouviu: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64820" y="1607285"/>
            <a:ext cx="8856984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Agora, ao acabar esta Eucaristia, podemos dizer que conhecemos melhor a doutrina transmitida por estes Apóstolos. Mas, será que estamos dispostos a seguir o exemplo que revelam as suas palavras?...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não esqueçamos que: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Pedro disse: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“Tu és o Cristo, o Filho do Deus vivo!”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 também: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“Senhor, Tu sabes tudo… sabes que Te amo”…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Paulo deixou escrito: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“Não sei nada entre vós a não ser 	   Cristo, e este, Crucificado!”…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sobretudo: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“Já não sou eu que vivo, é Cristo que vive 	    em mim!”…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484784"/>
            <a:ext cx="626586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115617" y="5232102"/>
            <a:ext cx="69771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/>
                <a:ea typeface="Times New Roman"/>
                <a:cs typeface="Arial" panose="020B0604020202020204" pitchFamily="34" charset="0"/>
              </a:rPr>
              <a:t>«Combater o bom combate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/>
                <a:ea typeface="Times New Roman"/>
                <a:cs typeface="Arial" panose="020B0604020202020204" pitchFamily="34" charset="0"/>
              </a:rPr>
              <a:t>	  E guardar a fé!»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uiadetijucas.com.br/wp-content/uploads/152774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23939"/>
            <a:ext cx="400937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portal.ecclesia.pt/ecclesiaout/sdaec/site/images/stories/sao-pedro-e-sao-paulo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31" y="1441258"/>
            <a:ext cx="4301845" cy="2419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484784"/>
            <a:ext cx="6265863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ângulo 1"/>
          <p:cNvSpPr/>
          <p:nvPr/>
        </p:nvSpPr>
        <p:spPr>
          <a:xfrm>
            <a:off x="507462" y="2068643"/>
            <a:ext cx="849617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PEDRO, TU ÉS PEDRO,</a:t>
            </a:r>
          </a:p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PEDRO E SOBRE ESTA PEDRA</a:t>
            </a:r>
          </a:p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EDIFICAREI A MINHA IGREJA.</a:t>
            </a:r>
          </a:p>
          <a:p>
            <a:pPr indent="-92075" algn="l"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Amais a justiça e odiais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iniquidade, por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isso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Deus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 consagrou com o óleo da alegria.</a:t>
            </a:r>
          </a:p>
          <a:p>
            <a:pPr indent="-92075" algn="l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estabeleceu príncipes sobre toda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terra para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celebrarem de geração em geração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Santo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843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86" y="1196752"/>
            <a:ext cx="6247194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67544" y="167075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Caminhamos carregados de esperas,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vagueando na noite.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Tu vens ao nosso encontro cada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dia: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p’ra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o Filho do Altíssimo.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763"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«CREDO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DOMINE, CREDO!»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61963"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os Santos que caminham entre nós,</a:t>
            </a:r>
          </a:p>
          <a:p>
            <a:pPr marL="461963"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 pedimos: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AUMENTA, AUMENTA A NOSSA FÉ!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CREDO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DOMINE! -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AUMENTA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NOSSA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FÉ!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dailyoffice.files.wordpress.com/2012/06/stpeterstpaul-elgreco-c1607-6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379" b="-443"/>
          <a:stretch/>
        </p:blipFill>
        <p:spPr bwMode="auto">
          <a:xfrm>
            <a:off x="391877" y="260648"/>
            <a:ext cx="4996646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2578" y="3997223"/>
            <a:ext cx="3699861" cy="2464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327" y="262952"/>
            <a:ext cx="3645333" cy="273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ângulo 15"/>
          <p:cNvSpPr/>
          <p:nvPr/>
        </p:nvSpPr>
        <p:spPr>
          <a:xfrm rot="21249753">
            <a:off x="318261" y="914365"/>
            <a:ext cx="8663142" cy="45949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Dois Apóstolos que uniu a mesma vocação e missão em vida e, mais ainda, juntou a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mesma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Cristo…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Juntos fizeram a mesma “carreira”, juntos guardaram a fé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6699FF">
                    <a:satMod val="175000"/>
                    <a:alpha val="2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7" name="WordArt 4"/>
          <p:cNvSpPr>
            <a:spLocks noChangeArrowheads="1" noChangeShapeType="1"/>
          </p:cNvSpPr>
          <p:nvPr/>
        </p:nvSpPr>
        <p:spPr bwMode="auto">
          <a:xfrm>
            <a:off x="5580112" y="5704155"/>
            <a:ext cx="3096344" cy="6771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0183084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dailyoffice.files.wordpress.com/2012/06/stpeterstpaul-elgreco-c1607-6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379" b="-443"/>
          <a:stretch/>
        </p:blipFill>
        <p:spPr bwMode="auto">
          <a:xfrm>
            <a:off x="391877" y="260648"/>
            <a:ext cx="4996646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2578" y="3997223"/>
            <a:ext cx="3699861" cy="2464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327" y="262952"/>
            <a:ext cx="3645333" cy="273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ângulo 15"/>
          <p:cNvSpPr/>
          <p:nvPr/>
        </p:nvSpPr>
        <p:spPr>
          <a:xfrm rot="21249753">
            <a:off x="318261" y="914365"/>
            <a:ext cx="8663142" cy="45949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Dois Apóstolos que uniu a mesma vocação e missão em vida e, mais ainda, juntou a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mesma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Cristo…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Juntos fizeram a mesma “carreira”, juntos guardaram a fé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chemeClr val="accent1">
                    <a:satMod val="175000"/>
                    <a:alpha val="2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2801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" y="1779858"/>
            <a:ext cx="3683834" cy="2762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2" name="Line 4"/>
          <p:cNvSpPr>
            <a:spLocks noChangeShapeType="1"/>
          </p:cNvSpPr>
          <p:nvPr/>
        </p:nvSpPr>
        <p:spPr bwMode="auto">
          <a:xfrm flipV="1">
            <a:off x="625382" y="836712"/>
            <a:ext cx="2434450" cy="695255"/>
          </a:xfrm>
          <a:prstGeom prst="line">
            <a:avLst/>
          </a:prstGeom>
          <a:noFill/>
          <a:ln w="50800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051720" y="1107235"/>
            <a:ext cx="6912768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SOMOS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IGREJA DE CRISTO,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PEDRAS VIVAS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TEMPLO DO SENHOR! </a:t>
            </a:r>
            <a:r>
              <a:rPr lang="pt-PT" sz="18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8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Povo em marcha p’ra casa do Pai,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Cristo amigo, com Cristo irmão: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abre caminhos na fé e na esp’rança,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mão nas mãos e um só coração. 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Povo aberto, em cada manhã,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sol da fé e ao fogo da graça: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que encontra, na história do mundo,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luz divina de Cristo que passa.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</p:spTree>
    <p:extLst>
      <p:ext uri="{BB962C8B-B14F-4D97-AF65-F5344CB8AC3E}">
        <p14:creationId xmlns:p14="http://schemas.microsoft.com/office/powerpoint/2010/main" val="978129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84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67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60681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686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70123" y="1484784"/>
            <a:ext cx="8422357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 Herodes começou a perseguir alguns membros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Igreja. Mandou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matar à espada Tiago, irmão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João,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vendo que tal procedimento agradava aos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judeus, mandou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prender também Pedro.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nos dias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Ázimos. Mandou-o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prender e meter 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cadeia, entregando-o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guarda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quatro piquetes de quatro soldados cada um,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intenção de o fazer comparecer perante o povo,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das festas da Páscoa.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Pedro era guardado na prisão,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 orava instantemente a Deus por ele.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noite anterior ao dia em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Herodes pensava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fazê-lo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comparecer, Pedro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dormia entre dois soldados,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preso a duas correntes,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as sentinelas, à porta, guardavam a prisão.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repente, apareceu o Anjo do Senhor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luz iluminou a cela da cadeia.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1052736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2395" y="5993869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06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196752"/>
            <a:ext cx="8175159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acordou Pedro, tocando-lhe no ombro,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Levanta-te depressa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correntes caíram-lhe das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mãos.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disse-lhe: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«Põe o cinto e calça as sandálias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fez.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acrescentou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Envolve-te no teu manto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segue-me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Pedro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saiu e foi-o seguindo,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perceber a realidade do que estava a acontecer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Anjo; julgava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era uma visão.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atravessarem o primeiro e o segundo posto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guarda, chegaram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porta de ferro, que dá para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cidade,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porta abriu-se por si mesma diante deles.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Saíram, avançando por uma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rua,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subitamente o Anjo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desapareceu.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Pedro, voltando a si, exclamou: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«Agora sei realmente que o Senhor enviou o seu Anjo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me libertou das mãos de Herodes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toda a expectativa do povo judeu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12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267744" y="5714866"/>
            <a:ext cx="6157193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LIBERTA </a:t>
            </a:r>
            <a:endParaRPr lang="pt-PT" sz="26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</a:t>
            </a: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N’ELE </a:t>
            </a: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REFUGIAM!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933580" y="5984294"/>
            <a:ext cx="1330090" cy="2921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2895" y="881301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9219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23873</TotalTime>
  <Words>1917</Words>
  <Application>Microsoft Office PowerPoint</Application>
  <PresentationFormat>Apresentação no Ecrã (4:3)</PresentationFormat>
  <Paragraphs>307</Paragraphs>
  <Slides>28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6_Modelo de apresentação predefinido</vt:lpstr>
      <vt:lpstr>13_Modelo de apresentação predefinido</vt:lpstr>
      <vt:lpstr>8_Modelo de apresentação predefinido</vt:lpstr>
      <vt:lpstr>5_Modelo de apresentação predefinido</vt:lpstr>
      <vt:lpstr>9_Modelo de apresentação predefinido</vt:lpstr>
      <vt:lpstr>4_Modelo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1630</cp:revision>
  <dcterms:created xsi:type="dcterms:W3CDTF">2006-05-02T09:35:59Z</dcterms:created>
  <dcterms:modified xsi:type="dcterms:W3CDTF">2015-02-07T16:39:23Z</dcterms:modified>
</cp:coreProperties>
</file>