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8267" r:id="rId2"/>
    <p:sldMasterId id="2147488280" r:id="rId3"/>
    <p:sldMasterId id="2147488293" r:id="rId4"/>
    <p:sldMasterId id="2147488306" r:id="rId5"/>
    <p:sldMasterId id="2147488319" r:id="rId6"/>
    <p:sldMasterId id="2147489588" r:id="rId7"/>
    <p:sldMasterId id="2147490868" r:id="rId8"/>
    <p:sldMasterId id="2147492100" r:id="rId9"/>
  </p:sldMasterIdLst>
  <p:notesMasterIdLst>
    <p:notesMasterId r:id="rId41"/>
  </p:notesMasterIdLst>
  <p:sldIdLst>
    <p:sldId id="391" r:id="rId10"/>
    <p:sldId id="376" r:id="rId11"/>
    <p:sldId id="380" r:id="rId12"/>
    <p:sldId id="353" r:id="rId13"/>
    <p:sldId id="386" r:id="rId14"/>
    <p:sldId id="258" r:id="rId15"/>
    <p:sldId id="269" r:id="rId16"/>
    <p:sldId id="372" r:id="rId17"/>
    <p:sldId id="363" r:id="rId18"/>
    <p:sldId id="354" r:id="rId19"/>
    <p:sldId id="362" r:id="rId20"/>
    <p:sldId id="374" r:id="rId21"/>
    <p:sldId id="307" r:id="rId22"/>
    <p:sldId id="335" r:id="rId23"/>
    <p:sldId id="383" r:id="rId24"/>
    <p:sldId id="262" r:id="rId25"/>
    <p:sldId id="342" r:id="rId26"/>
    <p:sldId id="387" r:id="rId27"/>
    <p:sldId id="388" r:id="rId28"/>
    <p:sldId id="396" r:id="rId29"/>
    <p:sldId id="301" r:id="rId30"/>
    <p:sldId id="393" r:id="rId31"/>
    <p:sldId id="389" r:id="rId32"/>
    <p:sldId id="390" r:id="rId33"/>
    <p:sldId id="345" r:id="rId34"/>
    <p:sldId id="369" r:id="rId35"/>
    <p:sldId id="381" r:id="rId36"/>
    <p:sldId id="364" r:id="rId37"/>
    <p:sldId id="382" r:id="rId38"/>
    <p:sldId id="296" r:id="rId39"/>
    <p:sldId id="395" r:id="rId40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FFFF"/>
    <a:srgbClr val="FFFF00"/>
    <a:srgbClr val="FFCC00"/>
    <a:srgbClr val="00FF00"/>
    <a:srgbClr val="00CCFF"/>
    <a:srgbClr val="CCECFF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64" autoAdjust="0"/>
    <p:restoredTop sz="94628" autoAdjust="0"/>
  </p:normalViewPr>
  <p:slideViewPr>
    <p:cSldViewPr>
      <p:cViewPr varScale="1">
        <p:scale>
          <a:sx n="96" d="100"/>
          <a:sy n="96" d="100"/>
        </p:scale>
        <p:origin x="72" y="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slide" Target="slides/slide3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slide" Target="slides/slide31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1C00C7E7-4056-499A-9B5B-AEA506860091}" type="datetimeFigureOut">
              <a:rPr lang="pt-PT"/>
              <a:pPr>
                <a:defRPr/>
              </a:pPr>
              <a:t>07/02/2015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D6672D15-5A82-4E86-91CD-4528D9EDA9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4230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23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9429B718-A897-43E4-8011-01763C759CEF}" type="slidenum">
              <a:rPr lang="pt-PT" sz="1200" smtClean="0"/>
              <a:pPr algn="r" eaLnBrk="1" hangingPunct="1">
                <a:defRPr/>
              </a:pPr>
              <a:t>25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17548223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E8A22CCA-EAC5-4851-99B7-7D0717241EC0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0472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43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18C47532-7C13-41FD-A1ED-BB8401F06AFE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9972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54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379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050F7D1E-07AE-4E4F-86E4-801CB2B77700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28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7707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643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48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3E225ECE-AC33-4B06-821F-5564D2FFB464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29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154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745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58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4DEC877A-3837-4EC7-8961-5736A6584457}" type="slidenum">
              <a:rPr lang="pt-PT" sz="1200" smtClean="0"/>
              <a:pPr algn="r" eaLnBrk="1" hangingPunct="1">
                <a:defRPr/>
              </a:pPr>
              <a:t>30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34975028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0C3C48-C3F8-4D46-AA9D-973A1614A9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263668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7661E5-DB95-4056-A799-8FE107656E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29292248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42B0FCE-FD3E-4999-82D9-9B0F259599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8646669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44963F7-B990-436A-9A34-9069E0BF1B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62905102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17D54B1-93BB-4093-85CF-D8A8C28AA5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2191907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FF62F94-C2C1-4366-B92B-6C346039FC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1261971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BD7FF4-6E40-47AB-A942-0329366BF4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1773970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76D8661-2A92-4394-8094-A0F61BCD3A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6773096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1C9C110-3C60-47A3-AD46-2DE361297E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9740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B3AA9B4-C4A8-4986-BAAE-AA64305B9F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2402144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CA81F67-C6E6-4A95-9383-891813D68AC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53130239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6D3F6B-26A8-42B5-AEEF-367561DAD1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1110018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D6CCBA-F40F-468E-820A-2E610232FE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622022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2C786A-7791-4D91-974E-348291D156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16005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629F11-6EBA-4E80-B674-CE97B604FB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4947335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E71865-FEFF-4A75-83F1-4CE7FAE908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0682712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9B43686-8320-409C-A9EC-DB4E8AFA2B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47462233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F01C569-6045-459F-AC40-E91C640346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81565580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119A87F-F2E3-4F7C-BABB-1B4F61BE17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4124521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CFB6377-66F4-4850-A244-BC78ACD4501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945780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40087B-8E0B-46B3-A54B-88183CF99E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021268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14987D5-3370-4110-BFE8-F950AB5F08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3087659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88E122A-71AB-43DF-A25E-EC99B42BE5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4769037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62123A6-EC5F-4710-83E1-A89890C5BC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2215255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66EB95-D440-4F37-A36E-62BCE14BF6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8452858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82B5E88-BB36-4190-8C78-24FA9E417E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3329144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78FA26-8633-4C16-8BED-A704EE3186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27469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D04C995-1AD6-47AC-B8A6-EC0A04C9B9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1244840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5CC89C2-B37D-4ADD-A658-BAE3B0B6C7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7342815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0979C5C-2741-4FC1-96EF-A338CAED95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8932195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3FDE344-B777-4038-8CDF-9E458180D3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3651455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BA4B37-0578-4E7F-958C-E094566F22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15855178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BD4D75A-F2A5-4F33-BFD9-52957AF43B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56036937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4BC0860-8FF7-4854-953E-38493D227F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8735603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457F978-F0B0-4397-A74C-BA221840BC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5948707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89AC587-D5AE-4509-A8E3-CCEC096E22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07157633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8A87A7-1E9E-4F37-A7DF-36168422857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00001451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FC81C72-17E2-4A18-AEE6-707CB596C3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5646330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F8C3DA-3AE5-46BA-9AF3-985ECB9C7F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68974099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A9F15A-2B3F-49FD-B10F-041E006440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33286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873E87-1F42-4335-897C-DD1E521432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298741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D16931-B9FD-4809-BBF1-2F3DBC46291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149608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DF4672-2456-4AA2-A445-FDF6CD498D0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58682263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144D3B-EF86-443B-82FF-C03FD0F15D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3290878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7036501-B24A-493A-9818-F46697A944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0281986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E4E088-954B-4881-9DCD-69207DC45D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46197829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D648DF6-D4A7-490A-A627-FBDFB8C241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66383146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26C9FF-4BAE-4E4A-9A2E-E6DB706128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6483956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D662736-9F79-4B3C-B1D2-0757A866603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41075893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570EDCF-2570-4EFD-AD62-48C9DA8C95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0289773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16B2C5B-BB22-411E-9EFF-00FC45505C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89070136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420FDA6-9373-4003-9FED-898379627E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3865805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2D5494-739C-4CF8-8C23-62D64880D3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581179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7BA1FC-419D-4762-BD78-9263D8CC27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5629101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A91BF78-BBED-4FC4-B299-C6AC844AF6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4401553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2C12DA-3378-42A2-A76C-7169608225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0422259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3ED50C4-5C7A-4AB2-8F93-B06098E295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01938836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171108D-CC4B-4FF1-9AAB-D34989B892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1492513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90CA94-0A7A-4A97-97AA-18D6EA2B48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21452959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1A08E75-4105-4147-B121-D77FED4B69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5916989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A10EA5-1BE6-40C3-98B7-D45FD0F629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8109090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5EBBBC2-D011-4B80-8BF6-F1E12584FD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5949562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C521D83-9780-460A-8521-81FF775FC9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56131492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49C2152-C6EC-4CCF-BC7F-4314EEE51A3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2796272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4851C8-C5FE-49E7-984F-9CD449A22C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08695958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AC334DB-43C2-43C7-AA0D-40A17E2FFB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9902709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CE415FA-3E5E-4F95-953A-19E270C60C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305718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0C2B15-EBF9-473B-BE9E-B9D6384725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7411447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B3D0880-E368-4285-8206-F399103C4E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29559377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5F5133-E55A-4A97-8B19-30DFF07334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1102811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C0C230B-AC34-4F5D-8FDC-75E40883D9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0660017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65C823D-8E0B-444A-848C-0CC8DD4C47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08692758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CE5BE7B-A168-49BE-8711-F23CCAD37F8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31255658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220805-4CF9-4D88-9293-617CCFC49A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30802483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7B9CA1-A465-484F-987D-FCEA9485B0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087304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2250CC-ADAD-47FD-9259-81F40A84B63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941557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11D437B-04F3-44E9-884A-95747D6F43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42240129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0358AA-4D26-49B5-BC18-3B25016E6D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4235400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423C2E-D990-4EDF-86BF-322BC37DC9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9217114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56554D-D81F-494A-A9EE-7D9AB28F8E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929698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D35BD2E-1C76-4D7A-A82B-13549957DC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5990582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7A998E8-9579-47A5-9D7D-D772F0A7FD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93637547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AA1299A-65C4-461C-B0E5-559D5832FC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84490062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028B919-0A78-4D92-9E64-E917D97CDD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45578664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B510E5C-4746-45CB-8D7D-1EC1BAAC9C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050043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DF5EA5-AFDE-4C78-BE73-0A8034030D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89307924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E4E2E1-8092-4CB1-8523-93618CE5B9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6236995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93B753C-6443-47CA-8E7E-8F2FDC168D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73320345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6E48129-197D-48F7-BAF2-F4A7D31B5E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4584344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0080086-3966-4F3A-B80D-A58D331263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9476673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20EB503-9717-4422-AB09-834278AD04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75148065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004A44B-2975-4DC6-8499-BA8DF25224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14853838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741A8-7E42-45C7-AED1-853E9CA5D1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021562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679CE-1537-4781-9924-D4B6594BD8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1249218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EAC12-3DAF-4226-BCEF-F8ABE5142C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2372026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AB787-A6D1-48AB-BF3C-CAD7B14216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0508722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6BED03-6C2D-4875-B1E7-FF3A6D51E73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505615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2385F2-4B56-4633-8EA3-EC68397E68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3921405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BE63F-0B1D-4B3E-ADE4-972735DA88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2717068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EF648-3E01-4D2A-AFF3-4C07500FC97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0647922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90210-ADDD-4C55-BCC0-4CF0D9B6A2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38422457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15C38-20BC-4524-AA02-961F54CCB2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832197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1015AC-8A15-441C-8F7C-695F8686CD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9066546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C63AE-C113-45B7-9CDB-D2063B4206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847280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128B3-F2C0-480A-BC2A-01FC48F66D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22760999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E27B1D-E821-48A8-BA23-49789F6598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1393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34C99C4-E793-42A4-BD24-CC4357ECDA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337432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4D2A670-A978-4B61-8759-07E0853AC7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09195403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D54BD82-EA7F-4F5A-AE52-C5CB0939AD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631" r:id="rId1"/>
    <p:sldLayoutId id="2147492620" r:id="rId2"/>
    <p:sldLayoutId id="2147492621" r:id="rId3"/>
    <p:sldLayoutId id="2147492622" r:id="rId4"/>
    <p:sldLayoutId id="2147492623" r:id="rId5"/>
    <p:sldLayoutId id="2147492624" r:id="rId6"/>
    <p:sldLayoutId id="2147492625" r:id="rId7"/>
    <p:sldLayoutId id="2147492626" r:id="rId8"/>
    <p:sldLayoutId id="2147492627" r:id="rId9"/>
    <p:sldLayoutId id="2147492628" r:id="rId10"/>
    <p:sldLayoutId id="2147492629" r:id="rId11"/>
    <p:sldLayoutId id="214749263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CFF9532-5EA9-4634-8E26-3609E63DFD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632" r:id="rId1"/>
    <p:sldLayoutId id="2147492633" r:id="rId2"/>
    <p:sldLayoutId id="2147492634" r:id="rId3"/>
    <p:sldLayoutId id="2147492635" r:id="rId4"/>
    <p:sldLayoutId id="2147492636" r:id="rId5"/>
    <p:sldLayoutId id="2147492637" r:id="rId6"/>
    <p:sldLayoutId id="2147492638" r:id="rId7"/>
    <p:sldLayoutId id="2147492639" r:id="rId8"/>
    <p:sldLayoutId id="2147492640" r:id="rId9"/>
    <p:sldLayoutId id="2147492641" r:id="rId10"/>
    <p:sldLayoutId id="2147492642" r:id="rId11"/>
    <p:sldLayoutId id="214749264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3FD921B-46C0-4CB5-B471-58F30C04893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644" r:id="rId1"/>
    <p:sldLayoutId id="2147492645" r:id="rId2"/>
    <p:sldLayoutId id="2147492646" r:id="rId3"/>
    <p:sldLayoutId id="2147492647" r:id="rId4"/>
    <p:sldLayoutId id="2147492648" r:id="rId5"/>
    <p:sldLayoutId id="2147492649" r:id="rId6"/>
    <p:sldLayoutId id="2147492650" r:id="rId7"/>
    <p:sldLayoutId id="2147492651" r:id="rId8"/>
    <p:sldLayoutId id="2147492652" r:id="rId9"/>
    <p:sldLayoutId id="2147492653" r:id="rId10"/>
    <p:sldLayoutId id="2147492654" r:id="rId11"/>
    <p:sldLayoutId id="214749265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82BF396-C54D-4E9E-820B-56342AAD70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656" r:id="rId1"/>
    <p:sldLayoutId id="2147492657" r:id="rId2"/>
    <p:sldLayoutId id="2147492658" r:id="rId3"/>
    <p:sldLayoutId id="2147492659" r:id="rId4"/>
    <p:sldLayoutId id="2147492660" r:id="rId5"/>
    <p:sldLayoutId id="2147492661" r:id="rId6"/>
    <p:sldLayoutId id="2147492662" r:id="rId7"/>
    <p:sldLayoutId id="2147492663" r:id="rId8"/>
    <p:sldLayoutId id="2147492664" r:id="rId9"/>
    <p:sldLayoutId id="2147492665" r:id="rId10"/>
    <p:sldLayoutId id="2147492666" r:id="rId11"/>
    <p:sldLayoutId id="214749266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3BF3C2B-832D-49B9-8EB3-66509D4D7A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668" r:id="rId1"/>
    <p:sldLayoutId id="2147492669" r:id="rId2"/>
    <p:sldLayoutId id="2147492670" r:id="rId3"/>
    <p:sldLayoutId id="2147492671" r:id="rId4"/>
    <p:sldLayoutId id="2147492672" r:id="rId5"/>
    <p:sldLayoutId id="2147492673" r:id="rId6"/>
    <p:sldLayoutId id="2147492674" r:id="rId7"/>
    <p:sldLayoutId id="2147492675" r:id="rId8"/>
    <p:sldLayoutId id="2147492676" r:id="rId9"/>
    <p:sldLayoutId id="2147492677" r:id="rId10"/>
    <p:sldLayoutId id="2147492678" r:id="rId11"/>
    <p:sldLayoutId id="214749267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6548495-7BD2-4840-A6AC-82AC4D4F1E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680" r:id="rId1"/>
    <p:sldLayoutId id="2147492681" r:id="rId2"/>
    <p:sldLayoutId id="2147492682" r:id="rId3"/>
    <p:sldLayoutId id="2147492683" r:id="rId4"/>
    <p:sldLayoutId id="2147492684" r:id="rId5"/>
    <p:sldLayoutId id="2147492685" r:id="rId6"/>
    <p:sldLayoutId id="2147492686" r:id="rId7"/>
    <p:sldLayoutId id="2147492687" r:id="rId8"/>
    <p:sldLayoutId id="2147492688" r:id="rId9"/>
    <p:sldLayoutId id="2147492689" r:id="rId10"/>
    <p:sldLayoutId id="2147492690" r:id="rId11"/>
    <p:sldLayoutId id="214749269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FE67844-C21D-4920-97BC-A1EACD4E02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692" r:id="rId1"/>
    <p:sldLayoutId id="2147492693" r:id="rId2"/>
    <p:sldLayoutId id="2147492694" r:id="rId3"/>
    <p:sldLayoutId id="2147492695" r:id="rId4"/>
    <p:sldLayoutId id="2147492696" r:id="rId5"/>
    <p:sldLayoutId id="2147492697" r:id="rId6"/>
    <p:sldLayoutId id="2147492698" r:id="rId7"/>
    <p:sldLayoutId id="2147492699" r:id="rId8"/>
    <p:sldLayoutId id="2147492700" r:id="rId9"/>
    <p:sldLayoutId id="2147492701" r:id="rId10"/>
    <p:sldLayoutId id="2147492702" r:id="rId11"/>
    <p:sldLayoutId id="214749270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6F4B5AD9-0FA0-45A0-A98C-C60B2DD728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704" r:id="rId1"/>
    <p:sldLayoutId id="2147492705" r:id="rId2"/>
    <p:sldLayoutId id="2147492706" r:id="rId3"/>
    <p:sldLayoutId id="2147492707" r:id="rId4"/>
    <p:sldLayoutId id="2147492708" r:id="rId5"/>
    <p:sldLayoutId id="2147492709" r:id="rId6"/>
    <p:sldLayoutId id="2147492710" r:id="rId7"/>
    <p:sldLayoutId id="2147492711" r:id="rId8"/>
    <p:sldLayoutId id="2147492712" r:id="rId9"/>
    <p:sldLayoutId id="2147492713" r:id="rId10"/>
    <p:sldLayoutId id="2147492714" r:id="rId11"/>
    <p:sldLayoutId id="214749271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7E35F16-D22A-4682-B131-EB88FC0FBB3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716" r:id="rId1"/>
    <p:sldLayoutId id="2147492717" r:id="rId2"/>
    <p:sldLayoutId id="2147492718" r:id="rId3"/>
    <p:sldLayoutId id="2147492719" r:id="rId4"/>
    <p:sldLayoutId id="2147492720" r:id="rId5"/>
    <p:sldLayoutId id="2147492721" r:id="rId6"/>
    <p:sldLayoutId id="2147492722" r:id="rId7"/>
    <p:sldLayoutId id="2147492723" r:id="rId8"/>
    <p:sldLayoutId id="2147492724" r:id="rId9"/>
    <p:sldLayoutId id="2147492725" r:id="rId10"/>
    <p:sldLayoutId id="2147492726" r:id="rId11"/>
    <p:sldLayoutId id="214749272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17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3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8.xml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6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10.png"/><Relationship Id="rId4" Type="http://schemas.openxmlformats.org/officeDocument/2006/relationships/image" Target="../media/image23.jpeg"/><Relationship Id="rId9" Type="http://schemas.openxmlformats.org/officeDocument/2006/relationships/image" Target="../media/image17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7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70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9571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09572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09573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771800" y="3428527"/>
            <a:ext cx="5976664" cy="26642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ESPÍRITO,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86" name="Picture 10" descr="Murillo_immaculate_concept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3776" y="1608050"/>
            <a:ext cx="2821224" cy="36197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8338" y="2133600"/>
            <a:ext cx="6484937" cy="2951163"/>
          </a:xfrm>
        </p:spPr>
        <p:txBody>
          <a:bodyPr/>
          <a:lstStyle/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« Ave Maria, gratia plena,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000" b="1" i="1" dirty="0" err="1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benedicta</a:t>
            </a:r>
            <a:r>
              <a:rPr lang="pt-PT" sz="4000" b="1" i="1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tu 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000" b="1" i="1" dirty="0" err="1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in</a:t>
            </a:r>
            <a:r>
              <a:rPr lang="pt-PT" sz="4000" b="1" i="1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pt-PT" sz="4000" b="1" i="1" dirty="0" err="1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mulieribus</a:t>
            </a:r>
            <a:r>
              <a:rPr lang="pt-PT" sz="4000" b="1" i="1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pt-PT" sz="4000" b="1" i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»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118789" name="Line 5"/>
          <p:cNvSpPr>
            <a:spLocks noChangeShapeType="1"/>
          </p:cNvSpPr>
          <p:nvPr/>
        </p:nvSpPr>
        <p:spPr bwMode="auto">
          <a:xfrm>
            <a:off x="1258888" y="1754188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3714750" y="4581525"/>
            <a:ext cx="42418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baseline="0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( Ave Maria, cheia de graça,</a:t>
            </a: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baseline="0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bendita és tu </a:t>
            </a: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baseline="0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entre as mulheres )</a:t>
            </a:r>
            <a:endParaRPr lang="pt-PT" sz="2400" i="1" baseline="0" dirty="0"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258888" y="1196752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18793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chemeClr val="tx1"/>
                </a:solidFill>
              </a:ln>
              <a:cs typeface="+mn-cs"/>
            </a:endParaRPr>
          </a:p>
        </p:txBody>
      </p:sp>
      <p:pic>
        <p:nvPicPr>
          <p:cNvPr id="11981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6050" y="5949950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54038" y="1281113"/>
            <a:ext cx="8339137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“Naquele tempo, o Anjo Gabriel foi enviado por Deus a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uma cidade da Galileia chamada Nazaré,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uma Virgem desposada com um homem chamado José,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 era descendente de David.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nome da Virgem era Maria.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Tendo entrado onde ela estava, disse o Anjo: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«Ave, cheia de graça, o Senhor está contigo».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Ela ficou perturbada com estas palavras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pensava que saudação seria aquela.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Disse-lhe o Anjo: «Não temas, Maria,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porque encontraste graça diante de Deus.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Conceberás e darás à luz um Filho,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quem porás o nome de Jesus.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Ele será grande e chamar-Se-á Filho do Altíssimo. O Senhor Deus Lhe dará o trono de seu pai David; reinará eternamente sobre a casa de Jacob e o seu reinado não terá fim».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476375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pic>
        <p:nvPicPr>
          <p:cNvPr id="119815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2083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1196975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971550" y="1508125"/>
            <a:ext cx="6980238" cy="47085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Maria disse ao Anjo: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«Como será isto, se eu não conheço homem?».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Anjo respondeu-lhe: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«O Espírito Santo virá sobre ti e a força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do Altíssimo te cobrirá com a sua sombra.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 isso o Santo que vai nascer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será chamado Filho de Deus.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a tua parenta Isabel concebeu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também um filho na sua velhice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este é o sexto mês daquela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quem chamavam estéril;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porque a Deus nada é impossível».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Maria disse então: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«Eis a escrava do Senhor;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faça-se em mim segundo a tua palavra»”.  (Lc 1)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476375" y="1052736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pic>
        <p:nvPicPr>
          <p:cNvPr id="120839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21860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9" descr="http://3.bp.blogspot.com/_-K5n5nTj0kI/SEB2-YSrXAI/AAAAAAAABDI/AeydM7SWh78/S1600-R/Nossasenhor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2502" y="1158077"/>
            <a:ext cx="3257809" cy="479120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883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2884" name="WordArt 11"/>
          <p:cNvSpPr>
            <a:spLocks noChangeArrowheads="1" noChangeShapeType="1" noTextEdit="1"/>
          </p:cNvSpPr>
          <p:nvPr/>
        </p:nvSpPr>
        <p:spPr bwMode="auto">
          <a:xfrm>
            <a:off x="611188" y="3429000"/>
            <a:ext cx="7178675" cy="1441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it-IT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« MATER SALVATORIS, </a:t>
            </a:r>
          </a:p>
          <a:p>
            <a:r>
              <a:rPr lang="it-IT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ORA PRO NOBIS »</a:t>
            </a:r>
            <a:endParaRPr lang="pt-PT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Britannic Bold"/>
            </a:endParaRPr>
          </a:p>
        </p:txBody>
      </p:sp>
      <p:sp>
        <p:nvSpPr>
          <p:cNvPr id="122885" name="Line 12"/>
          <p:cNvSpPr>
            <a:spLocks noChangeShapeType="1"/>
          </p:cNvSpPr>
          <p:nvPr/>
        </p:nvSpPr>
        <p:spPr bwMode="auto">
          <a:xfrm>
            <a:off x="2916238" y="1628775"/>
            <a:ext cx="4873625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51839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122887" name="Rectângulo 1"/>
          <p:cNvSpPr>
            <a:spLocks noChangeArrowheads="1"/>
          </p:cNvSpPr>
          <p:nvPr/>
        </p:nvSpPr>
        <p:spPr bwMode="auto">
          <a:xfrm>
            <a:off x="4932363" y="5157788"/>
            <a:ext cx="343852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pt-PT" baseline="0">
                <a:latin typeface="Arial" charset="0"/>
              </a:rPr>
              <a:t>( Mãe do Salvador, </a:t>
            </a:r>
          </a:p>
          <a:p>
            <a:r>
              <a:rPr lang="pt-PT" baseline="0">
                <a:latin typeface="Arial" charset="0"/>
              </a:rPr>
              <a:t>     roga por nós 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2915816" y="1052736"/>
            <a:ext cx="5012159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 (1):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3907" name="WordArt 11"/>
          <p:cNvSpPr>
            <a:spLocks noChangeArrowheads="1" noChangeShapeType="1" noTextEdit="1"/>
          </p:cNvSpPr>
          <p:nvPr/>
        </p:nvSpPr>
        <p:spPr bwMode="auto">
          <a:xfrm>
            <a:off x="1547813" y="5157788"/>
            <a:ext cx="6746875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ROGA POR NÓS,</a:t>
            </a:r>
          </a:p>
          <a:p>
            <a:r>
              <a:rPr lang="pt-PT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QUE RECORREMOS A TI !</a:t>
            </a:r>
          </a:p>
        </p:txBody>
      </p:sp>
      <p:sp>
        <p:nvSpPr>
          <p:cNvPr id="123908" name="Line 12"/>
          <p:cNvSpPr>
            <a:spLocks noChangeShapeType="1"/>
          </p:cNvSpPr>
          <p:nvPr/>
        </p:nvSpPr>
        <p:spPr bwMode="auto">
          <a:xfrm>
            <a:off x="2916238" y="1700213"/>
            <a:ext cx="4867275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68300" y="1989138"/>
            <a:ext cx="8515350" cy="2862262"/>
          </a:xfrm>
          <a:prstGeom prst="rect">
            <a:avLst/>
          </a:prstGeom>
        </p:spPr>
        <p:txBody>
          <a:bodyPr>
            <a:spAutoFit/>
          </a:bodyPr>
          <a:lstStyle/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Oramos... à nossa Mãe, a Virgem Imaculada na sua Conceição: que foi modelo de docilidade à Vontade </a:t>
            </a:r>
          </a:p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de Deus, e sempre fiel ao Amor e pelo amor.</a:t>
            </a:r>
          </a:p>
          <a:p>
            <a:pPr lvl="3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                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Pedimos-lhe esta fidelidade para 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- todos os casais: que se amem e respeitem mutuamente...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- os filhos: que cresçam também em amor e em graça…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- todas as mães: sobretudo as que vivem em dificuldades...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- todas as mulheres: que se façam respeitar no seu corpo…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1140412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 (2):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24931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24932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2332038"/>
            <a:ext cx="3889375" cy="2681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3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1412875"/>
            <a:ext cx="2497137" cy="367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954" name="Picture 16" descr="http://3.bp.blogspot.com/-MFsvSQwJDOA/Tllnd20sdmI/AAAAAAAAD1s/nLfQnO3nTtE/s1600/76906_108033502598413_100001752915076_57057_760143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363" y="1285875"/>
            <a:ext cx="3267075" cy="45910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5955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5956" name="Line 6"/>
          <p:cNvSpPr>
            <a:spLocks noChangeShapeType="1"/>
          </p:cNvSpPr>
          <p:nvPr/>
        </p:nvSpPr>
        <p:spPr bwMode="auto">
          <a:xfrm flipH="1">
            <a:off x="684213" y="1268413"/>
            <a:ext cx="2159000" cy="1655762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876300" y="2852738"/>
            <a:ext cx="7653338" cy="27860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pc="3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TU ÉS A GLÓRIA DE SIÃO!</a:t>
            </a: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endParaRPr lang="pt-PT" spc="3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i="1" spc="3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Foste abençoada, Virgem Maria,</a:t>
            </a: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i="1" spc="3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pelo Senhor, pelo Deus Altíssimo.</a:t>
            </a: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endParaRPr lang="pt-PT" i="1" spc="3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i="1" spc="3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Ave Maria, cheia de graça,</a:t>
            </a: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i="1" spc="3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bendito é o fruto do teu ventre.</a:t>
            </a:r>
          </a:p>
        </p:txBody>
      </p:sp>
      <p:sp>
        <p:nvSpPr>
          <p:cNvPr id="125959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25960" name="AutoShape 13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19355230">
            <a:off x="164539" y="1579794"/>
            <a:ext cx="2854212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25962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63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354" y="604055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6985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986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354" y="604055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71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8009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8010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268413"/>
            <a:ext cx="5568950" cy="417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0595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516688" y="4437063"/>
            <a:ext cx="2376487" cy="1617662"/>
          </a:xfrm>
        </p:spPr>
      </p:pic>
      <p:sp>
        <p:nvSpPr>
          <p:cNvPr id="110596" name="WordArt 8"/>
          <p:cNvSpPr>
            <a:spLocks noChangeArrowheads="1" noChangeShapeType="1" noTextEdit="1"/>
          </p:cNvSpPr>
          <p:nvPr/>
        </p:nvSpPr>
        <p:spPr bwMode="auto">
          <a:xfrm>
            <a:off x="7437438" y="4221163"/>
            <a:ext cx="519112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5367" name="WordArt 15"/>
          <p:cNvSpPr>
            <a:spLocks noChangeArrowheads="1" noChangeShapeType="1" noTextEdit="1"/>
          </p:cNvSpPr>
          <p:nvPr/>
        </p:nvSpPr>
        <p:spPr bwMode="auto">
          <a:xfrm>
            <a:off x="395288" y="404813"/>
            <a:ext cx="8353425" cy="16557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CCECFF"/>
                </a:solidFill>
                <a:effectLst>
                  <a:glow rad="101600">
                    <a:srgbClr val="CCEC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IMACULADA CONCEIÇÃO</a:t>
            </a:r>
          </a:p>
        </p:txBody>
      </p:sp>
      <p:sp>
        <p:nvSpPr>
          <p:cNvPr id="38928" name="Text Box 16"/>
          <p:cNvSpPr txBox="1">
            <a:spLocks noChangeArrowheads="1"/>
          </p:cNvSpPr>
          <p:nvPr/>
        </p:nvSpPr>
        <p:spPr bwMode="auto">
          <a:xfrm>
            <a:off x="428625" y="2928938"/>
            <a:ext cx="5929313" cy="2455862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- Conceição… Anunciação… Faça-se!... “INCARNAÇÃO”… </a:t>
            </a:r>
            <a:r>
              <a:rPr lang="pt-PT" sz="2000" b="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[3ª L. / Evangelho</a:t>
            </a:r>
            <a:r>
              <a:rPr lang="pt-PT" sz="2000" b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- </a:t>
            </a:r>
            <a:r>
              <a:rPr lang="pt-PT" sz="20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Lc 1</a:t>
            </a:r>
            <a:r>
              <a:rPr lang="pt-PT" sz="2000" b="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]</a:t>
            </a:r>
            <a:r>
              <a:rPr lang="pt-PT" sz="24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- A promessa de </a:t>
            </a:r>
            <a:r>
              <a:rPr lang="pt-PT" sz="24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um Salvador</a:t>
            </a:r>
            <a:r>
              <a:rPr lang="pt-PT" sz="24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… por Maria </a:t>
            </a:r>
            <a:r>
              <a:rPr lang="pt-PT" sz="24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Imaculada</a:t>
            </a:r>
            <a:r>
              <a:rPr lang="pt-PT" sz="24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…  </a:t>
            </a:r>
            <a:r>
              <a:rPr lang="pt-PT" sz="2000" b="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[1ª Leitura </a:t>
            </a:r>
            <a:r>
              <a:rPr lang="pt-PT" sz="2000" b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/ </a:t>
            </a:r>
            <a:r>
              <a:rPr lang="pt-PT" sz="20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Gn 3</a:t>
            </a:r>
            <a:r>
              <a:rPr lang="pt-PT" sz="2000" b="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]</a:t>
            </a:r>
          </a:p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- Somos “predestinados”, como filhos</a:t>
            </a:r>
            <a:r>
              <a:rPr lang="pt-PT" sz="24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adotivos</a:t>
            </a:r>
            <a:r>
              <a:rPr lang="pt-PT" sz="24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…  </a:t>
            </a:r>
            <a:r>
              <a:rPr lang="pt-PT" sz="2000" b="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[2ª Leitura </a:t>
            </a:r>
            <a:r>
              <a:rPr lang="pt-PT" sz="2000" b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/ </a:t>
            </a:r>
            <a:r>
              <a:rPr lang="pt-PT" sz="20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Ef 1</a:t>
            </a:r>
            <a:r>
              <a:rPr lang="pt-PT" sz="2000" b="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]</a:t>
            </a:r>
          </a:p>
        </p:txBody>
      </p:sp>
      <p:sp>
        <p:nvSpPr>
          <p:cNvPr id="15369" name="WordArt 18"/>
          <p:cNvSpPr>
            <a:spLocks noChangeArrowheads="1" noChangeShapeType="1" noTextEdit="1"/>
          </p:cNvSpPr>
          <p:nvPr/>
        </p:nvSpPr>
        <p:spPr bwMode="auto">
          <a:xfrm>
            <a:off x="1475656" y="1946963"/>
            <a:ext cx="6193631" cy="64834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pt-PT" sz="3600" i="1" kern="10" spc="150" dirty="0">
                <a:ln w="11430"/>
                <a:solidFill>
                  <a:srgbClr val="66FFFF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- Solenidade -</a:t>
            </a:r>
          </a:p>
        </p:txBody>
      </p:sp>
      <p:sp>
        <p:nvSpPr>
          <p:cNvPr id="15370" name="WordArt 5"/>
          <p:cNvSpPr>
            <a:spLocks noChangeArrowheads="1" noChangeShapeType="1"/>
          </p:cNvSpPr>
          <p:nvPr/>
        </p:nvSpPr>
        <p:spPr bwMode="auto">
          <a:xfrm>
            <a:off x="2500313" y="5661025"/>
            <a:ext cx="315180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C )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7643351" y="5697562"/>
            <a:ext cx="457041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</a:t>
            </a:r>
          </a:p>
        </p:txBody>
      </p:sp>
      <p:sp>
        <p:nvSpPr>
          <p:cNvPr id="110602" name="WordArt 9"/>
          <p:cNvSpPr>
            <a:spLocks noChangeArrowheads="1" noChangeShapeType="1" noTextEdit="1"/>
          </p:cNvSpPr>
          <p:nvPr/>
        </p:nvSpPr>
        <p:spPr bwMode="auto">
          <a:xfrm>
            <a:off x="6588125" y="5372100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F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9027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429000"/>
            <a:ext cx="2813050" cy="271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28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029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  <p:sp>
        <p:nvSpPr>
          <p:cNvPr id="13824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chemeClr val="accent5">
                <a:lumMod val="9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</a:endParaRPr>
          </a:p>
        </p:txBody>
      </p:sp>
      <p:pic>
        <p:nvPicPr>
          <p:cNvPr id="129032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33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2429818" y="1194074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  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		 Hossana nas alturas!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095375"/>
            <a:ext cx="8520112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spc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1ª)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     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proclamamos 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Vinde,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	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(2ª)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600" spc="1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5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5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5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5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2600" i="1" spc="100" dirty="0">
                <a:solidFill>
                  <a:srgbClr val="FFFFFF"/>
                </a:solidFill>
                <a:latin typeface="Arial" charset="0"/>
              </a:rPr>
              <a:t>	      </a:t>
            </a:r>
            <a:r>
              <a:rPr lang="pt-PT" sz="25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25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25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500" b="1" spc="100" dirty="0">
                <a:solidFill>
                  <a:srgbClr val="FFFFFF"/>
                </a:solidFill>
                <a:latin typeface="Arial" charset="0"/>
              </a:rPr>
              <a:t>	          e bebemos deste cálice, </a:t>
            </a:r>
            <a:br>
              <a:rPr lang="pt-PT" sz="25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500" b="1" spc="100" dirty="0">
                <a:solidFill>
                  <a:srgbClr val="FFFFFF"/>
                </a:solidFill>
                <a:latin typeface="Arial" charset="0"/>
              </a:rPr>
              <a:t>	          anunciamos, Senhor, a Vossa morte,</a:t>
            </a:r>
            <a:br>
              <a:rPr lang="pt-PT" sz="25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500" b="1" spc="100" dirty="0">
                <a:solidFill>
                  <a:srgbClr val="FFFFFF"/>
                </a:solidFill>
                <a:latin typeface="Arial" charset="0"/>
              </a:rPr>
              <a:t>	          esperando a Vossa vinda gloriosa.</a:t>
            </a:r>
            <a:br>
              <a:rPr lang="pt-PT" sz="25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1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1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800" i="1" spc="100" dirty="0" smtClean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	 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       e agora viveis para sempre.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       Salvador do mundo, salvai-nos!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       Vinde, Senhor Jesus!</a:t>
            </a:r>
            <a:endParaRPr lang="pt-PT" sz="22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35088"/>
            <a:ext cx="2592388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30052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3" name="Line 6"/>
          <p:cNvSpPr>
            <a:spLocks noChangeShapeType="1"/>
          </p:cNvSpPr>
          <p:nvPr/>
        </p:nvSpPr>
        <p:spPr bwMode="auto">
          <a:xfrm>
            <a:off x="2700338" y="2682875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4" name="Line 7"/>
          <p:cNvSpPr>
            <a:spLocks noChangeShapeType="1"/>
          </p:cNvSpPr>
          <p:nvPr/>
        </p:nvSpPr>
        <p:spPr bwMode="auto">
          <a:xfrm>
            <a:off x="3851275" y="4868863"/>
            <a:ext cx="2665413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sp>
        <p:nvSpPr>
          <p:cNvPr id="14" name="Raio 8"/>
          <p:cNvSpPr>
            <a:spLocks noChangeArrowheads="1"/>
          </p:cNvSpPr>
          <p:nvPr/>
        </p:nvSpPr>
        <p:spPr bwMode="auto">
          <a:xfrm rot="15841732">
            <a:off x="1355725" y="3527426"/>
            <a:ext cx="377825" cy="1047750"/>
          </a:xfrm>
          <a:prstGeom prst="lightningBolt">
            <a:avLst/>
          </a:prstGeom>
          <a:solidFill>
            <a:schemeClr val="accent2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 w="28575">
                <a:solidFill>
                  <a:schemeClr val="tx1"/>
                </a:solidFill>
              </a:ln>
            </a:endParaRPr>
          </a:p>
        </p:txBody>
      </p:sp>
      <p:pic>
        <p:nvPicPr>
          <p:cNvPr id="130058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0059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1075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1076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89450"/>
            <a:ext cx="3716338" cy="196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7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8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895850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9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1080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31083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4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5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1088" name="Picture 32" descr="BREAD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89" name="Picture 33" descr="GRAIL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681935" y="6056242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42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2105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549275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2106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88913"/>
            <a:ext cx="792163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22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1252538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33124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chemeClr val="accent2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33125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pic>
        <p:nvPicPr>
          <p:cNvPr id="133129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30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146" name="Picture 12" descr="http://3.bp.blogspot.com/_2I3W28_F-B0/SxUL50tUuQI/AAAAAAAATZE/bePU6ltW3uU/s1600/Sta+Maria+1.oC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973" y="1472373"/>
            <a:ext cx="3058158" cy="40293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4147" name="Line 4"/>
          <p:cNvSpPr>
            <a:spLocks noChangeShapeType="1"/>
          </p:cNvSpPr>
          <p:nvPr/>
        </p:nvSpPr>
        <p:spPr bwMode="auto">
          <a:xfrm flipH="1" flipV="1">
            <a:off x="900113" y="1412875"/>
            <a:ext cx="3455987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4148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892175" y="1535113"/>
            <a:ext cx="7743825" cy="48942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TRIGO QUE DEUS SEMEOU 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 SEIO DE MARIA, 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TORNOU-SE, PARA NÓS, PÃO DO CÉU, 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NOS DÁ VIDA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SALVAÇÃO ETERNA.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Cantai ao Senhor um cântico novo  	pelas maravilhas que Ele operou. </a:t>
            </a:r>
            <a:b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A sua mão e o seu santo braço	   </a:t>
            </a:r>
            <a:b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Lhe deram a vitória. </a:t>
            </a:r>
            <a:b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O Senhor deu a conhecer a salvação,  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revelou aos olhos das nações a Sua justiça. 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Recordou-se da Sua bondade e fidelidade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em favor da casa de Israel.</a:t>
            </a:r>
          </a:p>
        </p:txBody>
      </p:sp>
      <p:pic>
        <p:nvPicPr>
          <p:cNvPr id="134150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83575" y="5992813"/>
            <a:ext cx="265113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4151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4152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15925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80728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 (1)</a:t>
            </a:r>
          </a:p>
        </p:txBody>
      </p:sp>
      <p:pic>
        <p:nvPicPr>
          <p:cNvPr id="134155" name="Picture 32" descr="BREAD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4156" name="Picture 33" descr="GRAIL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170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763" y="1955282"/>
            <a:ext cx="3324621" cy="37988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5171" name="Line 4"/>
          <p:cNvSpPr>
            <a:spLocks noChangeShapeType="1"/>
          </p:cNvSpPr>
          <p:nvPr/>
        </p:nvSpPr>
        <p:spPr bwMode="auto">
          <a:xfrm flipH="1">
            <a:off x="917575" y="1411288"/>
            <a:ext cx="3438525" cy="1587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5172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987425" y="1568450"/>
            <a:ext cx="7185025" cy="4894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TRIGO QUE DEUS SEMEOU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 SEIO DE MARIA, 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TORNOU-SE, PARA NÓS, PÃO DO CÉU, 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NOS DÁ VIDA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SALVAÇÃO ETERNA. 	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Os confins da terra puderam ver  	a Salvação do nosso Deus.	</a:t>
            </a:r>
            <a:b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Aclamai o Senhor, terra inteira,		exultai de alegria e cantai!</a:t>
            </a:r>
            <a:b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4. Cantai ao Senhor ao som da cítara,   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ao som da cítara e da lira!   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Ao som da tuba e da trombeta,   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aclamai o Senhor, nosso Rei!</a:t>
            </a:r>
          </a:p>
        </p:txBody>
      </p:sp>
      <p:pic>
        <p:nvPicPr>
          <p:cNvPr id="135174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1095375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15924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5176" name="AutoShape 10" descr="data:image/jpeg;base64,/9j/4AAQSkZJRgABAQAAAQABAAD/2wBDAAkGBwgHBgkIBwgKCgkLDRYPDQwMDRsUFRAWIB0iIiAdHx8kKDQsJCYxJx8fLT0tMTU3Ojo6Iys/RD84QzQ5Ojf/2wBDAQoKCg0MDRoPDxo3JR8lNzc3Nzc3Nzc3Nzc3Nzc3Nzc3Nzc3Nzc3Nzc3Nzc3Nzc3Nzc3Nzc3Nzc3Nzc3Nzc3Nzf/wAARCADwANIDASIAAhEBAxEB/8QAHAAAAQUBAQEAAAAAAAAAAAAAAAECAwQFBgcI/8QAORAAAQQBAwIFAwEHBAAHAAAAAQACAxEEBRIhMUEGEyJRYTJxgZEHFBVCUqGxIzNi0SQlcoKS4fD/xAAaAQACAwEBAAAAAAAAAAAAAAAABAECAwUG/8QAJxEAAwACAgICAwABBQAAAAAAAAECAxESIQQxIkETMlEjBRRCYXH/2gAMAwEAAhEDEQA/APKEIKRWAEIQgkVIhKgEIltCKQAhQhBQDBABPRXdP0zJzXf6cZ2dC6uF1Ol6HjYh3ZAt3uVlkzTJtjwVZx7MXIk+iF5/Cd+5ZV0YH/ou+mqN4bFGC37KxHL6PTih7v8A0Jd+U/4MLw1/Tzc4mQDRhff2QcXIA5gk/wDiV6DlOr1fw/n4bSrNcHcbHRE+5Vl5Lf0R/tF/TgiC004EH2KO67yXEhnjrKjinHvt5/VZ0+g6e7mJz2A9gbpaLyE/ZnXi0vRylpOq2MnQZYrMUrZB27WsuWKSFxbI0gj3WqtP0YVjqfaG0lCTqlCCgtcoHVCB1QAJT0RSEAM2ITrQp2BGi6SpqkNig2gpAlQAIsFCAgBQj8JOSlQAV8Lb0TRXZMokyW0zqGnuq2hae7NyQ5w/02Gz8n2XYSQFgDd43u4DG9Uvmy66Q34+Hl8q9AwsxnCOCnVwA0cBX4cI+X5+U411Dbq1Jg4keHH5+TtDgPSz2UL8yOV5c/cfYdgkG9+jopJDMiYuAEYDPYNCZCZ4xYsj5QGSOcSw17KWTGljjMj3+lvv3PsFADYZ8t5N2R8qdpl48yNjh8hTYuBPJG188hiHUg1wE6bIwYOBKDXV7iofb6JAQY72+uDaT/SszMxYo3OcCQP1TcrWcX1bZXn5asiXOx3g7mTv57uNLWMdbKVSRJLNjjiOZp+HClQzJMaRuzIYRf8AMOVHNNhOJDoXsPuCqGSNv+3Jvb2tNTApkyMhmxNhLoXCRnx1VYWCpxI5rrFgpthzzfdboTemMQnPZsKapKCoQhACUhLSEAQoQEqsVGpUDojuglAhCUHhQyQ6KTHhkyJmRRN3PcaACIIJJ3VGD8n2XS6XiNwMV0wrznig49gs7via4sbtmhgQt03GZjwU6WvW/wCfhdBpWEMfHdlZFGQixfYLL0mASyiSTljG24+5V/Vstxwn7TRdTQudke60dWFqTNzsp0shcTe400e6vadhDaBQc/q5x6Bc9gOfNmAuJcW9AujfPJivEEhEW1m9/Ygdla00uKCXvs1oMRv8jDI4dug/PsmTQsgl8/Mla8s+mNpprP8AsrJdrkzmeVpzC6+N5HBPwO6hli8hvnazOXSH6YAf8rNY39luSJ82bI1Y7MZxhxh9T7oH/tY2YzTsN9DdlS+7jYv7LVhiyNUIErxi4wHpa3qR9uy1odJ0zDYC2MyS19TuSVpOp6KNtnAZObkg+iAMb2AYAs+TPyCebHwu+ztOkydxigpv/FvK5XPwPJc5pFEdeE1jyS+hXJF+9mK/NmcKJH6KDeD1NFWp4q/+wqbm88rdClb+x5Lh1oj3SdOUxrqNHopBw6j0KkqOedzAfZR2nxiuOoKYUEMEqRAQQLaEnKEEkKEtJFYqCKQUdkECWrOFivy5tjfpH1H2VcC10ulwCDTyCBvfySqXWkbYo5UJjYzN7IIRwTyfdaGVb5GQxe9AKPTI7MjhW4A0L/VaWjwB2ZJkS1shaKv+opW7SZ0InS6LzGeRDHjN6nl1KlrkuxjWDo0WpocgvziXnuaWPrWRuDzfU0Fhjlu+za6Uyb3hLFggx25s9OkPqAPYLIdlu1TVcqaV1RSScuPZo6KlBm5MzG4eM7ktA69An5WEcOPZLkFxr6Wih+Vqo+T2ZO+lo28rW8PBaGafCzzapp6kf9LPgdLLL+8ZFyynkWOGrKx3t3+gc/ZbON5jqHQHqQpcKCFTo0cJ8j5LcT9gtZhs+/wqmDhl1bWkj/K6jTPDmVkuFtDGf1FYdt9Gr1K2zKnySYdjnFjT2b1XNaniGQkwQyu56lpNr2PD8MYOO31xiR/uVfbpOE0UIGD8LecNLsWryY9HzdmaZlAndjyD/wBqx8rFkYTuYR9wvpjVNOxhGajZ+i898T6ZBRPltH2Cn87l8WiFinIto8fMTgeiW7YfcLZzsZkcjtopZHl7HEEJpPa2K3HF6HROtpUSkjHpKj7qTNglScI7IAVCTlCCCFCWkikgD0R2QUlqQSLWmxedlMB6Dkro4Ppk9llaMzbHJKRy7gLUhcGxyF3Wlhke3oewSlOyzphBh3fzbzyrE878fR90ZoyyEuP+FS0l947q7WrWYL0yMJav3GZ/XooafkudHK57iS3obWfnyGZ7Gg13Klx37MecHraXS2MkzGySjc0EGj0pMJJNsXqm5SNDSWtwMcyxwufIf5y0kKnlyT5UxLmnk/zLp9R1WJ+IMbGb6QOwrlM0TSI52PyMnef6GN6uKy/JK7Zr+N60ZOk4L3vG5pJvoOi77w74VmzpA54LYxVmkzwzpTp8sRtjcGg831XqWFjNxoGxsHQcqI/y1t+iuW1hWl7KGnaBiYbRUYLh3Ws1rWimigmyP2BRPncG2wN/JW6cQ9CVO8nssKOaQRtsrMytTyoCCMZsjf8Ai7lZ2R4mxnDy52Pgd/zHH6qmTNOui84KbXRbz5g4Uei4bxbM1kThwulyMtr2eYxwez3abC8/8VZfmSFrTYCSh87Ogp4ScjnepxKyZwOq1J3WKWbldPyulHoSy9ldncKI9VL2oKI/CuLsRCEqCBEJUIIIa+UJSkVgEpFI/KOD1QBq6VP5eO+xYDuiuT5TTC4BtFwWRp7wJHMPRwV4j0lpWTlbGYt8TR0Z1QSc9TSvZUu3TwCsrTXlrS0djamzp/8Aw4YD7rCo3Y1FaxmYZKjm/wCRoLpf2e6fBqOdkMyKIjY11e9mly0Td8m09L7rtv2c6dPJrDsmH/aDCx4P84P/AOC1yr4NGGGv8iZ2Gm6TgCV0ObjGMB9bqofqtuDRI255ig9EThYr/C1ZcNsjI4pnNmjDOQ9a+NBHsieByG8JbHg70xjP5W+0M07TocCPbE0bj9TvdXBwlpCdSSWkcyqdPbK2a7a3lZbZo53mJswDx/LfP6LR1AjYLu15741hcYhLjvMWS07o5WmnCu1pLN+4548cpOtzMOdkRcJhVdwuNztRAmMOSGOF8cdVzkP7RdRigdhatE6YgFolaKd+QsrI1qLLkDoy676OFFUeKtjGK9LTfZ32JpznQvkw3loIsx3YK4LxDIW5b2k1R5XregRhmixyOHLo9xXj/it3/mc5A5LjQRhn5E3e0zEmk56KlO7c+lbc3Y3dIOatUSdzi7pa6CQhbYxwIao6UkpqgolJkxeiRKeiRBUEIQgCI9UieeU1SAiKS2aQLUASY52TNPytGY1IP8LKFg2tKCYSxjcASODwof8ATSH9FnDcGvNHqEuVZbweibjRPfKPKBIHJA7BPlFWD34VPsYW+JWIt4Iv1cL3b9mmi/uekRSPZ638kleReFdMdqmt4+PtJaHBzvsF9H6bjtxsSOJooNFKtfKlJVvhG/tlLL0qSSQmKamOPII5A7rWjaGMa0dAKQ40lHKupSfRhV1SSY5NKUpj3UrlUjN1KQg8LnNVbHLHtmja9vyugzubWBqDbYVzvJ/p1vES0jh8vRNOyMgsJmZfYOsLU0rwNhGSOYFztpBo91WnLxntAF89uy7vSHN8lovmllF09LZvniZW0ifJY3G0xzBwA1eDeI8h7tSlkALgHG17h4ilDNMmcTwGleBavkG5HX6nu4TWJLl0I09Y9lPJyDKNgBHPPKgaK4pMZXCsQtDnFxCcE29sgl+qlGeidIbeUh6IKja4R2QhBUEJKQgBvdJ3So7qdgIhFq5p2nTZ0obGCG36nnoFVtL2Sk29Ip0XGgCT8Ld0TQMzIcHygwxHu4cn8LcwsPC05lRMbJL3keLP4V0vlnYS2ZvPa6S1536kdx+Ml3Q2LFgxYXQ449Vet3usDLxy1591umRmPGQ54s9gbKhxsGbVM2KKOMgyOAWUU09sYuU1pHZfsk0TmTUJmUXHa3j2Xq4CzPD+ms0zTYcdgA2tAK1E1iXWznZqVV0NeAWm02F+5n24TnLOhyPKyHtcfSSiq40isy6T0aRKilPHCfYIsFMefcKXRC9mblgkFYWoGmEUtzOkIHAXI65Pmykw6dG10nu40Enn7ejq+M9LZWbiufJujYS49KW7pmRiNiZCydgnHVhcAb9qWHpev4WKGw6nvxspvDg9pAv7rF8Y5jXTtyIPKcARtcBTnfnqFjE6ejbI3S7Oo8eTuxtClJNFwpeD5kxmlJP0jgLq/EnjTI1LCOER6QALu+fv3XHt6J7DDW2zneRaepTHBvpKsAeXjuJ/CiibukaFJmyAuEbejP7lbsXXrZU7oItHVBtQVDqkpKi1IChgpCVCNkEJSJxTeykglxoHZGQyJo5cQOF2bNKmZGYoNwa3oA3que0CItkMwFno1dliSy0ZMmU7QOhNAf8AZSue2npD3jY1rbMT9y1FpoRFyd+75gH+24flXczVN0jjFYHuFTbmSyO9O5391SOd/RtTmfskxYjFcmQ23dr7L0X9nWjmST+ITtr+gHsuQ8NaLk61ntDxWO028jm/he16Vhsw8ZkbGgACgrLG3XZlkypR0XgKCVAQU2IDXdFi6k3aSWHlbMh9JWHn9yErmYz437Cadq7SDHIacOKK1BkMeAQQV55rBkie6WF213YhU9P8ZuxpfKzwW9g8dCspyUkM3gintHpkkDZm1QKwNYZ+4Rumay/egpsTXIJYhJHM1wI7FY/iTWY3Yz27xdIu5pf9k4oua79HFaz4hiyp5IpoSWHrwLXF6vqnmvczGcQw8FxJPHspvEOc2Sd7Ij6nHkhY+wFvK2xYkvkU8jyaa4IirlOCaOtcp54W4kSRP2bnd64ULjZtShtwvdz2UIQDYjkDulPVIggChFco7oAchLSEARHqrWnYD8yUD6WD6nKLHx35Dw1rSRfJpdDCBjxiJnWqpo5K0WK6/VES5XdFmF+Jp0QjjbZHYc39ymyS5WbRI8uL5NBOZgZLml/ltjvvIeU7+HZEjgw5AJPT00t8X+nae67JvzetT0Q7IGEAkyH5ND9F0nh3QZNQO/IjdDBuAa2tu6+p+yxtPki0nN8yeFuQ9v07zwF1WP41jL2l+MBXYOU5oyyuGKQxVFPlkZ6LoOjRafEGRtAAHYLdA4XKaD4x03LayGSUxPrgv6fquoZIxzQWua4HuDaU4OP2Wibrk+iRNJTS8VaZ5lqjoqkx0xphWHmngrVlJIKxdReWsN8LDN2hvAtHMazVPXB6uAd1rsNZmaQ6iuF1Wa3EBVxoYt9GYM/JxAf3ed8fNcFRz6pnZHofO91+5VXMdyGgpcZhkmjDe45TDmfehTnW9JkBYQbceflSV6flOlFuJrm0MadpNWTwPhX30Z67KzmjuatK5pYQHEGxaUU2QB3Yq8zHaW+e8hx/sEN6IU7KzjsxHA/zEUqte6kyZvMkvoB0CivhBDfYEppS90ndBXY5CS6HJSjkoIJgRSEiEE7NeJ7Wjy4GhrfelrYDCz1RR8/1u6qOIYeLVDefd3KmdqbA30UF3cUzK+TE7brpI0GudVuAJ93JsmTFj+u97z39vssp2fusBw/VQveXjlwWzzL/AIlFif2My8gyyl/uVCJgOxSyMJHChcxzbSVVW9jKS0XYsl7aLXHldR4f8X5WnvDPNds9ibC4tjw0/wDalY6+WnkKVaparsjjrtHumkeKcfUA2N7hHK7oCeHfYregkDhwV8/6bqLoHAFxLV6P4Y8UtlLMbLfy6gyQ9/g/KR8nw9Tzx9o3x5u+NndyGmkrn9YeQ02Vrul3Nr4WLrDHPYeOy5WR9D+GdM4TWptrXUVxmWS5x5XX63C5xI7WsiHTDICdtn5U4617L3LZyeRGd4U2lgszGA9OVvTaM7dddFTjxPJJkPQOofdbVlTkwWJqtlTUsMwP3D6Hcgqk11CvZdgMZmRibJCKri+oXNT4vlSOaOT1B91TFlVLTJy43L2jLyOqjaTtoOIB6i1JkcOo+6hZ3TApT7FpHZF8Iv2UlRvdFBBQoAXslakQOqAJh+UJo6IQBuR6bkPFueQpDpMjRzIfyVp+Y8j4UEoeeSSR7LuvBCXQrzoy3YEzQdjwfyoT58JO5h+60HksurTTKSOv4S9Y19GiplaLMbwHKa2PPpUM0cc3VgB9wohFJE70EuHyqKqn32W6ZNJGQbHITYzTqPdOjlLvSeD7FOdFyCDSlrfaI/8AR5FtscJcXUDjyhr3Hbagc9zRRWdkucXA1+VS8jntE8Uz3bwPrw1XB8mV9zw0CT3HYrociNr4yCO3deC+EfEM+i57ciP1N6PYejm+y9u0fVsXWsVs+JIOerD1C5nkRt8l6HsF9aZh6rpQJLgL/CoxYIjBJauszInH07eSseWJ3mdOiQY8tNGFm4wDCQAOFympwubIyMfQBuse67rUYyIH0Oa6LlNVbtMDiADsFoV6IaKMxc7Cj2uodHke6xJsgMkLOoaV0hjaxoa5vokbzx0K5LVYnY2U9rvfr7hbYNN6Mc7aWynmua+cmMUCbr2VY+klOJt1pZB6x7EJxHPfY2xSEjmbevdICAggUopB6otACoCQlANHlAEqEloQB2vThRTEsAo9kF9n4UORICOF6Kq6E0iN7i5puuFVfdqdrh7KKU+wpK32jVEe7lI59cg2mngWmE0OVhvRckeRKOfqHdRNlkiJ3ct900GjanGxzSCLCN7ACWSNBB5VKeIgnqnybojbU7zBI3ng+6zpqumWXRSiJZKul8N+IMjRsvdG/wBJ6sPRwXOTDa/lSSOO1jvjssNfTLJ/aPb9J8YYepxgMLo3jrG5w/tat5WdHW8uaO/ULwuLKkicCHEHil1Gj+IRIBBmuvsH31+653k+PS+Uejo+Lminxs6nVtWabbELvuVhTsOVBBfG15aSfYlTZL2yOHltHNJs00cUjsYiyGhw5qykFs6OZRK0huRkiBxADS1vFu7UuN1zJGTkFzeg4+6vaznSyPcHDa3s0LEmPp7ldDBi49nK8jJvor2kLtzh8JWtLnBrepNBaWbiRY2E22f6hP1JlvQrMtrZRDQ81V2opozG+rv5U0B7+ySY7wTXdSV+iulKQdkp6IIC0JEqAJADSEgdwhAHVbqHX7KJxt3qHCZuQXLsc9ow1oCeeBSjf90pPcKN7x3VHXRKRE7lI6g2yePdBN/ZVs+XYwNHCwqtLZfQOnbdWnsk4sLKDzdlW4pfQsFk2TouE+YwqpM4xuF3ac19Ou+qMsAsDgVNPaAVxD2g3ymucAwhV2S1QUoeHHkcKm9kl3w7p79a1aLA85kXmBx3O6Cha1NW8OZekzxta7zopD6XtFUfn2WR4eyTheIMKYEgNmAJ+DwvZdUx4ZcYPDL2+rnuk82a8dLXod8bBGWXv2cZp0MmNjsdO80OXOf/AICzZ5n5WoGSM+omwfhdvF4dwNcxGTxZMsMh6sJ3AH7FZGZ4T1PTXvdjxtyG19UZ5/QpOaTe37GnL9HK6zASxs1VfDvgrBmPZbWszZAf5MkT4tvVr20SfdUNO0rM1fLbj4cRkkd1roB7n2TuLqNsSzLdaRJoGnnJlfO76I+fyjXZLdHHfAsrvZtKh0HQGYrgDkgXI4dCVw2ZhumLsokeW00As4yqrbNKxOcel7ZUZG2LBc8i7CqCy0q9nuAx42M/mPRVZYjFGLIN9kxLF7Wuioa7pbSO4JSK5kLaLSJVAC2hIhAHQxyAtSteFQx5uKJ5VncPcJ6Mm0ZNEznVyoZKKcaI6pgHuf7q1MEMHVUs/wBSvuFdwqeXHbL4WOT9SyM6x3UsRUZYnMJ6JZEku42nPeSyimlNNq2wI1seFcfBy9ax4dTcW4zid3O2/YX91kO6q7pOMZskE2Ws5IHf2H6qlei8ez1Z/wCznRMypsOWXGeHW0B24H9V0v8ACpYcLy5n+c4N22BQK8uxczWtGyBJtliify2OUHafsvQdO17MfiRy5WO/Y5odvAtv6rnZuS/bs6mHW/j0ctqT8/w7n+bj7zjONuidwL+D2XQ6H4txMwtEzjHJ/TItluTp2pQ+VlRtka80WuFhRReHtGw2gw6fjn2LxuP91i3Lnf2afJUWs/TtL1vGDMrGjksfX3H56rL0fS8DwvFkMhafW4nzDySPZNyM7+HZO2NjhA7pQvafZXTktyWCxYI5BCrzrWi340ns4XxXq/nGQRmweGj3Koafh/vmnMYByG04D5XU6joGMZ3ZMLB5lfS7p+FV8NRxx582NMza4+oAdCFZWlOkVpbe2ef5uM+PNEMoI8r+6o5jv9Sh0AXovjvRmxj99hb9A9Vd2rzWQlz3H3K6GG+a2c7PPF6IH8lNUhHITXtIW4uNSFLRS7SgBvKE6ih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5177" name="AutoShape 12" descr="data:image/jpeg;base64,/9j/4AAQSkZJRgABAQAAAQABAAD/2wBDAAkGBwgHBgkIBwgKCgkLDRYPDQwMDRsUFRAWIB0iIiAdHx8kKDQsJCYxJx8fLT0tMTU3Ojo6Iys/RD84QzQ5Ojf/2wBDAQoKCg0MDRoPDxo3JR8lNzc3Nzc3Nzc3Nzc3Nzc3Nzc3Nzc3Nzc3Nzc3Nzc3Nzc3Nzc3Nzc3Nzc3Nzc3Nzc3Nzf/wAARCADwANIDASIAAhEBAxEB/8QAHAAAAQUBAQEAAAAAAAAAAAAAAAECAwQFBgcI/8QAORAAAQQBAwIFAwEHBAAHAAAAAQACAxEEBRIhMUEGEyJRYTJxgZEHFBVCUqGxIzNi0SQlcoKS4fD/xAAaAQACAwEBAAAAAAAAAAAAAAAABAECAwUG/8QAJxEAAwACAgICAwABBQAAAAAAAAECAxESIQQxIkETMlEjBRRCYXH/2gAMAwEAAhEDEQA/APKEIKRWAEIQgkVIhKgEIltCKQAhQhBQDBABPRXdP0zJzXf6cZ2dC6uF1Ol6HjYh3ZAt3uVlkzTJtjwVZx7MXIk+iF5/Cd+5ZV0YH/ou+mqN4bFGC37KxHL6PTih7v8A0Jd+U/4MLw1/Tzc4mQDRhff2QcXIA5gk/wDiV6DlOr1fw/n4bSrNcHcbHRE+5Vl5Lf0R/tF/TgiC004EH2KO67yXEhnjrKjinHvt5/VZ0+g6e7mJz2A9gbpaLyE/ZnXi0vRylpOq2MnQZYrMUrZB27WsuWKSFxbI0gj3WqtP0YVjqfaG0lCTqlCCgtcoHVCB1QAJT0RSEAM2ITrQp2BGi6SpqkNig2gpAlQAIsFCAgBQj8JOSlQAV8Lb0TRXZMokyW0zqGnuq2hae7NyQ5w/02Gz8n2XYSQFgDd43u4DG9Uvmy66Q34+Hl8q9AwsxnCOCnVwA0cBX4cI+X5+U411Dbq1Jg4keHH5+TtDgPSz2UL8yOV5c/cfYdgkG9+jopJDMiYuAEYDPYNCZCZ4xYsj5QGSOcSw17KWTGljjMj3+lvv3PsFADYZ8t5N2R8qdpl48yNjh8hTYuBPJG188hiHUg1wE6bIwYOBKDXV7iofb6JAQY72+uDaT/SszMxYo3OcCQP1TcrWcX1bZXn5asiXOx3g7mTv57uNLWMdbKVSRJLNjjiOZp+HClQzJMaRuzIYRf8AMOVHNNhOJDoXsPuCqGSNv+3Jvb2tNTApkyMhmxNhLoXCRnx1VYWCpxI5rrFgpthzzfdboTemMQnPZsKapKCoQhACUhLSEAQoQEqsVGpUDojuglAhCUHhQyQ6KTHhkyJmRRN3PcaACIIJJ3VGD8n2XS6XiNwMV0wrznig49gs7via4sbtmhgQt03GZjwU6WvW/wCfhdBpWEMfHdlZFGQixfYLL0mASyiSTljG24+5V/Vstxwn7TRdTQudke60dWFqTNzsp0shcTe400e6vadhDaBQc/q5x6Bc9gOfNmAuJcW9AujfPJivEEhEW1m9/Ygdla00uKCXvs1oMRv8jDI4dug/PsmTQsgl8/Mla8s+mNpprP8AsrJdrkzmeVpzC6+N5HBPwO6hli8hvnazOXSH6YAf8rNY39luSJ82bI1Y7MZxhxh9T7oH/tY2YzTsN9DdlS+7jYv7LVhiyNUIErxi4wHpa3qR9uy1odJ0zDYC2MyS19TuSVpOp6KNtnAZObkg+iAMb2AYAs+TPyCebHwu+ztOkydxigpv/FvK5XPwPJc5pFEdeE1jyS+hXJF+9mK/NmcKJH6KDeD1NFWp4q/+wqbm88rdClb+x5Lh1oj3SdOUxrqNHopBw6j0KkqOedzAfZR2nxiuOoKYUEMEqRAQQLaEnKEEkKEtJFYqCKQUdkECWrOFivy5tjfpH1H2VcC10ulwCDTyCBvfySqXWkbYo5UJjYzN7IIRwTyfdaGVb5GQxe9AKPTI7MjhW4A0L/VaWjwB2ZJkS1shaKv+opW7SZ0InS6LzGeRDHjN6nl1KlrkuxjWDo0WpocgvziXnuaWPrWRuDzfU0Fhjlu+za6Uyb3hLFggx25s9OkPqAPYLIdlu1TVcqaV1RSScuPZo6KlBm5MzG4eM7ktA69An5WEcOPZLkFxr6Wih+Vqo+T2ZO+lo28rW8PBaGafCzzapp6kf9LPgdLLL+8ZFyynkWOGrKx3t3+gc/ZbON5jqHQHqQpcKCFTo0cJ8j5LcT9gtZhs+/wqmDhl1bWkj/K6jTPDmVkuFtDGf1FYdt9Gr1K2zKnySYdjnFjT2b1XNaniGQkwQyu56lpNr2PD8MYOO31xiR/uVfbpOE0UIGD8LecNLsWryY9HzdmaZlAndjyD/wBqx8rFkYTuYR9wvpjVNOxhGajZ+i898T6ZBRPltH2Cn87l8WiFinIto8fMTgeiW7YfcLZzsZkcjtopZHl7HEEJpPa2K3HF6HROtpUSkjHpKj7qTNglScI7IAVCTlCCCFCWkikgD0R2QUlqQSLWmxedlMB6Dkro4Ppk9llaMzbHJKRy7gLUhcGxyF3Wlhke3oewSlOyzphBh3fzbzyrE878fR90ZoyyEuP+FS0l947q7WrWYL0yMJav3GZ/XooafkudHK57iS3obWfnyGZ7Gg13Klx37MecHraXS2MkzGySjc0EGj0pMJJNsXqm5SNDSWtwMcyxwufIf5y0kKnlyT5UxLmnk/zLp9R1WJ+IMbGb6QOwrlM0TSI52PyMnef6GN6uKy/JK7Zr+N60ZOk4L3vG5pJvoOi77w74VmzpA54LYxVmkzwzpTp8sRtjcGg831XqWFjNxoGxsHQcqI/y1t+iuW1hWl7KGnaBiYbRUYLh3Ws1rWimigmyP2BRPncG2wN/JW6cQ9CVO8nssKOaQRtsrMytTyoCCMZsjf8Ai7lZ2R4mxnDy52Pgd/zHH6qmTNOui84KbXRbz5g4Uei4bxbM1kThwulyMtr2eYxwez3abC8/8VZfmSFrTYCSh87Ogp4ScjnepxKyZwOq1J3WKWbldPyulHoSy9ldncKI9VL2oKI/CuLsRCEqCBEJUIIIa+UJSkVgEpFI/KOD1QBq6VP5eO+xYDuiuT5TTC4BtFwWRp7wJHMPRwV4j0lpWTlbGYt8TR0Z1QSc9TSvZUu3TwCsrTXlrS0djamzp/8Aw4YD7rCo3Y1FaxmYZKjm/wCRoLpf2e6fBqOdkMyKIjY11e9mly0Td8m09L7rtv2c6dPJrDsmH/aDCx4P84P/AOC1yr4NGGGv8iZ2Gm6TgCV0ObjGMB9bqofqtuDRI255ig9EThYr/C1ZcNsjI4pnNmjDOQ9a+NBHsieByG8JbHg70xjP5W+0M07TocCPbE0bj9TvdXBwlpCdSSWkcyqdPbK2a7a3lZbZo53mJswDx/LfP6LR1AjYLu15741hcYhLjvMWS07o5WmnCu1pLN+4548cpOtzMOdkRcJhVdwuNztRAmMOSGOF8cdVzkP7RdRigdhatE6YgFolaKd+QsrI1qLLkDoy676OFFUeKtjGK9LTfZ32JpznQvkw3loIsx3YK4LxDIW5b2k1R5XregRhmixyOHLo9xXj/it3/mc5A5LjQRhn5E3e0zEmk56KlO7c+lbc3Y3dIOatUSdzi7pa6CQhbYxwIao6UkpqgolJkxeiRKeiRBUEIQgCI9UieeU1SAiKS2aQLUASY52TNPytGY1IP8LKFg2tKCYSxjcASODwof8ATSH9FnDcGvNHqEuVZbweibjRPfKPKBIHJA7BPlFWD34VPsYW+JWIt4Iv1cL3b9mmi/uekRSPZ638kleReFdMdqmt4+PtJaHBzvsF9H6bjtxsSOJooNFKtfKlJVvhG/tlLL0qSSQmKamOPII5A7rWjaGMa0dAKQ40lHKupSfRhV1SSY5NKUpj3UrlUjN1KQg8LnNVbHLHtmja9vyugzubWBqDbYVzvJ/p1vES0jh8vRNOyMgsJmZfYOsLU0rwNhGSOYFztpBo91WnLxntAF89uy7vSHN8lovmllF09LZvniZW0ifJY3G0xzBwA1eDeI8h7tSlkALgHG17h4ilDNMmcTwGleBavkG5HX6nu4TWJLl0I09Y9lPJyDKNgBHPPKgaK4pMZXCsQtDnFxCcE29sgl+qlGeidIbeUh6IKja4R2QhBUEJKQgBvdJ3So7qdgIhFq5p2nTZ0obGCG36nnoFVtL2Sk29Ip0XGgCT8Ld0TQMzIcHygwxHu4cn8LcwsPC05lRMbJL3keLP4V0vlnYS2ZvPa6S1536kdx+Ml3Q2LFgxYXQ449Vet3usDLxy1591umRmPGQ54s9gbKhxsGbVM2KKOMgyOAWUU09sYuU1pHZfsk0TmTUJmUXHa3j2Xq4CzPD+ms0zTYcdgA2tAK1E1iXWznZqVV0NeAWm02F+5n24TnLOhyPKyHtcfSSiq40isy6T0aRKilPHCfYIsFMefcKXRC9mblgkFYWoGmEUtzOkIHAXI65Pmykw6dG10nu40Enn7ejq+M9LZWbiufJujYS49KW7pmRiNiZCydgnHVhcAb9qWHpev4WKGw6nvxspvDg9pAv7rF8Y5jXTtyIPKcARtcBTnfnqFjE6ejbI3S7Oo8eTuxtClJNFwpeD5kxmlJP0jgLq/EnjTI1LCOER6QALu+fv3XHt6J7DDW2zneRaepTHBvpKsAeXjuJ/CiibukaFJmyAuEbejP7lbsXXrZU7oItHVBtQVDqkpKi1IChgpCVCNkEJSJxTeykglxoHZGQyJo5cQOF2bNKmZGYoNwa3oA3que0CItkMwFno1dliSy0ZMmU7QOhNAf8AZSue2npD3jY1rbMT9y1FpoRFyd+75gH+24flXczVN0jjFYHuFTbmSyO9O5391SOd/RtTmfskxYjFcmQ23dr7L0X9nWjmST+ITtr+gHsuQ8NaLk61ntDxWO028jm/he16Vhsw8ZkbGgACgrLG3XZlkypR0XgKCVAQU2IDXdFi6k3aSWHlbMh9JWHn9yErmYz437Cadq7SDHIacOKK1BkMeAQQV55rBkie6WF213YhU9P8ZuxpfKzwW9g8dCspyUkM3gintHpkkDZm1QKwNYZ+4Rumay/egpsTXIJYhJHM1wI7FY/iTWY3Yz27xdIu5pf9k4oua79HFaz4hiyp5IpoSWHrwLXF6vqnmvczGcQw8FxJPHspvEOc2Sd7Ij6nHkhY+wFvK2xYkvkU8jyaa4IirlOCaOtcp54W4kSRP2bnd64ULjZtShtwvdz2UIQDYjkDulPVIggChFco7oAchLSEARHqrWnYD8yUD6WD6nKLHx35Dw1rSRfJpdDCBjxiJnWqpo5K0WK6/VES5XdFmF+Jp0QjjbZHYc39ymyS5WbRI8uL5NBOZgZLml/ltjvvIeU7+HZEjgw5AJPT00t8X+nae67JvzetT0Q7IGEAkyH5ND9F0nh3QZNQO/IjdDBuAa2tu6+p+yxtPki0nN8yeFuQ9v07zwF1WP41jL2l+MBXYOU5oyyuGKQxVFPlkZ6LoOjRafEGRtAAHYLdA4XKaD4x03LayGSUxPrgv6fquoZIxzQWua4HuDaU4OP2Wibrk+iRNJTS8VaZ5lqjoqkx0xphWHmngrVlJIKxdReWsN8LDN2hvAtHMazVPXB6uAd1rsNZmaQ6iuF1Wa3EBVxoYt9GYM/JxAf3ed8fNcFRz6pnZHofO91+5VXMdyGgpcZhkmjDe45TDmfehTnW9JkBYQbceflSV6flOlFuJrm0MadpNWTwPhX30Z67KzmjuatK5pYQHEGxaUU2QB3Yq8zHaW+e8hx/sEN6IU7KzjsxHA/zEUqte6kyZvMkvoB0CivhBDfYEppS90ndBXY5CS6HJSjkoIJgRSEiEE7NeJ7Wjy4GhrfelrYDCz1RR8/1u6qOIYeLVDefd3KmdqbA30UF3cUzK+TE7brpI0GudVuAJ93JsmTFj+u97z39vssp2fusBw/VQveXjlwWzzL/AIlFif2My8gyyl/uVCJgOxSyMJHChcxzbSVVW9jKS0XYsl7aLXHldR4f8X5WnvDPNds9ibC4tjw0/wDalY6+WnkKVaparsjjrtHumkeKcfUA2N7hHK7oCeHfYregkDhwV8/6bqLoHAFxLV6P4Y8UtlLMbLfy6gyQ9/g/KR8nw9Tzx9o3x5u+NndyGmkrn9YeQ02Vrul3Nr4WLrDHPYeOy5WR9D+GdM4TWptrXUVxmWS5x5XX63C5xI7WsiHTDICdtn5U4617L3LZyeRGd4U2lgszGA9OVvTaM7dddFTjxPJJkPQOofdbVlTkwWJqtlTUsMwP3D6Hcgqk11CvZdgMZmRibJCKri+oXNT4vlSOaOT1B91TFlVLTJy43L2jLyOqjaTtoOIB6i1JkcOo+6hZ3TApT7FpHZF8Iv2UlRvdFBBQoAXslakQOqAJh+UJo6IQBuR6bkPFueQpDpMjRzIfyVp+Y8j4UEoeeSSR7LuvBCXQrzoy3YEzQdjwfyoT58JO5h+60HksurTTKSOv4S9Y19GiplaLMbwHKa2PPpUM0cc3VgB9wohFJE70EuHyqKqn32W6ZNJGQbHITYzTqPdOjlLvSeD7FOdFyCDSlrfaI/8AR5FtscJcXUDjyhr3Hbagc9zRRWdkucXA1+VS8jntE8Uz3bwPrw1XB8mV9zw0CT3HYrociNr4yCO3deC+EfEM+i57ciP1N6PYejm+y9u0fVsXWsVs+JIOerD1C5nkRt8l6HsF9aZh6rpQJLgL/CoxYIjBJauszInH07eSseWJ3mdOiQY8tNGFm4wDCQAOFympwubIyMfQBuse67rUYyIH0Oa6LlNVbtMDiADsFoV6IaKMxc7Cj2uodHke6xJsgMkLOoaV0hjaxoa5vokbzx0K5LVYnY2U9rvfr7hbYNN6Mc7aWynmua+cmMUCbr2VY+klOJt1pZB6x7EJxHPfY2xSEjmbevdICAggUopB6otACoCQlANHlAEqEloQB2vThRTEsAo9kF9n4UORICOF6Kq6E0iN7i5puuFVfdqdrh7KKU+wpK32jVEe7lI59cg2mngWmE0OVhvRckeRKOfqHdRNlkiJ3ct900GjanGxzSCLCN7ACWSNBB5VKeIgnqnybojbU7zBI3ng+6zpqumWXRSiJZKul8N+IMjRsvdG/wBJ6sPRwXOTDa/lSSOO1jvjssNfTLJ/aPb9J8YYepxgMLo3jrG5w/tat5WdHW8uaO/ULwuLKkicCHEHil1Gj+IRIBBmuvsH31+653k+PS+Uejo+Lminxs6nVtWabbELvuVhTsOVBBfG15aSfYlTZL2yOHltHNJs00cUjsYiyGhw5qykFs6OZRK0huRkiBxADS1vFu7UuN1zJGTkFzeg4+6vaznSyPcHDa3s0LEmPp7ldDBi49nK8jJvor2kLtzh8JWtLnBrepNBaWbiRY2E22f6hP1JlvQrMtrZRDQ81V2opozG+rv5U0B7+ySY7wTXdSV+iulKQdkp6IIC0JEqAJADSEgdwhAHVbqHX7KJxt3qHCZuQXLsc9ow1oCeeBSjf90pPcKN7x3VHXRKRE7lI6g2yePdBN/ZVs+XYwNHCwqtLZfQOnbdWnsk4sLKDzdlW4pfQsFk2TouE+YwqpM4xuF3ac19Ou+qMsAsDgVNPaAVxD2g3ymucAwhV2S1QUoeHHkcKm9kl3w7p79a1aLA85kXmBx3O6Cha1NW8OZekzxta7zopD6XtFUfn2WR4eyTheIMKYEgNmAJ+DwvZdUx4ZcYPDL2+rnuk82a8dLXod8bBGWXv2cZp0MmNjsdO80OXOf/AICzZ5n5WoGSM+omwfhdvF4dwNcxGTxZMsMh6sJ3AH7FZGZ4T1PTXvdjxtyG19UZ5/QpOaTe37GnL9HK6zASxs1VfDvgrBmPZbWszZAf5MkT4tvVr20SfdUNO0rM1fLbj4cRkkd1roB7n2TuLqNsSzLdaRJoGnnJlfO76I+fyjXZLdHHfAsrvZtKh0HQGYrgDkgXI4dCVw2ZhumLsokeW00As4yqrbNKxOcel7ZUZG2LBc8i7CqCy0q9nuAx42M/mPRVZYjFGLIN9kxLF7Wuioa7pbSO4JSK5kLaLSJVAC2hIhAHQxyAtSteFQx5uKJ5VncPcJ6Mm0ZNEznVyoZKKcaI6pgHuf7q1MEMHVUs/wBSvuFdwqeXHbL4WOT9SyM6x3UsRUZYnMJ6JZEku42nPeSyimlNNq2wI1seFcfBy9ax4dTcW4zid3O2/YX91kO6q7pOMZskE2Ws5IHf2H6qlei8ez1Z/wCznRMypsOWXGeHW0B24H9V0v8ACpYcLy5n+c4N22BQK8uxczWtGyBJtliify2OUHafsvQdO17MfiRy5WO/Y5odvAtv6rnZuS/bs6mHW/j0ctqT8/w7n+bj7zjONuidwL+D2XQ6H4txMwtEzjHJ/TItluTp2pQ+VlRtka80WuFhRReHtGw2gw6fjn2LxuP91i3Lnf2afJUWs/TtL1vGDMrGjksfX3H56rL0fS8DwvFkMhafW4nzDySPZNyM7+HZO2NjhA7pQvafZXTktyWCxYI5BCrzrWi340ns4XxXq/nGQRmweGj3Koafh/vmnMYByG04D5XU6joGMZ3ZMLB5lfS7p+FV8NRxx582NMza4+oAdCFZWlOkVpbe2ef5uM+PNEMoI8r+6o5jv9Sh0AXovjvRmxj99hb9A9Vd2rzWQlz3H3K6GG+a2c7PPF6IH8lNUhHITXtIW4uNSFLRS7SgBvKE6ihAH//Z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899542" y="980728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 (2)</a:t>
            </a:r>
          </a:p>
        </p:txBody>
      </p:sp>
      <p:pic>
        <p:nvPicPr>
          <p:cNvPr id="135179" name="Picture 32" descr="BREAD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5180" name="Picture 33" descr="GRAIL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27088" y="1628775"/>
            <a:ext cx="6265862" cy="0"/>
          </a:xfrm>
          <a:prstGeom prst="line">
            <a:avLst/>
          </a:prstGeom>
          <a:noFill/>
          <a:ln w="28575">
            <a:solidFill>
              <a:srgbClr val="00B05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1039032" y="5445224"/>
            <a:ext cx="7585918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40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 pitchFamily="34" charset="0"/>
                <a:cs typeface="+mn-cs"/>
              </a:rPr>
              <a:t>ÉS A ALEGRIA DO NOSSO POVO !</a:t>
            </a:r>
            <a:endParaRPr lang="pt-PT" sz="4000" dirty="0">
              <a:solidFill>
                <a:srgbClr val="F8F8F8"/>
              </a:solidFill>
              <a:latin typeface="Britannic Bold" pitchFamily="34" charset="0"/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09575" y="1844675"/>
            <a:ext cx="8410575" cy="3478213"/>
          </a:xfrm>
          <a:prstGeom prst="rect">
            <a:avLst/>
          </a:prstGeom>
        </p:spPr>
        <p:txBody>
          <a:bodyPr>
            <a:spAutoFit/>
          </a:bodyPr>
          <a:lstStyle/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Acabamos esta Eucaristia em atitude de gratidão </a:t>
            </a:r>
          </a:p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de louvor a Nossa Senhora da Conceição Imaculada, </a:t>
            </a:r>
          </a:p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 todos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os títulos e invocações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 lhe são atribuídos, como Mãe de Deus e nossa Mãe: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Tu és a glória de Jerusalém;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		a honra e glória do nosso povo...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Tu és a Mãe do Criador e Salvador;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		a Mãe de todos os homens…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Tu és a Rainha dos Anjos e dos Santos;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	           a Rainha do Céu e Terra, a Rainha da Paz...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827584" y="1124744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  <p:pic>
        <p:nvPicPr>
          <p:cNvPr id="136200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6201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218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8763" y="2324100"/>
            <a:ext cx="4584700" cy="30511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7219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27088" y="1628775"/>
            <a:ext cx="6265862" cy="0"/>
          </a:xfrm>
          <a:prstGeom prst="line">
            <a:avLst/>
          </a:prstGeom>
          <a:noFill/>
          <a:ln w="28575">
            <a:solidFill>
              <a:srgbClr val="00B05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" name="Rectângulo 3"/>
          <p:cNvSpPr/>
          <p:nvPr/>
        </p:nvSpPr>
        <p:spPr>
          <a:xfrm>
            <a:off x="850900" y="1652588"/>
            <a:ext cx="7994650" cy="47085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400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«SALVE MATER MISERICORDIAE,</a:t>
            </a:r>
          </a:p>
          <a:p>
            <a:pPr>
              <a:defRPr/>
            </a:pPr>
            <a:r>
              <a:rPr lang="pt-PT" sz="2400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MATER DEI ET MATER VENIAE,</a:t>
            </a:r>
          </a:p>
          <a:p>
            <a:pPr>
              <a:defRPr/>
            </a:pPr>
            <a:r>
              <a:rPr lang="pt-PT" sz="2400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MATER SPEI ET MATER GRATIAE,</a:t>
            </a:r>
          </a:p>
          <a:p>
            <a:pPr>
              <a:defRPr/>
            </a:pPr>
            <a:r>
              <a:rPr lang="pt-PT" sz="2400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MATER PLENA SANCTAE LAETITIAE. O MARIA!»</a:t>
            </a:r>
          </a:p>
          <a:p>
            <a:pPr>
              <a:defRPr/>
            </a:pPr>
            <a:endParaRPr lang="pt-PT" sz="2400" baseline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pt-PT" sz="2400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Salve </a:t>
            </a:r>
            <a:r>
              <a:rPr lang="pt-PT" sz="2400" baseline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decus</a:t>
            </a:r>
            <a:r>
              <a:rPr lang="pt-PT" sz="2400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2400" baseline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humani</a:t>
            </a:r>
            <a:r>
              <a:rPr lang="pt-PT" sz="2400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generis,</a:t>
            </a:r>
          </a:p>
          <a:p>
            <a:pPr>
              <a:defRPr/>
            </a:pPr>
            <a:r>
              <a:rPr lang="pt-PT" sz="2400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salve Virgo </a:t>
            </a:r>
            <a:r>
              <a:rPr lang="pt-PT" sz="2400" baseline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dignior</a:t>
            </a:r>
            <a:r>
              <a:rPr lang="pt-PT" sz="2400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2400" baseline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ceteris</a:t>
            </a:r>
            <a:r>
              <a:rPr lang="pt-PT" sz="2400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</a:t>
            </a:r>
          </a:p>
          <a:p>
            <a:pPr>
              <a:defRPr/>
            </a:pPr>
            <a:r>
              <a:rPr lang="pt-PT" sz="2400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baseline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quae</a:t>
            </a:r>
            <a:r>
              <a:rPr lang="pt-PT" sz="2400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2400" baseline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virgines</a:t>
            </a:r>
            <a:r>
              <a:rPr lang="pt-PT" sz="2400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2400" baseline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omnes</a:t>
            </a:r>
            <a:r>
              <a:rPr lang="pt-PT" sz="2400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2400" baseline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transgrederis</a:t>
            </a:r>
            <a:r>
              <a:rPr lang="pt-PT" sz="2400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</a:t>
            </a:r>
          </a:p>
          <a:p>
            <a:pPr>
              <a:defRPr/>
            </a:pPr>
            <a:r>
              <a:rPr lang="pt-PT" sz="2400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baseline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et</a:t>
            </a:r>
            <a:r>
              <a:rPr lang="pt-PT" sz="2400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2400" baseline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altius</a:t>
            </a:r>
            <a:r>
              <a:rPr lang="pt-PT" sz="2400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sedes </a:t>
            </a:r>
            <a:r>
              <a:rPr lang="pt-PT" sz="2400" baseline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</a:t>
            </a:r>
            <a:r>
              <a:rPr lang="pt-PT" sz="2400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2400" baseline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superis</a:t>
            </a:r>
            <a:r>
              <a:rPr lang="pt-PT" sz="2400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O Maria!</a:t>
            </a:r>
          </a:p>
          <a:p>
            <a:pPr lvl="1">
              <a:defRPr/>
            </a:pPr>
            <a:r>
              <a:rPr lang="pt-PT" sz="2400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400" i="1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pt-PT" sz="2000" i="1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Salve, honra do género humano,</a:t>
            </a:r>
          </a:p>
          <a:p>
            <a:pPr lvl="1">
              <a:defRPr/>
            </a:pPr>
            <a:r>
              <a:rPr lang="pt-PT" sz="2000" i="1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salve, ó a mais digna das virgens,</a:t>
            </a:r>
          </a:p>
          <a:p>
            <a:pPr lvl="1">
              <a:defRPr/>
            </a:pPr>
            <a:r>
              <a:rPr lang="pt-PT" sz="2000" i="1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que a todas as virgens excedes,</a:t>
            </a:r>
          </a:p>
          <a:p>
            <a:pPr lvl="1">
              <a:defRPr/>
            </a:pPr>
            <a:r>
              <a:rPr lang="pt-PT" sz="2000" i="1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e que te sentas no mais alto dos céus. Ó Maria!)</a:t>
            </a:r>
          </a:p>
        </p:txBody>
      </p:sp>
      <p:pic>
        <p:nvPicPr>
          <p:cNvPr id="137222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799388" y="5013325"/>
            <a:ext cx="265112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7224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848600" y="6051550"/>
            <a:ext cx="265113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827584" y="1124744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(2)a</a:t>
            </a:r>
          </a:p>
        </p:txBody>
      </p:sp>
      <p:pic>
        <p:nvPicPr>
          <p:cNvPr id="137226" name="Picture 32" descr="BREAD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7227" name="Picture 33" descr="GRAIL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242" name="Picture 10" descr="EM DEFESA DA VI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1854200"/>
            <a:ext cx="2497137" cy="40830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243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50900" y="1619250"/>
            <a:ext cx="6242050" cy="9525"/>
          </a:xfrm>
          <a:prstGeom prst="line">
            <a:avLst/>
          </a:prstGeom>
          <a:noFill/>
          <a:ln w="28575">
            <a:solidFill>
              <a:srgbClr val="00B05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" name="Rectângulo 3"/>
          <p:cNvSpPr/>
          <p:nvPr/>
        </p:nvSpPr>
        <p:spPr>
          <a:xfrm>
            <a:off x="850900" y="1652588"/>
            <a:ext cx="7994650" cy="48926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«SALVE MATER MISERICORDIAE,</a:t>
            </a:r>
          </a:p>
          <a:p>
            <a:pPr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MATER DEI ET MATER VENIAE,</a:t>
            </a:r>
          </a:p>
          <a:p>
            <a:pPr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MATER SPEI ET MATER GRATIAE,</a:t>
            </a:r>
          </a:p>
          <a:p>
            <a:pPr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MATER PLENA SANCTAE LAETITIAE. O MARIA!»</a:t>
            </a:r>
          </a:p>
          <a:p>
            <a:pPr>
              <a:defRPr/>
            </a:pPr>
            <a:endParaRPr lang="pt-PT" sz="24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“Esto, </a:t>
            </a:r>
            <a:r>
              <a:rPr lang="pt-PT" sz="2400" i="1" baseline="0" dirty="0" err="1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Mater</a:t>
            </a:r>
            <a:r>
              <a:rPr lang="pt-PT" sz="24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pt-PT" sz="2400" i="1" baseline="0" dirty="0" err="1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nostrum</a:t>
            </a:r>
            <a:r>
              <a:rPr lang="pt-PT" sz="24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2400" i="1" baseline="0" dirty="0" err="1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solatium</a:t>
            </a:r>
            <a:r>
              <a:rPr lang="pt-PT" sz="24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;</a:t>
            </a:r>
          </a:p>
          <a:p>
            <a:pPr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i="1" baseline="0" dirty="0" err="1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nostrum</a:t>
            </a:r>
            <a:r>
              <a:rPr lang="pt-PT" sz="24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esto, tu Virgo </a:t>
            </a:r>
            <a:r>
              <a:rPr lang="pt-PT" sz="2400" i="1" baseline="0" dirty="0" err="1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gaudium</a:t>
            </a:r>
            <a:r>
              <a:rPr lang="pt-PT" sz="24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;</a:t>
            </a:r>
          </a:p>
          <a:p>
            <a:pPr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i="1" baseline="0" dirty="0" err="1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et</a:t>
            </a:r>
            <a:r>
              <a:rPr lang="pt-PT" sz="24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nos tandem </a:t>
            </a:r>
            <a:r>
              <a:rPr lang="pt-PT" sz="2400" i="1" baseline="0" dirty="0" err="1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post</a:t>
            </a:r>
            <a:r>
              <a:rPr lang="pt-PT" sz="24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hoc </a:t>
            </a:r>
            <a:r>
              <a:rPr lang="pt-PT" sz="2400" i="1" baseline="0" dirty="0" err="1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exsilium</a:t>
            </a:r>
            <a:r>
              <a:rPr lang="pt-PT" sz="24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;</a:t>
            </a:r>
          </a:p>
          <a:p>
            <a:pPr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i="1" baseline="0" dirty="0" err="1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laetos</a:t>
            </a:r>
            <a:r>
              <a:rPr lang="pt-PT" sz="24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junge </a:t>
            </a:r>
            <a:r>
              <a:rPr lang="pt-PT" sz="2400" i="1" baseline="0" dirty="0" err="1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choris</a:t>
            </a:r>
            <a:r>
              <a:rPr lang="pt-PT" sz="24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2400" i="1" baseline="0" dirty="0" err="1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caelestium</a:t>
            </a:r>
            <a:r>
              <a:rPr lang="pt-PT" sz="24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O Maria!”</a:t>
            </a:r>
          </a:p>
          <a:p>
            <a:pPr lvl="3"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( </a:t>
            </a:r>
            <a:r>
              <a:rPr lang="pt-PT" sz="20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Sê, ó Mãe, a nossa consolação;</a:t>
            </a:r>
          </a:p>
          <a:p>
            <a:pPr lvl="3">
              <a:defRPr/>
            </a:pPr>
            <a:r>
              <a:rPr lang="pt-PT" sz="20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sê, ó Virgem, a nossa alegria;</a:t>
            </a:r>
          </a:p>
          <a:p>
            <a:pPr lvl="3">
              <a:defRPr/>
            </a:pPr>
            <a:r>
              <a:rPr lang="pt-PT" sz="20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e depois deste exílio, reúne-nos</a:t>
            </a:r>
          </a:p>
          <a:p>
            <a:pPr lvl="3">
              <a:defRPr/>
            </a:pPr>
            <a:r>
              <a:rPr lang="pt-PT" sz="20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na alegria dos coros celestes. Ó Maria! )</a:t>
            </a:r>
          </a:p>
        </p:txBody>
      </p:sp>
      <p:pic>
        <p:nvPicPr>
          <p:cNvPr id="138246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9175" y="1409700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827584" y="1124744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(2)b</a:t>
            </a:r>
          </a:p>
        </p:txBody>
      </p:sp>
      <p:pic>
        <p:nvPicPr>
          <p:cNvPr id="138249" name="Picture 32" descr="BREAD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250" name="Picture 33" descr="GRAIL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2" descr="http://t0.gstatic.com/images?q=tbn:ANd9GcQdhPxTSIh-lZJzzySPfj8MzYUt_37KqmVVdBTD2HCKAfSapmK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9319" y="4487863"/>
            <a:ext cx="2528887" cy="18938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619" name="Picture 2" descr="http://2.bp.blogspot.com/_QxWS6OcKaaQ/TQEf1gHQ6-I/AAAAAAAAA1Q/-LfUCVvHHTk/s1600/Imaculada+Concei%25C3%25A7%25C3%25A3o+de+Mari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88" y="557213"/>
            <a:ext cx="2528887" cy="39465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62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382" y="4365104"/>
            <a:ext cx="2590800" cy="1873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1621" name="Picture 4" descr="http://1.bp.blogspot.com/_DBAQEjRkqns/Sf5IrNL00FI/AAAAAAAAAa8/7vyDBBpIWDk/s400/imaculada+murillo2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88" y="368300"/>
            <a:ext cx="3013075" cy="41687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622" name="Picture 10" descr="http://mesadepalavras.files.wordpress.com/2009/12/bobheu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3375025"/>
            <a:ext cx="2336800" cy="3006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62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3838" y="557213"/>
            <a:ext cx="1933575" cy="2584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1624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1625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 rot="21070274">
            <a:off x="392621" y="1796558"/>
            <a:ext cx="8938745" cy="358181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sz="31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Estava já anunciado “no princípio da Criação” </a:t>
            </a:r>
            <a:r>
              <a:rPr lang="pt-PT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[«Ela esmagará a cabeça da “Cobra”…»]</a:t>
            </a:r>
            <a:r>
              <a:rPr lang="pt-PT" sz="31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. E, no mesmo instante em que Maria foi concebida sem pecado </a:t>
            </a:r>
            <a:r>
              <a:rPr lang="pt-PT" sz="31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(«Conceição Imaculada»</a:t>
            </a:r>
            <a:r>
              <a:rPr lang="pt-PT" sz="31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), deu início o Mistério da “Incarnação” de Deus…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66" name="Picture 7" descr="http://bsdehonbrasil.files.wordpress.com/2011/05/virgem_mari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692696"/>
            <a:ext cx="3436938" cy="426085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1052513"/>
            <a:ext cx="2916237" cy="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549275" y="2349500"/>
            <a:ext cx="8137525" cy="3692525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spcAft>
                <a:spcPts val="0"/>
              </a:spcAft>
              <a:defRPr/>
            </a:pP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Quão bela és, ó Mãe Imaculada,</a:t>
            </a:r>
          </a:p>
          <a:p>
            <a:pPr lvl="1">
              <a:spcAft>
                <a:spcPts val="0"/>
              </a:spcAft>
              <a:defRPr/>
            </a:pP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vestes de sol antes que a luz desponte,</a:t>
            </a:r>
          </a:p>
          <a:p>
            <a:pPr lvl="1">
              <a:spcAft>
                <a:spcPts val="0"/>
              </a:spcAft>
              <a:defRPr/>
            </a:pP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calcas aos pés a lua enamorada,</a:t>
            </a:r>
          </a:p>
          <a:p>
            <a:pPr lvl="1">
              <a:spcAft>
                <a:spcPts val="0"/>
              </a:spcAft>
              <a:defRPr/>
            </a:pP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estrelas mil coroam tua fronte.</a:t>
            </a:r>
          </a:p>
          <a:p>
            <a:pPr>
              <a:spcAft>
                <a:spcPts val="0"/>
              </a:spcAft>
              <a:defRPr/>
            </a:pPr>
            <a:endParaRPr lang="pt-PT" sz="2500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pt-PT" sz="25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TEU OLHAR, FULGOR DA MADRUGADA,</a:t>
            </a:r>
          </a:p>
          <a:p>
            <a:pPr>
              <a:spcAft>
                <a:spcPts val="0"/>
              </a:spcAft>
              <a:defRPr/>
            </a:pPr>
            <a:r>
              <a:rPr lang="pt-PT" sz="25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 PAZ E AMOR ENCHE MEU CORAÇÃO;</a:t>
            </a:r>
          </a:p>
          <a:p>
            <a:pPr>
              <a:spcAft>
                <a:spcPts val="0"/>
              </a:spcAft>
              <a:defRPr/>
            </a:pPr>
            <a:r>
              <a:rPr lang="pt-PT" sz="25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COM FERVOR, MARIA IMACULADA:</a:t>
            </a:r>
          </a:p>
          <a:p>
            <a:pPr>
              <a:spcAft>
                <a:spcPts val="0"/>
              </a:spcAft>
              <a:defRPr/>
            </a:pPr>
            <a:r>
              <a:rPr lang="pt-PT" sz="25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EIS-ME A CANTAR A TUA CONCEIÇÃO.</a:t>
            </a: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539552" y="548680"/>
            <a:ext cx="2952378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290" name="Picture 2" descr="http://t0.gstatic.com/images?q=tbn:ANd9GcQdhPxTSIh-lZJzzySPfj8MzYUt_37KqmVVdBTD2HCKAfSapmK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3438" y="4487863"/>
            <a:ext cx="2528887" cy="18938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0291" name="Picture 2" descr="http://2.bp.blogspot.com/_QxWS6OcKaaQ/TQEf1gHQ6-I/AAAAAAAAA1Q/-LfUCVvHHTk/s1600/Imaculada+Concei%25C3%25A7%25C3%25A3o+de+Mari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88" y="557213"/>
            <a:ext cx="2528887" cy="39465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029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364038"/>
            <a:ext cx="2590800" cy="1873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0293" name="Picture 4" descr="http://1.bp.blogspot.com/_DBAQEjRkqns/Sf5IrNL00FI/AAAAAAAAAa8/7vyDBBpIWDk/s400/imaculada+murillo2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88" y="368300"/>
            <a:ext cx="3013075" cy="41687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0294" name="Picture 10" descr="http://mesadepalavras.files.wordpress.com/2009/12/bobheu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5895" y="3381313"/>
            <a:ext cx="2336800" cy="3006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029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3838" y="557213"/>
            <a:ext cx="1933575" cy="2584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0296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0297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 rot="21070274">
            <a:off x="392621" y="1796558"/>
            <a:ext cx="8938745" cy="358181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sz="31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Estava já anunciado “no princípio da Criação” </a:t>
            </a:r>
            <a:r>
              <a:rPr lang="pt-PT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[«Ela esmagará a cabeça da “Cobra”…»]</a:t>
            </a:r>
            <a:r>
              <a:rPr lang="pt-PT" sz="31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. E, no mesmo instante em que Maria foi concebida sem pecado </a:t>
            </a:r>
            <a:r>
              <a:rPr lang="pt-PT" sz="31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(«Conceição Imaculada»</a:t>
            </a:r>
            <a:r>
              <a:rPr lang="pt-PT" sz="31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), deu início o Mistério da “Incarnação” de Deus…</a:t>
            </a:r>
          </a:p>
        </p:txBody>
      </p:sp>
      <p:sp>
        <p:nvSpPr>
          <p:cNvPr id="12" name="WordArt 4"/>
          <p:cNvSpPr>
            <a:spLocks noChangeArrowheads="1" noChangeShapeType="1"/>
          </p:cNvSpPr>
          <p:nvPr/>
        </p:nvSpPr>
        <p:spPr bwMode="auto">
          <a:xfrm>
            <a:off x="5148064" y="5574399"/>
            <a:ext cx="3122583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2" name="Picture 2" descr="http://t0.gstatic.com/images?q=tbn:ANd9GcT2wR-ChXsrlwpNzi3ZhQKaPPWkjMHiSiVAMlG1-uw0fklCpj-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4544" y="980728"/>
            <a:ext cx="2616781" cy="35283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971996" y="1268760"/>
            <a:ext cx="3146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cs typeface="+mn-cs"/>
            </a:endParaRPr>
          </a:p>
        </p:txBody>
      </p:sp>
      <p:sp>
        <p:nvSpPr>
          <p:cNvPr id="4" name="Rectângulo 3"/>
          <p:cNvSpPr/>
          <p:nvPr/>
        </p:nvSpPr>
        <p:spPr>
          <a:xfrm>
            <a:off x="611188" y="2420888"/>
            <a:ext cx="7201172" cy="353943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spcAft>
                <a:spcPts val="0"/>
              </a:spcAft>
              <a:defRPr/>
            </a:pPr>
            <a: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CANTAI UM CÂNTICO NOVO: </a:t>
            </a:r>
            <a:b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SENHOR FEZ MARAVILHAS!</a:t>
            </a:r>
            <a:b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CANTAI AO NOSSO DEUS, </a:t>
            </a:r>
          </a:p>
          <a:p>
            <a:pPr>
              <a:spcAft>
                <a:spcPts val="0"/>
              </a:spcAft>
              <a:defRPr/>
            </a:pPr>
            <a: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CANTAI!</a:t>
            </a:r>
            <a:b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/>
            </a:r>
            <a:b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 </a:t>
            </a:r>
            <a:r>
              <a:rPr lang="pt-PT" sz="2000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Salve, ó Maria, cheia de graça, </a:t>
            </a:r>
            <a:br>
              <a:rPr lang="pt-PT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 o Senhor está contigo!</a:t>
            </a:r>
            <a:br>
              <a:rPr lang="pt-PT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 Bendita és tu entre as mulheres! </a:t>
            </a: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971996" y="620688"/>
            <a:ext cx="3146821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0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133600"/>
            <a:ext cx="374491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 da </a:t>
            </a:r>
          </a:p>
          <a:p>
            <a:pPr algn="ctr"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PALAVRA</a:t>
            </a:r>
          </a:p>
        </p:txBody>
      </p:sp>
      <p:pic>
        <p:nvPicPr>
          <p:cNvPr id="114692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1052513"/>
            <a:ext cx="4751387" cy="394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chemeClr val="tx1"/>
                </a:solidFill>
              </a:ln>
              <a:cs typeface="+mn-cs"/>
            </a:endParaRPr>
          </a:p>
        </p:txBody>
      </p:sp>
      <p:pic>
        <p:nvPicPr>
          <p:cNvPr id="11571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291263" y="6045200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881063" y="1484313"/>
            <a:ext cx="6931025" cy="44021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“Depois de Adão ter comido da árvore,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Senhor Deus chamou-o e disse-lhe: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«Onde estás?». Ele respondeu: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«Ouvi o rumor dos vossos passos no jardim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e, como estava nu, tive medo e escondi-me».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Disse Deus: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«Quem te deu a conhecer que estavas nu?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Terias tu comido dessa árvore,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da qual te proibira comer?».  Adão respondeu: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«A mulher que me destes por companheira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deu-me do fruto da árvore e eu comi».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Senhor Deus perguntou à mulher: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«Que fizeste?»  E a mulher respondeu: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«A serpente enganou-me e eu comi».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476375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pic>
        <p:nvPicPr>
          <p:cNvPr id="115719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1673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1098550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784225" y="1365250"/>
            <a:ext cx="7820025" cy="37861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Disse então o Senhor Deus à serpente: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«Por teres feito semelhante coisa,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maldita sejas entre todos os animais domésticos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entre todos os animais selvagens.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Hás-de rastejar e comer do pó da terra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todos os dias da tua vida.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Estabelecerei inimizade entre ti e a mulher,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entre a tua descendência e a descendência dela.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Esta te esmagará a cabeça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tu a atingirás no calcanhar».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homem deu à mulher o nome de ‘Eva’,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porque ela foi a mãe de todos os viventes”.  (Gn 3)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476375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9790279">
            <a:off x="504699" y="5685503"/>
            <a:ext cx="1489728" cy="3428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pic>
        <p:nvPicPr>
          <p:cNvPr id="116744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ângulo 12"/>
          <p:cNvSpPr/>
          <p:nvPr/>
        </p:nvSpPr>
        <p:spPr>
          <a:xfrm>
            <a:off x="2051050" y="5229225"/>
            <a:ext cx="633730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Para Vós, Senhor,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     elevo a minha alma!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17763" name="Seta para baixo 10"/>
          <p:cNvSpPr>
            <a:spLocks noChangeArrowheads="1"/>
          </p:cNvSpPr>
          <p:nvPr/>
        </p:nvSpPr>
        <p:spPr bwMode="auto">
          <a:xfrm rot="-1879668">
            <a:off x="6954838" y="615791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81025" y="1341438"/>
            <a:ext cx="8239125" cy="47085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“Bendito seja Deus, Pai de Nosso Senhor Jesus Cristo,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 do alto dos Céus nos abençoou com toda a espécie de bênçãos espirituais em Cristo. N’Ele nos escolheu, antes da criação do mundo, para sermos santos e irrepreensíveis,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em caridade, na sua presença.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Ele nos predestinou, conforme a benevolência da sua vontade, a fim de sermos seus filhos adotivos,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 Jesus Cristo, para louvor da sua glória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da graça que derramou sobre nós, por seu amado Filho.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Em Cristo fomos constituídos herdeiros,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 termos sido predestinados,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segundo os desígnios d’Aquele que tudo realiza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conforme a decisão da sua vontade,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para sermos um hino de louvor da sua glória,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nós que desde o começo esperámos em Cristo”.      (Ef 1)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75656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LEITURA: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779912" y="6049962"/>
            <a:ext cx="3060055" cy="33136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17768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16290</TotalTime>
  <Words>1724</Words>
  <Application>Microsoft Office PowerPoint</Application>
  <PresentationFormat>Apresentação no Ecrã (4:3)</PresentationFormat>
  <Paragraphs>316</Paragraphs>
  <Slides>31</Slides>
  <Notes>6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8</vt:i4>
      </vt:variant>
      <vt:variant>
        <vt:lpstr>Tema</vt:lpstr>
      </vt:variant>
      <vt:variant>
        <vt:i4>9</vt:i4>
      </vt:variant>
      <vt:variant>
        <vt:lpstr>Títulos dos diapositivos</vt:lpstr>
      </vt:variant>
      <vt:variant>
        <vt:i4>31</vt:i4>
      </vt:variant>
    </vt:vector>
  </HeadingPairs>
  <TitlesOfParts>
    <vt:vector size="48" baseType="lpstr">
      <vt:lpstr>Arial</vt:lpstr>
      <vt:lpstr>Arial Black</vt:lpstr>
      <vt:lpstr>Arial Rounded MT Bold</vt:lpstr>
      <vt:lpstr>Britannic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8_Modelo de apresentação predefinido</vt:lpstr>
      <vt:lpstr>9_Modelo de apresentação predefinido</vt:lpstr>
      <vt:lpstr>13_Modelo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[ Após a Consagração / À escolha ]  (1ª) S- Mistério da fé!       P- Anunciamos, Senhor, a Vossa morte,           proclamamos a Vossa Ressurreição.          Vinde, Senhor Jesus!       (2ª)  S- Mistério admirável da nossa fé!        P- Quando comemos deste pão            e bebemos deste cálice,             anunciamos, Senhor, a Vossa morte,            esperando a Vossa vinda gloriosa.       (3ª) S- Mistério da fé para a salvação do mundo!         P-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1285</cp:revision>
  <dcterms:created xsi:type="dcterms:W3CDTF">2006-05-02T09:35:59Z</dcterms:created>
  <dcterms:modified xsi:type="dcterms:W3CDTF">2015-02-07T16:22:51Z</dcterms:modified>
</cp:coreProperties>
</file>