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0.xml" ContentType="application/vnd.openxmlformats-officedocument.theme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1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theme/theme12.xml" ContentType="application/vnd.openxmlformats-officedocument.theme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theme/theme13.xml" ContentType="application/vnd.openxmlformats-officedocument.theme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theme/theme14.xml" ContentType="application/vnd.openxmlformats-officedocument.theme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theme/theme15.xml" ContentType="application/vnd.openxmlformats-officedocument.theme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theme/theme16.xml" ContentType="application/vnd.openxmlformats-officedocument.theme+xml"/>
  <Override PartName="/ppt/theme/theme1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5499" r:id="rId2"/>
    <p:sldMasterId id="2147485512" r:id="rId3"/>
    <p:sldMasterId id="2147485525" r:id="rId4"/>
    <p:sldMasterId id="2147485538" r:id="rId5"/>
    <p:sldMasterId id="2147485551" r:id="rId6"/>
    <p:sldMasterId id="2147485564" r:id="rId7"/>
    <p:sldMasterId id="2147485577" r:id="rId8"/>
    <p:sldMasterId id="2147485590" r:id="rId9"/>
    <p:sldMasterId id="2147485603" r:id="rId10"/>
    <p:sldMasterId id="2147485616" r:id="rId11"/>
    <p:sldMasterId id="2147485629" r:id="rId12"/>
    <p:sldMasterId id="2147485642" r:id="rId13"/>
    <p:sldMasterId id="2147485655" r:id="rId14"/>
    <p:sldMasterId id="2147485668" r:id="rId15"/>
    <p:sldMasterId id="2147485681" r:id="rId16"/>
  </p:sldMasterIdLst>
  <p:notesMasterIdLst>
    <p:notesMasterId r:id="rId47"/>
  </p:notesMasterIdLst>
  <p:sldIdLst>
    <p:sldId id="385" r:id="rId17"/>
    <p:sldId id="354" r:id="rId18"/>
    <p:sldId id="314" r:id="rId19"/>
    <p:sldId id="319" r:id="rId20"/>
    <p:sldId id="383" r:id="rId21"/>
    <p:sldId id="308" r:id="rId22"/>
    <p:sldId id="355" r:id="rId23"/>
    <p:sldId id="358" r:id="rId24"/>
    <p:sldId id="359" r:id="rId25"/>
    <p:sldId id="360" r:id="rId26"/>
    <p:sldId id="361" r:id="rId27"/>
    <p:sldId id="362" r:id="rId28"/>
    <p:sldId id="363" r:id="rId29"/>
    <p:sldId id="356" r:id="rId30"/>
    <p:sldId id="365" r:id="rId31"/>
    <p:sldId id="366" r:id="rId32"/>
    <p:sldId id="357" r:id="rId33"/>
    <p:sldId id="367" r:id="rId34"/>
    <p:sldId id="368" r:id="rId35"/>
    <p:sldId id="369" r:id="rId36"/>
    <p:sldId id="381" r:id="rId37"/>
    <p:sldId id="382" r:id="rId38"/>
    <p:sldId id="371" r:id="rId39"/>
    <p:sldId id="372" r:id="rId40"/>
    <p:sldId id="373" r:id="rId41"/>
    <p:sldId id="374" r:id="rId42"/>
    <p:sldId id="375" r:id="rId43"/>
    <p:sldId id="376" r:id="rId44"/>
    <p:sldId id="379" r:id="rId45"/>
    <p:sldId id="386" r:id="rId46"/>
  </p:sldIdLst>
  <p:sldSz cx="9144000" cy="6858000" type="screen4x3"/>
  <p:notesSz cx="6858000" cy="9144000"/>
  <p:defaultTextStyle>
    <a:defPPr>
      <a:defRPr lang="pt-PT"/>
    </a:defPPr>
    <a:lvl1pPr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FF"/>
    <a:srgbClr val="CCECFF"/>
    <a:srgbClr val="99CCFF"/>
    <a:srgbClr val="FFFFFF"/>
    <a:srgbClr val="CCFFFF"/>
    <a:srgbClr val="66FFFF"/>
    <a:srgbClr val="FFCCFF"/>
    <a:srgbClr val="0099FF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176" autoAdjust="0"/>
    <p:restoredTop sz="94628" autoAdjust="0"/>
  </p:normalViewPr>
  <p:slideViewPr>
    <p:cSldViewPr>
      <p:cViewPr varScale="1">
        <p:scale>
          <a:sx n="93" d="100"/>
          <a:sy n="93" d="100"/>
        </p:scale>
        <p:origin x="96" y="22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2.xml"/><Relationship Id="rId26" Type="http://schemas.openxmlformats.org/officeDocument/2006/relationships/slide" Target="slides/slide10.xml"/><Relationship Id="rId39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5.xml"/><Relationship Id="rId34" Type="http://schemas.openxmlformats.org/officeDocument/2006/relationships/slide" Target="slides/slide18.xml"/><Relationship Id="rId42" Type="http://schemas.openxmlformats.org/officeDocument/2006/relationships/slide" Target="slides/slide26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1.xml"/><Relationship Id="rId25" Type="http://schemas.openxmlformats.org/officeDocument/2006/relationships/slide" Target="slides/slide9.xml"/><Relationship Id="rId33" Type="http://schemas.openxmlformats.org/officeDocument/2006/relationships/slide" Target="slides/slide17.xml"/><Relationship Id="rId38" Type="http://schemas.openxmlformats.org/officeDocument/2006/relationships/slide" Target="slides/slide22.xml"/><Relationship Id="rId46" Type="http://schemas.openxmlformats.org/officeDocument/2006/relationships/slide" Target="slides/slide30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" Target="slides/slide4.xml"/><Relationship Id="rId29" Type="http://schemas.openxmlformats.org/officeDocument/2006/relationships/slide" Target="slides/slide13.xml"/><Relationship Id="rId41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8.xml"/><Relationship Id="rId32" Type="http://schemas.openxmlformats.org/officeDocument/2006/relationships/slide" Target="slides/slide16.xml"/><Relationship Id="rId37" Type="http://schemas.openxmlformats.org/officeDocument/2006/relationships/slide" Target="slides/slide21.xml"/><Relationship Id="rId40" Type="http://schemas.openxmlformats.org/officeDocument/2006/relationships/slide" Target="slides/slide24.xml"/><Relationship Id="rId45" Type="http://schemas.openxmlformats.org/officeDocument/2006/relationships/slide" Target="slides/slide29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7.xml"/><Relationship Id="rId28" Type="http://schemas.openxmlformats.org/officeDocument/2006/relationships/slide" Target="slides/slide12.xml"/><Relationship Id="rId36" Type="http://schemas.openxmlformats.org/officeDocument/2006/relationships/slide" Target="slides/slide20.xml"/><Relationship Id="rId49" Type="http://schemas.openxmlformats.org/officeDocument/2006/relationships/viewProps" Target="view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3.xml"/><Relationship Id="rId31" Type="http://schemas.openxmlformats.org/officeDocument/2006/relationships/slide" Target="slides/slide15.xml"/><Relationship Id="rId44" Type="http://schemas.openxmlformats.org/officeDocument/2006/relationships/slide" Target="slides/slide28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6.xml"/><Relationship Id="rId27" Type="http://schemas.openxmlformats.org/officeDocument/2006/relationships/slide" Target="slides/slide11.xml"/><Relationship Id="rId30" Type="http://schemas.openxmlformats.org/officeDocument/2006/relationships/slide" Target="slides/slide14.xml"/><Relationship Id="rId35" Type="http://schemas.openxmlformats.org/officeDocument/2006/relationships/slide" Target="slides/slide19.xml"/><Relationship Id="rId43" Type="http://schemas.openxmlformats.org/officeDocument/2006/relationships/slide" Target="slides/slide27.xml"/><Relationship Id="rId48" Type="http://schemas.openxmlformats.org/officeDocument/2006/relationships/presProps" Target="presProps.xml"/><Relationship Id="rId8" Type="http://schemas.openxmlformats.org/officeDocument/2006/relationships/slideMaster" Target="slideMasters/slideMaster8.xml"/><Relationship Id="rId51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E84E4B90-2875-4945-A24B-10CC899FB6C5}" type="datetimeFigureOut">
              <a:rPr lang="pt-PT"/>
              <a:pPr>
                <a:defRPr/>
              </a:pPr>
              <a:t>07/02/2015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6CF1DA56-8616-4048-BD28-A70FFFF0C85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3033368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3994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54C9001-4F3A-4C41-A13B-D72551F2EF73}" type="slidenum">
              <a:rPr lang="pt-PT" sz="1200" smtClean="0">
                <a:latin typeface="Times New Roman" pitchFamily="18" charset="0"/>
              </a:rPr>
              <a:pPr eaLnBrk="1" hangingPunct="1"/>
              <a:t>3</a:t>
            </a:fld>
            <a:endParaRPr lang="pt-PT" sz="1200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220766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3994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54C9001-4F3A-4C41-A13B-D72551F2EF73}" type="slidenum">
              <a:rPr lang="pt-PT" sz="1200" smtClean="0">
                <a:solidFill>
                  <a:prstClr val="black"/>
                </a:solidFill>
                <a:latin typeface="Times New Roman" pitchFamily="18" charset="0"/>
              </a:rPr>
              <a:pPr eaLnBrk="1" hangingPunct="1"/>
              <a:t>30</a:t>
            </a:fld>
            <a:endParaRPr lang="pt-PT" sz="1200" smtClean="0">
              <a:solidFill>
                <a:prstClr val="black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45167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_tradnl" smtClean="0"/>
          </a:p>
        </p:txBody>
      </p:sp>
    </p:spTree>
    <p:extLst>
      <p:ext uri="{BB962C8B-B14F-4D97-AF65-F5344CB8AC3E}">
        <p14:creationId xmlns:p14="http://schemas.microsoft.com/office/powerpoint/2010/main" val="39456004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_tradnl" smtClean="0"/>
          </a:p>
        </p:txBody>
      </p:sp>
    </p:spTree>
    <p:extLst>
      <p:ext uri="{BB962C8B-B14F-4D97-AF65-F5344CB8AC3E}">
        <p14:creationId xmlns:p14="http://schemas.microsoft.com/office/powerpoint/2010/main" val="26850666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CF1DA56-8616-4048-BD28-A70FFFF0C850}" type="slidenum">
              <a:rPr lang="pt-PT" smtClean="0"/>
              <a:pPr>
                <a:defRPr/>
              </a:pPr>
              <a:t>12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865922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233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049DB6E-F8BB-4E85-AF06-B2715AE1F021}" type="slidenum">
              <a:rPr lang="pt-PT" smtClean="0">
                <a:solidFill>
                  <a:prstClr val="black"/>
                </a:solidFill>
              </a:rPr>
              <a:pPr>
                <a:defRPr/>
              </a:pPr>
              <a:t>25</a:t>
            </a:fld>
            <a:endParaRPr lang="pt-P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16781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6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dirty="0" smtClean="0"/>
          </a:p>
        </p:txBody>
      </p:sp>
      <p:sp>
        <p:nvSpPr>
          <p:cNvPr id="3072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0CA1E418-820C-4E55-A0DC-497F017A511E}" type="slidenum">
              <a:rPr lang="pt-PT" sz="1200" smtClean="0">
                <a:solidFill>
                  <a:prstClr val="black"/>
                </a:solidFill>
              </a:rPr>
              <a:pPr algn="r" eaLnBrk="1" hangingPunct="1">
                <a:defRPr/>
              </a:pPr>
              <a:t>26</a:t>
            </a:fld>
            <a:endParaRPr lang="pt-PT" sz="12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70792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438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3174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E182D9C0-031F-4F15-8153-8FE53661B093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27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47854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541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3277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C5F00AC8-7653-4873-84A0-AC59C98180A1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28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34319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848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3584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F61FA630-DF11-4722-B0BE-5AE327E538E2}" type="slidenum">
              <a:rPr lang="pt-PT" sz="1200" smtClean="0">
                <a:solidFill>
                  <a:prstClr val="black"/>
                </a:solidFill>
              </a:rPr>
              <a:pPr algn="r" eaLnBrk="1" hangingPunct="1">
                <a:defRPr/>
              </a:pPr>
              <a:t>29</a:t>
            </a:fld>
            <a:endParaRPr lang="pt-PT" sz="12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53682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latin typeface="Times New Roman" pitchFamily="18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latin typeface="Times New Roman" pitchFamily="18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latin typeface="Times New Roman" pitchFamily="18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latin typeface="Times New Roman" pitchFamily="18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latin typeface="Times New Roman" pitchFamily="18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latin typeface="Times New Roman" pitchFamily="18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latin typeface="Times New Roman" pitchFamily="18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latin typeface="Times New Roman" pitchFamily="18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A21C97-9044-4816-A776-F885420C53D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0069486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0F8C36-AEC7-4D73-B46E-CEEB5E2D9EB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58505283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D544222-656A-4E4C-9F2A-998477F2ADC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1546843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2E98FE2-C970-483D-AE44-2BC918D9AB3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67185573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9909B3E-6C9C-4E18-93AD-373407C9A0A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29628575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FD5C1AD-201A-458B-8A33-4BCAB98F8A9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55671209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33042EA-F0D9-4B8E-A9BB-B145061ACEA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2576035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E08C87C-CB15-4531-B8AE-CDAE4FBDE6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00496509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FB61B15-DCB8-436E-82BA-94FA7B073E7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06045779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5EF4B30-EAC4-4659-B0A8-790B1667BC4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609256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2CF494E-7C76-4CD4-A707-2179778EDE4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16343045"/>
      </p:ext>
    </p:extLst>
  </p:cSld>
  <p:clrMapOvr>
    <a:masterClrMapping/>
  </p:clrMapOvr>
  <p:transition spd="med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AD3A6F1-FA24-4A4D-A996-73576493E55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5849475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CB5EB1-21FB-4A4C-9766-DF4B81110FB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03411108"/>
      </p:ext>
    </p:extLst>
  </p:cSld>
  <p:clrMapOvr>
    <a:masterClrMapping/>
  </p:clrMapOvr>
  <p:transition spd="med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6323780-4470-4134-8F84-F79860CC552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99926530"/>
      </p:ext>
    </p:extLst>
  </p:cSld>
  <p:clrMapOvr>
    <a:masterClrMapping/>
  </p:clrMapOvr>
  <p:transition spd="med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CAAE090-F246-4852-A8D9-C25199831E5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24217030"/>
      </p:ext>
    </p:extLst>
  </p:cSld>
  <p:clrMapOvr>
    <a:masterClrMapping/>
  </p:clrMapOvr>
  <p:transition spd="med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E46E7EB-9DC5-4749-804C-2C5BC71817D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82463189"/>
      </p:ext>
    </p:extLst>
  </p:cSld>
  <p:clrMapOvr>
    <a:masterClrMapping/>
  </p:clrMapOvr>
  <p:transition spd="med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BB08E0E-754F-4D22-9D04-50989C1B3B4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05650324"/>
      </p:ext>
    </p:extLst>
  </p:cSld>
  <p:clrMapOvr>
    <a:masterClrMapping/>
  </p:clrMapOvr>
  <p:transition spd="med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1EA6721-D6DD-40B8-9194-FE7277244CF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28681677"/>
      </p:ext>
    </p:extLst>
  </p:cSld>
  <p:clrMapOvr>
    <a:masterClrMapping/>
  </p:clrMapOvr>
  <p:transition spd="med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ACE3FC4-7FA2-47F1-A8FA-CC97701D85B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57860360"/>
      </p:ext>
    </p:extLst>
  </p:cSld>
  <p:clrMapOvr>
    <a:masterClrMapping/>
  </p:clrMapOvr>
  <p:transition spd="med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E160B0D-F6F9-4954-BC90-D06B7870BE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3792426"/>
      </p:ext>
    </p:extLst>
  </p:cSld>
  <p:clrMapOvr>
    <a:masterClrMapping/>
  </p:clrMapOvr>
  <p:transition spd="med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3157495-8F9E-4B4B-8305-BC098C2B261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46456856"/>
      </p:ext>
    </p:extLst>
  </p:cSld>
  <p:clrMapOvr>
    <a:masterClrMapping/>
  </p:clrMapOvr>
  <p:transition spd="med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2BD74F2-F116-4770-BA76-60C4AB56247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22787784"/>
      </p:ext>
    </p:extLst>
  </p:cSld>
  <p:clrMapOvr>
    <a:masterClrMapping/>
  </p:clrMapOvr>
  <p:transition spd="med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FD177C0-0937-4773-A0E5-02513A66495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36227896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A1BA31-FC1D-4F88-8982-2DC97EE5EC3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80507858"/>
      </p:ext>
    </p:extLst>
  </p:cSld>
  <p:clrMapOvr>
    <a:masterClrMapping/>
  </p:clrMapOvr>
  <p:transition spd="med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344BE87-16B2-484F-8CB3-5768A5A4B7F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84593107"/>
      </p:ext>
    </p:extLst>
  </p:cSld>
  <p:clrMapOvr>
    <a:masterClrMapping/>
  </p:clrMapOvr>
  <p:transition spd="med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F13802E-FDBC-4768-9E5A-01F03171E10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5596835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7FBBE7A-87B0-4087-ACB2-2261FA6420A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03349997"/>
      </p:ext>
    </p:extLst>
  </p:cSld>
  <p:clrMapOvr>
    <a:masterClrMapping/>
  </p:clrMapOvr>
  <p:transition spd="med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24A92B0-ABA6-4768-B648-FA073CCC224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11158596"/>
      </p:ext>
    </p:extLst>
  </p:cSld>
  <p:clrMapOvr>
    <a:masterClrMapping/>
  </p:clrMapOvr>
  <p:transition spd="med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241B9C4-81AC-4E39-AB8F-48D96F37882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10443559"/>
      </p:ext>
    </p:extLst>
  </p:cSld>
  <p:clrMapOvr>
    <a:masterClrMapping/>
  </p:clrMapOvr>
  <p:transition spd="med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B71D9F4-0215-4C03-881C-EEB63C26A27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45918866"/>
      </p:ext>
    </p:extLst>
  </p:cSld>
  <p:clrMapOvr>
    <a:masterClrMapping/>
  </p:clrMapOvr>
  <p:transition spd="med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76FC429-735F-4137-8ABD-D40C515F7B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4796613"/>
      </p:ext>
    </p:extLst>
  </p:cSld>
  <p:clrMapOvr>
    <a:masterClrMapping/>
  </p:clrMapOvr>
  <p:transition spd="med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F4ADE86-195A-40DA-ABD9-E75B50ABC6C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49255333"/>
      </p:ext>
    </p:extLst>
  </p:cSld>
  <p:clrMapOvr>
    <a:masterClrMapping/>
  </p:clrMapOvr>
  <p:transition spd="med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9DD8AA2-E267-459B-B172-3275524AC72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88675961"/>
      </p:ext>
    </p:extLst>
  </p:cSld>
  <p:clrMapOvr>
    <a:masterClrMapping/>
  </p:clrMapOvr>
  <p:transition spd="med"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C756761-6BBC-4DA0-8AC3-329DD79AB35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47089166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9BD0B9-4EAB-4E84-B1C2-F4C3AE875D13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56640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08C6CDF-737E-45CD-AE33-13EE163BE9F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83757036"/>
      </p:ext>
    </p:extLst>
  </p:cSld>
  <p:clrMapOvr>
    <a:masterClrMapping/>
  </p:clrMapOvr>
  <p:transition spd="med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D8EA80B-FAAA-4377-A43D-764762CE41A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55961850"/>
      </p:ext>
    </p:extLst>
  </p:cSld>
  <p:clrMapOvr>
    <a:masterClrMapping/>
  </p:clrMapOvr>
  <p:transition spd="med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7A38C35-F8A8-4A1E-918A-3A9BA53C693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52942086"/>
      </p:ext>
    </p:extLst>
  </p:cSld>
  <p:clrMapOvr>
    <a:masterClrMapping/>
  </p:clrMapOvr>
  <p:transition spd="med"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es-ES" sz="2400" b="0" baseline="0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57AE6C2-B5D5-4F2A-817B-99F36313BDB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1314514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E85C8CE-FFCE-40B5-95C3-0F42AE0A002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80029234"/>
      </p:ext>
    </p:extLst>
  </p:cSld>
  <p:clrMapOvr>
    <a:masterClrMapping/>
  </p:clrMapOvr>
  <p:transition spd="med"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75DAE28-5337-4AFC-B333-16C73826919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78741707"/>
      </p:ext>
    </p:extLst>
  </p:cSld>
  <p:clrMapOvr>
    <a:masterClrMapping/>
  </p:clrMapOvr>
  <p:transition spd="med"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4505C8C-3124-4EEB-836D-D86754F6B71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40318034"/>
      </p:ext>
    </p:extLst>
  </p:cSld>
  <p:clrMapOvr>
    <a:masterClrMapping/>
  </p:clrMapOvr>
  <p:transition spd="med"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BA0F894-2F9F-4438-BDF8-7605466D294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04766701"/>
      </p:ext>
    </p:extLst>
  </p:cSld>
  <p:clrMapOvr>
    <a:masterClrMapping/>
  </p:clrMapOvr>
  <p:transition spd="med"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37FA9C7-4CE3-4A10-8356-7D3D7A02421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04652192"/>
      </p:ext>
    </p:extLst>
  </p:cSld>
  <p:clrMapOvr>
    <a:masterClrMapping/>
  </p:clrMapOvr>
  <p:transition spd="med"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F588DA1-3ADC-4BE1-B798-68B699E8ABB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93610169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120A1D-DF0F-42B0-9207-3B7126FA10C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954874"/>
      </p:ext>
    </p:extLst>
  </p:cSld>
  <p:clrMapOvr>
    <a:masterClrMapping/>
  </p:clrMapOvr>
  <p:transition spd="med"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1601164-C6EB-4CA2-81FB-8C126CCA532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25496089"/>
      </p:ext>
    </p:extLst>
  </p:cSld>
  <p:clrMapOvr>
    <a:masterClrMapping/>
  </p:clrMapOvr>
  <p:transition spd="med"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979958D-A910-423F-B374-414B50D95F1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80041747"/>
      </p:ext>
    </p:extLst>
  </p:cSld>
  <p:clrMapOvr>
    <a:masterClrMapping/>
  </p:clrMapOvr>
  <p:transition spd="med"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84D1A32-98AE-4101-AC68-94684860C53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79068190"/>
      </p:ext>
    </p:extLst>
  </p:cSld>
  <p:clrMapOvr>
    <a:masterClrMapping/>
  </p:clrMapOvr>
  <p:transition spd="med"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803461C-8E50-4FBD-9C69-AA87366F696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70415299"/>
      </p:ext>
    </p:extLst>
  </p:cSld>
  <p:clrMapOvr>
    <a:masterClrMapping/>
  </p:clrMapOvr>
  <p:transition spd="med"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E9095C0-5299-47B4-B18C-6C8C7AD5531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27552851"/>
      </p:ext>
    </p:extLst>
  </p:cSld>
  <p:clrMapOvr>
    <a:masterClrMapping/>
  </p:clrMapOvr>
  <p:transition spd="med"/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B80554F-909D-4A21-9363-14D03C698BA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1653175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5CF0305-F714-48A5-9F28-2D2AC10060B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20596973"/>
      </p:ext>
    </p:extLst>
  </p:cSld>
  <p:clrMapOvr>
    <a:masterClrMapping/>
  </p:clrMapOvr>
  <p:transition spd="med"/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B7AADD2-D4CB-4138-8D72-83BB15C7CF5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11902825"/>
      </p:ext>
    </p:extLst>
  </p:cSld>
  <p:clrMapOvr>
    <a:masterClrMapping/>
  </p:clrMapOvr>
  <p:transition spd="med"/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7462742-F4D0-4FB1-B0F9-FB61525E5AD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82937886"/>
      </p:ext>
    </p:extLst>
  </p:cSld>
  <p:clrMapOvr>
    <a:masterClrMapping/>
  </p:clrMapOvr>
  <p:transition spd="med"/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BD21CFE-0E64-455A-BB4D-F2D2A6DF528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66124969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2BA8E5-EF9C-4952-AD0A-D94E75C4B303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6428108"/>
      </p:ext>
    </p:extLst>
  </p:cSld>
  <p:clrMapOvr>
    <a:masterClrMapping/>
  </p:clrMapOvr>
  <p:transition spd="med"/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3E45856-8DB6-4C5F-82DB-82AE94A71A0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28560219"/>
      </p:ext>
    </p:extLst>
  </p:cSld>
  <p:clrMapOvr>
    <a:masterClrMapping/>
  </p:clrMapOvr>
  <p:transition spd="med"/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EC1BBB5-A21A-4D07-98FB-AFD60F09567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39608910"/>
      </p:ext>
    </p:extLst>
  </p:cSld>
  <p:clrMapOvr>
    <a:masterClrMapping/>
  </p:clrMapOvr>
  <p:transition spd="med"/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C1D3C7E-653F-4EA1-A3DA-C9E787EAE12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16198274"/>
      </p:ext>
    </p:extLst>
  </p:cSld>
  <p:clrMapOvr>
    <a:masterClrMapping/>
  </p:clrMapOvr>
  <p:transition spd="med"/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15C0DBF-7A9A-48AC-85EC-E203A11F2C3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43929541"/>
      </p:ext>
    </p:extLst>
  </p:cSld>
  <p:clrMapOvr>
    <a:masterClrMapping/>
  </p:clrMapOvr>
  <p:transition spd="med"/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82B1084-D443-45AA-A789-CB28A68B9E5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40161019"/>
      </p:ext>
    </p:extLst>
  </p:cSld>
  <p:clrMapOvr>
    <a:masterClrMapping/>
  </p:clrMapOvr>
  <p:transition spd="med"/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052B2FB-BF75-4764-BF9D-8E039426DD9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65477160"/>
      </p:ext>
    </p:extLst>
  </p:cSld>
  <p:clrMapOvr>
    <a:masterClrMapping/>
  </p:clrMapOvr>
  <p:transition spd="med"/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D9D79FD-0DB3-4263-978D-E58C8323C2C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7036203"/>
      </p:ext>
    </p:extLst>
  </p:cSld>
  <p:clrMapOvr>
    <a:masterClrMapping/>
  </p:clrMapOvr>
  <p:transition spd="med"/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38868E5-ADB9-4CC8-B41F-4F253D630182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31805651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BAB2436-6682-4E06-B7B3-DA1CC85EAB01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172424490"/>
      </p:ext>
    </p:extLst>
  </p:cSld>
  <p:clrMapOvr>
    <a:masterClrMapping/>
  </p:clrMapOvr>
  <p:transition spd="med"/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272D700-0BB6-4E85-8734-DAAEA5D6F909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4005680988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EF5E1B-3C7F-4EBE-8745-708A162ED38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9554884"/>
      </p:ext>
    </p:extLst>
  </p:cSld>
  <p:clrMapOvr>
    <a:masterClrMapping/>
  </p:clrMapOvr>
  <p:transition spd="med"/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D26A2B9-03FA-4610-8160-EC6675DC8E2F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198834920"/>
      </p:ext>
    </p:extLst>
  </p:cSld>
  <p:clrMapOvr>
    <a:masterClrMapping/>
  </p:clrMapOvr>
  <p:transition spd="med"/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3841FD2-838D-403B-91D0-A1DCA400A81B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435636739"/>
      </p:ext>
    </p:extLst>
  </p:cSld>
  <p:clrMapOvr>
    <a:masterClrMapping/>
  </p:clrMapOvr>
  <p:transition spd="med"/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3FDB605-5214-4FDD-9D6B-72719D10EDA1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230362256"/>
      </p:ext>
    </p:extLst>
  </p:cSld>
  <p:clrMapOvr>
    <a:masterClrMapping/>
  </p:clrMapOvr>
  <p:transition spd="med"/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1FC9EF9-C7CC-42DF-AAEA-D0A125322631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672501022"/>
      </p:ext>
    </p:extLst>
  </p:cSld>
  <p:clrMapOvr>
    <a:masterClrMapping/>
  </p:clrMapOvr>
  <p:transition spd="med"/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85741BA-AF86-453C-AA65-C78B51DEE0BD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179195691"/>
      </p:ext>
    </p:extLst>
  </p:cSld>
  <p:clrMapOvr>
    <a:masterClrMapping/>
  </p:clrMapOvr>
  <p:transition spd="med"/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dirty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6BF04A2-DD08-4FF5-89FC-B0C6CE04B4C6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4288615174"/>
      </p:ext>
    </p:extLst>
  </p:cSld>
  <p:clrMapOvr>
    <a:masterClrMapping/>
  </p:clrMapOvr>
  <p:transition spd="med"/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A3C1F9A-44D5-45B8-AFBC-3E5226490DA0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585745942"/>
      </p:ext>
    </p:extLst>
  </p:cSld>
  <p:clrMapOvr>
    <a:masterClrMapping/>
  </p:clrMapOvr>
  <p:transition spd="med"/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C58C9ED-C7A8-47FC-8FB1-AA408B3B8CE8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472339050"/>
      </p:ext>
    </p:extLst>
  </p:cSld>
  <p:clrMapOvr>
    <a:masterClrMapping/>
  </p:clrMapOvr>
  <p:transition spd="med"/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2FFF4DB-762A-4F5A-B0F4-0C6051AAAC0E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180455386"/>
      </p:ext>
    </p:extLst>
  </p:cSld>
  <p:clrMapOvr>
    <a:masterClrMapping/>
  </p:clrMapOvr>
  <p:transition spd="med"/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B1AFD-348F-41B6-8559-696F1414ADD8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073991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C7BF20-E274-4F60-9D82-3D5E40DB2C1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3334693"/>
      </p:ext>
    </p:extLst>
  </p:cSld>
  <p:clrMapOvr>
    <a:masterClrMapping/>
  </p:clrMapOvr>
  <p:transition spd="med"/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B7D707-95D1-41F7-8D3C-3498D30E4B91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7726066"/>
      </p:ext>
    </p:extLst>
  </p:cSld>
  <p:clrMapOvr>
    <a:masterClrMapping/>
  </p:clrMapOvr>
  <p:transition spd="med"/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9BEDBB-B313-4B07-AF1A-418FFD9E12B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121027"/>
      </p:ext>
    </p:extLst>
  </p:cSld>
  <p:clrMapOvr>
    <a:masterClrMapping/>
  </p:clrMapOvr>
  <p:transition spd="med"/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A8FF7C-4666-43ED-96ED-836A3866A39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3162052"/>
      </p:ext>
    </p:extLst>
  </p:cSld>
  <p:clrMapOvr>
    <a:masterClrMapping/>
  </p:clrMapOvr>
  <p:transition spd="med"/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F5B701-5B29-415B-8AD6-5ECF269670EE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8425392"/>
      </p:ext>
    </p:extLst>
  </p:cSld>
  <p:clrMapOvr>
    <a:masterClrMapping/>
  </p:clrMapOvr>
  <p:transition spd="med"/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073B15-FA13-4175-9A67-5C5B15A9BFCA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3000170"/>
      </p:ext>
    </p:extLst>
  </p:cSld>
  <p:clrMapOvr>
    <a:masterClrMapping/>
  </p:clrMapOvr>
  <p:transition spd="med"/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D0E1A0-1F79-495A-A467-C5F397C1E6D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2179046"/>
      </p:ext>
    </p:extLst>
  </p:cSld>
  <p:clrMapOvr>
    <a:masterClrMapping/>
  </p:clrMapOvr>
  <p:transition spd="med"/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FF1BD3-E546-4173-AB1E-019415136070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2763368"/>
      </p:ext>
    </p:extLst>
  </p:cSld>
  <p:clrMapOvr>
    <a:masterClrMapping/>
  </p:clrMapOvr>
  <p:transition spd="med"/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533CB4-68C8-4A23-A36C-FE5C371E79E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9073527"/>
      </p:ext>
    </p:extLst>
  </p:cSld>
  <p:clrMapOvr>
    <a:masterClrMapping/>
  </p:clrMapOvr>
  <p:transition spd="med"/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A3FAFA-AA49-4B02-B011-ACC25A56032D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3526221"/>
      </p:ext>
    </p:extLst>
  </p:cSld>
  <p:clrMapOvr>
    <a:masterClrMapping/>
  </p:clrMapOvr>
  <p:transition spd="med"/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7E65C4-128B-4043-B76E-3D5DA813B806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412918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FFAE3A-99C1-40D2-9130-F1AD7DE1B41E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1855402"/>
      </p:ext>
    </p:extLst>
  </p:cSld>
  <p:clrMapOvr>
    <a:masterClrMapping/>
  </p:clrMapOvr>
  <p:transition spd="med"/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8EFB56-E15F-4FC9-A078-1AA7F6AB459E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2839149"/>
      </p:ext>
    </p:extLst>
  </p:cSld>
  <p:clrMapOvr>
    <a:masterClrMapping/>
  </p:clrMapOvr>
  <p:transition spd="med"/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AFAA32D-7BB3-47EA-BD96-3555B9665D5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2385083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8A035A8-D29B-4449-B454-610EBCF21A3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14920262"/>
      </p:ext>
    </p:extLst>
  </p:cSld>
  <p:clrMapOvr>
    <a:masterClrMapping/>
  </p:clrMapOvr>
  <p:transition spd="med"/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CD2EB1E-1D87-4EE5-B50B-1D814F3CF6D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82164632"/>
      </p:ext>
    </p:extLst>
  </p:cSld>
  <p:clrMapOvr>
    <a:masterClrMapping/>
  </p:clrMapOvr>
  <p:transition spd="med"/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2A18356-6CB8-47EB-8F3C-0B6CD6D3005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48554653"/>
      </p:ext>
    </p:extLst>
  </p:cSld>
  <p:clrMapOvr>
    <a:masterClrMapping/>
  </p:clrMapOvr>
  <p:transition spd="med"/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429C994-1E2F-4F99-9452-1417A582B7D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63716189"/>
      </p:ext>
    </p:extLst>
  </p:cSld>
  <p:clrMapOvr>
    <a:masterClrMapping/>
  </p:clrMapOvr>
  <p:transition spd="med"/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4BFA034-2C02-4BA6-B55C-6A2F3E08F37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56432017"/>
      </p:ext>
    </p:extLst>
  </p:cSld>
  <p:clrMapOvr>
    <a:masterClrMapping/>
  </p:clrMapOvr>
  <p:transition spd="med"/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6BC13C4-0B58-4858-8DA9-986B7DC5FF7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98971744"/>
      </p:ext>
    </p:extLst>
  </p:cSld>
  <p:clrMapOvr>
    <a:masterClrMapping/>
  </p:clrMapOvr>
  <p:transition spd="med"/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0EC3700-5946-4EBC-8956-06CAC8028FE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33156777"/>
      </p:ext>
    </p:extLst>
  </p:cSld>
  <p:clrMapOvr>
    <a:masterClrMapping/>
  </p:clrMapOvr>
  <p:transition spd="med"/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FB84CC0-8A26-41AB-BBEF-156F238BEF3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13550946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173DD5-6AEA-49F8-9FA9-9DDFF8CAA692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4887859"/>
      </p:ext>
    </p:extLst>
  </p:cSld>
  <p:clrMapOvr>
    <a:masterClrMapping/>
  </p:clrMapOvr>
  <p:transition spd="med"/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7322A01-980E-487C-AE48-BF41D52B477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7260149"/>
      </p:ext>
    </p:extLst>
  </p:cSld>
  <p:clrMapOvr>
    <a:masterClrMapping/>
  </p:clrMapOvr>
  <p:transition spd="med"/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749DE12-B766-4C35-A7A3-D6831CE944B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23781794"/>
      </p:ext>
    </p:extLst>
  </p:cSld>
  <p:clrMapOvr>
    <a:masterClrMapping/>
  </p:clrMapOvr>
  <p:transition spd="med"/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D6B11D4-BE46-4B74-ADE7-031A7FB3123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57020519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3EAE2E-DF59-4769-A96F-6B2E37D34BB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58577171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431182-9C34-40A6-8D03-E5FA2FD58151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9896954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B91307-0509-40DC-BA96-F0DF3F60C13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2311342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1A8C74-4AF0-4AB3-990E-6A1E4DA61832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5789618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0A74D5-5DBF-4CB3-BD70-8CAF37F25CB8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2888284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C97FC3-4A04-438F-BA84-E0388753C4E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2011648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9BD0B9-4EAB-4E84-B1C2-F4C3AE875D13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408977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120A1D-DF0F-42B0-9207-3B7126FA10C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1276502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2BA8E5-EF9C-4952-AD0A-D94E75C4B303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9067062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EF5E1B-3C7F-4EBE-8745-708A162ED38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684051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C7BF20-E274-4F60-9D82-3D5E40DB2C1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5311977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9338CF-326F-4392-8D5C-F0C2FAEDBED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89698256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FFAE3A-99C1-40D2-9130-F1AD7DE1B41E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0024559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173DD5-6AEA-49F8-9FA9-9DDFF8CAA692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5807144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431182-9C34-40A6-8D03-E5FA2FD58151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193948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B91307-0509-40DC-BA96-F0DF3F60C13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7924733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1A8C74-4AF0-4AB3-990E-6A1E4DA61832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2993461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0A74D5-5DBF-4CB3-BD70-8CAF37F25CB8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6053676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C97FC3-4A04-438F-BA84-E0388753C4E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9909524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9BD0B9-4EAB-4E84-B1C2-F4C3AE875D13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035065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120A1D-DF0F-42B0-9207-3B7126FA10C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1337000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2BA8E5-EF9C-4952-AD0A-D94E75C4B303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3225940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865E0D-9751-4770-AE2D-0D7F6D1634B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0247007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EF5E1B-3C7F-4EBE-8745-708A162ED38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0496029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C7BF20-E274-4F60-9D82-3D5E40DB2C1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7029084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FFAE3A-99C1-40D2-9130-F1AD7DE1B41E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8298795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173DD5-6AEA-49F8-9FA9-9DDFF8CAA692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4751455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431182-9C34-40A6-8D03-E5FA2FD58151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2293207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B91307-0509-40DC-BA96-F0DF3F60C13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878955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1A8C74-4AF0-4AB3-990E-6A1E4DA61832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1546673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0A74D5-5DBF-4CB3-BD70-8CAF37F25CB8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0754060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C97FC3-4A04-438F-BA84-E0388753C4E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1977500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9BD0B9-4EAB-4E84-B1C2-F4C3AE875D13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808053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FD135D-73DF-413B-97EC-5DF25FF7754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38129611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120A1D-DF0F-42B0-9207-3B7126FA10C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4008088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2BA8E5-EF9C-4952-AD0A-D94E75C4B303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4636602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EF5E1B-3C7F-4EBE-8745-708A162ED38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2659691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C7BF20-E274-4F60-9D82-3D5E40DB2C1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9923588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FFAE3A-99C1-40D2-9130-F1AD7DE1B41E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2704735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173DD5-6AEA-49F8-9FA9-9DDFF8CAA692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6904758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431182-9C34-40A6-8D03-E5FA2FD58151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6755258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B91307-0509-40DC-BA96-F0DF3F60C13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0276759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1A8C74-4AF0-4AB3-990E-6A1E4DA61832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6217207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0A74D5-5DBF-4CB3-BD70-8CAF37F25CB8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885053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A93C8C-A4DF-43CF-9A45-975BFEEFA09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64165087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C97FC3-4A04-438F-BA84-E0388753C4E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9614429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9BD0B9-4EAB-4E84-B1C2-F4C3AE875D13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670314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120A1D-DF0F-42B0-9207-3B7126FA10C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0826292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2BA8E5-EF9C-4952-AD0A-D94E75C4B303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6908610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EF5E1B-3C7F-4EBE-8745-708A162ED38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3286502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C7BF20-E274-4F60-9D82-3D5E40DB2C1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7959789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FFAE3A-99C1-40D2-9130-F1AD7DE1B41E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357816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173DD5-6AEA-49F8-9FA9-9DDFF8CAA692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3258629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431182-9C34-40A6-8D03-E5FA2FD58151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0054906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B91307-0509-40DC-BA96-F0DF3F60C13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5835056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997E1-4894-44A8-9EAD-1AC0D7F67B1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632905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1A8C74-4AF0-4AB3-990E-6A1E4DA61832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8858709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0A74D5-5DBF-4CB3-BD70-8CAF37F25CB8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6026552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C97FC3-4A04-438F-BA84-E0388753C4E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346488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9BD0B9-4EAB-4E84-B1C2-F4C3AE875D13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429113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120A1D-DF0F-42B0-9207-3B7126FA10C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0687917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2BA8E5-EF9C-4952-AD0A-D94E75C4B303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6331807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EF5E1B-3C7F-4EBE-8745-708A162ED38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488645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C7BF20-E274-4F60-9D82-3D5E40DB2C1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8908549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FFAE3A-99C1-40D2-9130-F1AD7DE1B41E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8717906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173DD5-6AEA-49F8-9FA9-9DDFF8CAA692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332771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51F039-9745-4C54-A962-B6A95A12D57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61964693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431182-9C34-40A6-8D03-E5FA2FD58151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1611143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B91307-0509-40DC-BA96-F0DF3F60C13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1042477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1A8C74-4AF0-4AB3-990E-6A1E4DA61832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7999204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0A74D5-5DBF-4CB3-BD70-8CAF37F25CB8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2881314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C97FC3-4A04-438F-BA84-E0388753C4E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9923643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9BD0B9-4EAB-4E84-B1C2-F4C3AE875D13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650931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120A1D-DF0F-42B0-9207-3B7126FA10C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1209794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2BA8E5-EF9C-4952-AD0A-D94E75C4B303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4053523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EF5E1B-3C7F-4EBE-8745-708A162ED38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7669380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C7BF20-E274-4F60-9D82-3D5E40DB2C1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4088986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50F1A5-C061-4719-8BF0-0FEE842A57F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90453803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FFAE3A-99C1-40D2-9130-F1AD7DE1B41E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0322023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173DD5-6AEA-49F8-9FA9-9DDFF8CAA692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8498190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431182-9C34-40A6-8D03-E5FA2FD58151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8617609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B91307-0509-40DC-BA96-F0DF3F60C13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3477264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1A8C74-4AF0-4AB3-990E-6A1E4DA61832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6080645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0A74D5-5DBF-4CB3-BD70-8CAF37F25CB8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8350819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C97FC3-4A04-438F-BA84-E0388753C4E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3674812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3D7B51B-0455-458F-8E01-34727A606D7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1027645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10307AB-CCCA-4016-B42F-BDBB54EAEFE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5894030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9D8BE7B-5364-447C-91EB-897E01F3A39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83002400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5" Type="http://schemas.openxmlformats.org/officeDocument/2006/relationships/slideLayout" Target="../slideLayouts/slideLayout113.xml"/><Relationship Id="rId10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8.xml"/><Relationship Id="rId13" Type="http://schemas.openxmlformats.org/officeDocument/2006/relationships/theme" Target="../theme/theme11.xml"/><Relationship Id="rId3" Type="http://schemas.openxmlformats.org/officeDocument/2006/relationships/slideLayout" Target="../slideLayouts/slideLayout123.xml"/><Relationship Id="rId7" Type="http://schemas.openxmlformats.org/officeDocument/2006/relationships/slideLayout" Target="../slideLayouts/slideLayout127.xml"/><Relationship Id="rId12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2.xml"/><Relationship Id="rId1" Type="http://schemas.openxmlformats.org/officeDocument/2006/relationships/slideLayout" Target="../slideLayouts/slideLayout121.xml"/><Relationship Id="rId6" Type="http://schemas.openxmlformats.org/officeDocument/2006/relationships/slideLayout" Target="../slideLayouts/slideLayout126.xml"/><Relationship Id="rId11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25.xml"/><Relationship Id="rId10" Type="http://schemas.openxmlformats.org/officeDocument/2006/relationships/slideLayout" Target="../slideLayouts/slideLayout130.xml"/><Relationship Id="rId4" Type="http://schemas.openxmlformats.org/officeDocument/2006/relationships/slideLayout" Target="../slideLayouts/slideLayout124.xml"/><Relationship Id="rId9" Type="http://schemas.openxmlformats.org/officeDocument/2006/relationships/slideLayout" Target="../slideLayouts/slideLayout12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theme" Target="../theme/theme12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slideLayout" Target="../slideLayouts/slideLayout144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2.xml"/><Relationship Id="rId13" Type="http://schemas.openxmlformats.org/officeDocument/2006/relationships/theme" Target="../theme/theme13.xml"/><Relationship Id="rId3" Type="http://schemas.openxmlformats.org/officeDocument/2006/relationships/slideLayout" Target="../slideLayouts/slideLayout147.xml"/><Relationship Id="rId7" Type="http://schemas.openxmlformats.org/officeDocument/2006/relationships/slideLayout" Target="../slideLayouts/slideLayout151.xml"/><Relationship Id="rId12" Type="http://schemas.openxmlformats.org/officeDocument/2006/relationships/slideLayout" Target="../slideLayouts/slideLayout156.xml"/><Relationship Id="rId2" Type="http://schemas.openxmlformats.org/officeDocument/2006/relationships/slideLayout" Target="../slideLayouts/slideLayout146.xml"/><Relationship Id="rId1" Type="http://schemas.openxmlformats.org/officeDocument/2006/relationships/slideLayout" Target="../slideLayouts/slideLayout145.xml"/><Relationship Id="rId6" Type="http://schemas.openxmlformats.org/officeDocument/2006/relationships/slideLayout" Target="../slideLayouts/slideLayout150.xml"/><Relationship Id="rId11" Type="http://schemas.openxmlformats.org/officeDocument/2006/relationships/slideLayout" Target="../slideLayouts/slideLayout155.xml"/><Relationship Id="rId5" Type="http://schemas.openxmlformats.org/officeDocument/2006/relationships/slideLayout" Target="../slideLayouts/slideLayout149.xml"/><Relationship Id="rId10" Type="http://schemas.openxmlformats.org/officeDocument/2006/relationships/slideLayout" Target="../slideLayouts/slideLayout154.xml"/><Relationship Id="rId4" Type="http://schemas.openxmlformats.org/officeDocument/2006/relationships/slideLayout" Target="../slideLayouts/slideLayout148.xml"/><Relationship Id="rId9" Type="http://schemas.openxmlformats.org/officeDocument/2006/relationships/slideLayout" Target="../slideLayouts/slideLayout153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4.xml"/><Relationship Id="rId13" Type="http://schemas.openxmlformats.org/officeDocument/2006/relationships/theme" Target="../theme/theme14.xml"/><Relationship Id="rId3" Type="http://schemas.openxmlformats.org/officeDocument/2006/relationships/slideLayout" Target="../slideLayouts/slideLayout159.xml"/><Relationship Id="rId7" Type="http://schemas.openxmlformats.org/officeDocument/2006/relationships/slideLayout" Target="../slideLayouts/slideLayout163.xml"/><Relationship Id="rId12" Type="http://schemas.openxmlformats.org/officeDocument/2006/relationships/slideLayout" Target="../slideLayouts/slideLayout168.xml"/><Relationship Id="rId2" Type="http://schemas.openxmlformats.org/officeDocument/2006/relationships/slideLayout" Target="../slideLayouts/slideLayout158.xml"/><Relationship Id="rId1" Type="http://schemas.openxmlformats.org/officeDocument/2006/relationships/slideLayout" Target="../slideLayouts/slideLayout157.xml"/><Relationship Id="rId6" Type="http://schemas.openxmlformats.org/officeDocument/2006/relationships/slideLayout" Target="../slideLayouts/slideLayout162.xml"/><Relationship Id="rId11" Type="http://schemas.openxmlformats.org/officeDocument/2006/relationships/slideLayout" Target="../slideLayouts/slideLayout167.xml"/><Relationship Id="rId5" Type="http://schemas.openxmlformats.org/officeDocument/2006/relationships/slideLayout" Target="../slideLayouts/slideLayout161.xml"/><Relationship Id="rId10" Type="http://schemas.openxmlformats.org/officeDocument/2006/relationships/slideLayout" Target="../slideLayouts/slideLayout166.xml"/><Relationship Id="rId4" Type="http://schemas.openxmlformats.org/officeDocument/2006/relationships/slideLayout" Target="../slideLayouts/slideLayout160.xml"/><Relationship Id="rId9" Type="http://schemas.openxmlformats.org/officeDocument/2006/relationships/slideLayout" Target="../slideLayouts/slideLayout165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6.xml"/><Relationship Id="rId13" Type="http://schemas.openxmlformats.org/officeDocument/2006/relationships/theme" Target="../theme/theme15.xml"/><Relationship Id="rId3" Type="http://schemas.openxmlformats.org/officeDocument/2006/relationships/slideLayout" Target="../slideLayouts/slideLayout171.xml"/><Relationship Id="rId7" Type="http://schemas.openxmlformats.org/officeDocument/2006/relationships/slideLayout" Target="../slideLayouts/slideLayout175.xml"/><Relationship Id="rId12" Type="http://schemas.openxmlformats.org/officeDocument/2006/relationships/slideLayout" Target="../slideLayouts/slideLayout180.xml"/><Relationship Id="rId2" Type="http://schemas.openxmlformats.org/officeDocument/2006/relationships/slideLayout" Target="../slideLayouts/slideLayout170.xml"/><Relationship Id="rId1" Type="http://schemas.openxmlformats.org/officeDocument/2006/relationships/slideLayout" Target="../slideLayouts/slideLayout169.xml"/><Relationship Id="rId6" Type="http://schemas.openxmlformats.org/officeDocument/2006/relationships/slideLayout" Target="../slideLayouts/slideLayout174.xml"/><Relationship Id="rId11" Type="http://schemas.openxmlformats.org/officeDocument/2006/relationships/slideLayout" Target="../slideLayouts/slideLayout179.xml"/><Relationship Id="rId5" Type="http://schemas.openxmlformats.org/officeDocument/2006/relationships/slideLayout" Target="../slideLayouts/slideLayout173.xml"/><Relationship Id="rId10" Type="http://schemas.openxmlformats.org/officeDocument/2006/relationships/slideLayout" Target="../slideLayouts/slideLayout178.xml"/><Relationship Id="rId4" Type="http://schemas.openxmlformats.org/officeDocument/2006/relationships/slideLayout" Target="../slideLayouts/slideLayout172.xml"/><Relationship Id="rId9" Type="http://schemas.openxmlformats.org/officeDocument/2006/relationships/slideLayout" Target="../slideLayouts/slideLayout177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8.xml"/><Relationship Id="rId13" Type="http://schemas.openxmlformats.org/officeDocument/2006/relationships/theme" Target="../theme/theme16.xml"/><Relationship Id="rId3" Type="http://schemas.openxmlformats.org/officeDocument/2006/relationships/slideLayout" Target="../slideLayouts/slideLayout183.xml"/><Relationship Id="rId7" Type="http://schemas.openxmlformats.org/officeDocument/2006/relationships/slideLayout" Target="../slideLayouts/slideLayout187.xml"/><Relationship Id="rId12" Type="http://schemas.openxmlformats.org/officeDocument/2006/relationships/slideLayout" Target="../slideLayouts/slideLayout192.xml"/><Relationship Id="rId2" Type="http://schemas.openxmlformats.org/officeDocument/2006/relationships/slideLayout" Target="../slideLayouts/slideLayout182.xml"/><Relationship Id="rId1" Type="http://schemas.openxmlformats.org/officeDocument/2006/relationships/slideLayout" Target="../slideLayouts/slideLayout181.xml"/><Relationship Id="rId6" Type="http://schemas.openxmlformats.org/officeDocument/2006/relationships/slideLayout" Target="../slideLayouts/slideLayout186.xml"/><Relationship Id="rId11" Type="http://schemas.openxmlformats.org/officeDocument/2006/relationships/slideLayout" Target="../slideLayouts/slideLayout191.xml"/><Relationship Id="rId5" Type="http://schemas.openxmlformats.org/officeDocument/2006/relationships/slideLayout" Target="../slideLayouts/slideLayout185.xml"/><Relationship Id="rId10" Type="http://schemas.openxmlformats.org/officeDocument/2006/relationships/slideLayout" Target="../slideLayouts/slideLayout190.xml"/><Relationship Id="rId4" Type="http://schemas.openxmlformats.org/officeDocument/2006/relationships/slideLayout" Target="../slideLayouts/slideLayout184.xml"/><Relationship Id="rId9" Type="http://schemas.openxmlformats.org/officeDocument/2006/relationships/slideLayout" Target="../slideLayouts/slideLayout18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9102EC69-8740-4938-9149-380BF14A510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latin typeface="Times New Roman" pitchFamily="18" charset="0"/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latin typeface="Times New Roman" pitchFamily="18" charset="0"/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latin typeface="Times New Roman" pitchFamily="18" charset="0"/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latin typeface="Times New Roman" pitchFamily="18" charset="0"/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latin typeface="Times New Roman" pitchFamily="18" charset="0"/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latin typeface="Times New Roman" pitchFamily="18" charset="0"/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latin typeface="Times New Roman" pitchFamily="18" charset="0"/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latin typeface="Times New Roman" pitchFamily="18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latin typeface="Times New Roman" pitchFamily="18" charset="0"/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latin typeface="Times New Roman" pitchFamily="18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5487" r:id="rId1"/>
    <p:sldLayoutId id="2147485488" r:id="rId2"/>
    <p:sldLayoutId id="2147485489" r:id="rId3"/>
    <p:sldLayoutId id="2147485490" r:id="rId4"/>
    <p:sldLayoutId id="2147485491" r:id="rId5"/>
    <p:sldLayoutId id="2147485492" r:id="rId6"/>
    <p:sldLayoutId id="2147485493" r:id="rId7"/>
    <p:sldLayoutId id="2147485494" r:id="rId8"/>
    <p:sldLayoutId id="2147485495" r:id="rId9"/>
    <p:sldLayoutId id="2147485496" r:id="rId10"/>
    <p:sldLayoutId id="2147485497" r:id="rId11"/>
    <p:sldLayoutId id="214748549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2A26BCF-DDC4-462A-A240-5E13C67301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13532382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5604" r:id="rId1"/>
    <p:sldLayoutId id="2147485605" r:id="rId2"/>
    <p:sldLayoutId id="2147485606" r:id="rId3"/>
    <p:sldLayoutId id="2147485607" r:id="rId4"/>
    <p:sldLayoutId id="2147485608" r:id="rId5"/>
    <p:sldLayoutId id="2147485609" r:id="rId6"/>
    <p:sldLayoutId id="2147485610" r:id="rId7"/>
    <p:sldLayoutId id="2147485611" r:id="rId8"/>
    <p:sldLayoutId id="2147485612" r:id="rId9"/>
    <p:sldLayoutId id="2147485613" r:id="rId10"/>
    <p:sldLayoutId id="2147485614" r:id="rId11"/>
    <p:sldLayoutId id="214748561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1123A21-07AE-4AC7-B0E2-CF0E612ED42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717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718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718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717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718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718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717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718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718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717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718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718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718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718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76928363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5617" r:id="rId1"/>
    <p:sldLayoutId id="2147485618" r:id="rId2"/>
    <p:sldLayoutId id="2147485619" r:id="rId3"/>
    <p:sldLayoutId id="2147485620" r:id="rId4"/>
    <p:sldLayoutId id="2147485621" r:id="rId5"/>
    <p:sldLayoutId id="2147485622" r:id="rId6"/>
    <p:sldLayoutId id="2147485623" r:id="rId7"/>
    <p:sldLayoutId id="2147485624" r:id="rId8"/>
    <p:sldLayoutId id="2147485625" r:id="rId9"/>
    <p:sldLayoutId id="2147485626" r:id="rId10"/>
    <p:sldLayoutId id="2147485627" r:id="rId11"/>
    <p:sldLayoutId id="214748562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B2FACB8-1F56-4FF3-A63B-9AEBE133846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es-ES" sz="2400" b="0" baseline="0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46950826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5630" r:id="rId1"/>
    <p:sldLayoutId id="2147485631" r:id="rId2"/>
    <p:sldLayoutId id="2147485632" r:id="rId3"/>
    <p:sldLayoutId id="2147485633" r:id="rId4"/>
    <p:sldLayoutId id="2147485634" r:id="rId5"/>
    <p:sldLayoutId id="2147485635" r:id="rId6"/>
    <p:sldLayoutId id="2147485636" r:id="rId7"/>
    <p:sldLayoutId id="2147485637" r:id="rId8"/>
    <p:sldLayoutId id="2147485638" r:id="rId9"/>
    <p:sldLayoutId id="2147485639" r:id="rId10"/>
    <p:sldLayoutId id="2147485640" r:id="rId11"/>
    <p:sldLayoutId id="214748564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8202668-2C4C-460C-A1B4-2DC79493A82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819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821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821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820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21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821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820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820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820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820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820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820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820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820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93103029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5643" r:id="rId1"/>
    <p:sldLayoutId id="2147485644" r:id="rId2"/>
    <p:sldLayoutId id="2147485645" r:id="rId3"/>
    <p:sldLayoutId id="2147485646" r:id="rId4"/>
    <p:sldLayoutId id="2147485647" r:id="rId5"/>
    <p:sldLayoutId id="2147485648" r:id="rId6"/>
    <p:sldLayoutId id="2147485649" r:id="rId7"/>
    <p:sldLayoutId id="2147485650" r:id="rId8"/>
    <p:sldLayoutId id="2147485651" r:id="rId9"/>
    <p:sldLayoutId id="2147485652" r:id="rId10"/>
    <p:sldLayoutId id="2147485653" r:id="rId11"/>
    <p:sldLayoutId id="214748565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1539406-D3C2-4B37-BBB0-50EEAB6804E3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  <p:grpSp>
        <p:nvGrpSpPr>
          <p:cNvPr id="922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923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923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922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923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923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922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923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923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922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923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923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922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922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25951222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5656" r:id="rId1"/>
    <p:sldLayoutId id="2147485657" r:id="rId2"/>
    <p:sldLayoutId id="2147485658" r:id="rId3"/>
    <p:sldLayoutId id="2147485659" r:id="rId4"/>
    <p:sldLayoutId id="2147485660" r:id="rId5"/>
    <p:sldLayoutId id="2147485661" r:id="rId6"/>
    <p:sldLayoutId id="2147485662" r:id="rId7"/>
    <p:sldLayoutId id="2147485663" r:id="rId8"/>
    <p:sldLayoutId id="2147485664" r:id="rId9"/>
    <p:sldLayoutId id="2147485665" r:id="rId10"/>
    <p:sldLayoutId id="2147485666" r:id="rId11"/>
    <p:sldLayoutId id="214748566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B6E6877-2294-45CC-890E-5A61D791143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03795990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5669" r:id="rId1"/>
    <p:sldLayoutId id="2147485670" r:id="rId2"/>
    <p:sldLayoutId id="2147485671" r:id="rId3"/>
    <p:sldLayoutId id="2147485672" r:id="rId4"/>
    <p:sldLayoutId id="2147485673" r:id="rId5"/>
    <p:sldLayoutId id="2147485674" r:id="rId6"/>
    <p:sldLayoutId id="2147485675" r:id="rId7"/>
    <p:sldLayoutId id="2147485676" r:id="rId8"/>
    <p:sldLayoutId id="2147485677" r:id="rId9"/>
    <p:sldLayoutId id="2147485678" r:id="rId10"/>
    <p:sldLayoutId id="2147485679" r:id="rId11"/>
    <p:sldLayoutId id="214748568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6C60AD3-5E22-4749-A837-FB273B66D9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66100912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5682" r:id="rId1"/>
    <p:sldLayoutId id="2147485683" r:id="rId2"/>
    <p:sldLayoutId id="2147485684" r:id="rId3"/>
    <p:sldLayoutId id="2147485685" r:id="rId4"/>
    <p:sldLayoutId id="2147485686" r:id="rId5"/>
    <p:sldLayoutId id="2147485687" r:id="rId6"/>
    <p:sldLayoutId id="2147485688" r:id="rId7"/>
    <p:sldLayoutId id="2147485689" r:id="rId8"/>
    <p:sldLayoutId id="2147485690" r:id="rId9"/>
    <p:sldLayoutId id="2147485691" r:id="rId10"/>
    <p:sldLayoutId id="2147485692" r:id="rId11"/>
    <p:sldLayoutId id="214748569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8D64960-1CB6-4B15-BF27-7DAD3E0E2B1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97440821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5500" r:id="rId1"/>
    <p:sldLayoutId id="2147485501" r:id="rId2"/>
    <p:sldLayoutId id="2147485502" r:id="rId3"/>
    <p:sldLayoutId id="2147485503" r:id="rId4"/>
    <p:sldLayoutId id="2147485504" r:id="rId5"/>
    <p:sldLayoutId id="2147485505" r:id="rId6"/>
    <p:sldLayoutId id="2147485506" r:id="rId7"/>
    <p:sldLayoutId id="2147485507" r:id="rId8"/>
    <p:sldLayoutId id="2147485508" r:id="rId9"/>
    <p:sldLayoutId id="2147485509" r:id="rId10"/>
    <p:sldLayoutId id="2147485510" r:id="rId11"/>
    <p:sldLayoutId id="214748551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8D64960-1CB6-4B15-BF27-7DAD3E0E2B1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09913148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5513" r:id="rId1"/>
    <p:sldLayoutId id="2147485514" r:id="rId2"/>
    <p:sldLayoutId id="2147485515" r:id="rId3"/>
    <p:sldLayoutId id="2147485516" r:id="rId4"/>
    <p:sldLayoutId id="2147485517" r:id="rId5"/>
    <p:sldLayoutId id="2147485518" r:id="rId6"/>
    <p:sldLayoutId id="2147485519" r:id="rId7"/>
    <p:sldLayoutId id="2147485520" r:id="rId8"/>
    <p:sldLayoutId id="2147485521" r:id="rId9"/>
    <p:sldLayoutId id="2147485522" r:id="rId10"/>
    <p:sldLayoutId id="2147485523" r:id="rId11"/>
    <p:sldLayoutId id="214748552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8D64960-1CB6-4B15-BF27-7DAD3E0E2B1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067904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5526" r:id="rId1"/>
    <p:sldLayoutId id="2147485527" r:id="rId2"/>
    <p:sldLayoutId id="2147485528" r:id="rId3"/>
    <p:sldLayoutId id="2147485529" r:id="rId4"/>
    <p:sldLayoutId id="2147485530" r:id="rId5"/>
    <p:sldLayoutId id="2147485531" r:id="rId6"/>
    <p:sldLayoutId id="2147485532" r:id="rId7"/>
    <p:sldLayoutId id="2147485533" r:id="rId8"/>
    <p:sldLayoutId id="2147485534" r:id="rId9"/>
    <p:sldLayoutId id="2147485535" r:id="rId10"/>
    <p:sldLayoutId id="2147485536" r:id="rId11"/>
    <p:sldLayoutId id="214748553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8D64960-1CB6-4B15-BF27-7DAD3E0E2B1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34853400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5539" r:id="rId1"/>
    <p:sldLayoutId id="2147485540" r:id="rId2"/>
    <p:sldLayoutId id="2147485541" r:id="rId3"/>
    <p:sldLayoutId id="2147485542" r:id="rId4"/>
    <p:sldLayoutId id="2147485543" r:id="rId5"/>
    <p:sldLayoutId id="2147485544" r:id="rId6"/>
    <p:sldLayoutId id="2147485545" r:id="rId7"/>
    <p:sldLayoutId id="2147485546" r:id="rId8"/>
    <p:sldLayoutId id="2147485547" r:id="rId9"/>
    <p:sldLayoutId id="2147485548" r:id="rId10"/>
    <p:sldLayoutId id="2147485549" r:id="rId11"/>
    <p:sldLayoutId id="214748555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8D64960-1CB6-4B15-BF27-7DAD3E0E2B1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74189448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5552" r:id="rId1"/>
    <p:sldLayoutId id="2147485553" r:id="rId2"/>
    <p:sldLayoutId id="2147485554" r:id="rId3"/>
    <p:sldLayoutId id="2147485555" r:id="rId4"/>
    <p:sldLayoutId id="2147485556" r:id="rId5"/>
    <p:sldLayoutId id="2147485557" r:id="rId6"/>
    <p:sldLayoutId id="2147485558" r:id="rId7"/>
    <p:sldLayoutId id="2147485559" r:id="rId8"/>
    <p:sldLayoutId id="2147485560" r:id="rId9"/>
    <p:sldLayoutId id="2147485561" r:id="rId10"/>
    <p:sldLayoutId id="2147485562" r:id="rId11"/>
    <p:sldLayoutId id="214748556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8D64960-1CB6-4B15-BF27-7DAD3E0E2B1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64190253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5565" r:id="rId1"/>
    <p:sldLayoutId id="2147485566" r:id="rId2"/>
    <p:sldLayoutId id="2147485567" r:id="rId3"/>
    <p:sldLayoutId id="2147485568" r:id="rId4"/>
    <p:sldLayoutId id="2147485569" r:id="rId5"/>
    <p:sldLayoutId id="2147485570" r:id="rId6"/>
    <p:sldLayoutId id="2147485571" r:id="rId7"/>
    <p:sldLayoutId id="2147485572" r:id="rId8"/>
    <p:sldLayoutId id="2147485573" r:id="rId9"/>
    <p:sldLayoutId id="2147485574" r:id="rId10"/>
    <p:sldLayoutId id="2147485575" r:id="rId11"/>
    <p:sldLayoutId id="214748557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8D64960-1CB6-4B15-BF27-7DAD3E0E2B1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71352271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5578" r:id="rId1"/>
    <p:sldLayoutId id="2147485579" r:id="rId2"/>
    <p:sldLayoutId id="2147485580" r:id="rId3"/>
    <p:sldLayoutId id="2147485581" r:id="rId4"/>
    <p:sldLayoutId id="2147485582" r:id="rId5"/>
    <p:sldLayoutId id="2147485583" r:id="rId6"/>
    <p:sldLayoutId id="2147485584" r:id="rId7"/>
    <p:sldLayoutId id="2147485585" r:id="rId8"/>
    <p:sldLayoutId id="2147485586" r:id="rId9"/>
    <p:sldLayoutId id="2147485587" r:id="rId10"/>
    <p:sldLayoutId id="2147485588" r:id="rId11"/>
    <p:sldLayoutId id="214748558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4A3C1FD-0E86-4299-A95D-C3DF309A221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30379083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5591" r:id="rId1"/>
    <p:sldLayoutId id="2147485592" r:id="rId2"/>
    <p:sldLayoutId id="2147485593" r:id="rId3"/>
    <p:sldLayoutId id="2147485594" r:id="rId4"/>
    <p:sldLayoutId id="2147485595" r:id="rId5"/>
    <p:sldLayoutId id="2147485596" r:id="rId6"/>
    <p:sldLayoutId id="2147485597" r:id="rId7"/>
    <p:sldLayoutId id="2147485598" r:id="rId8"/>
    <p:sldLayoutId id="2147485599" r:id="rId9"/>
    <p:sldLayoutId id="2147485600" r:id="rId10"/>
    <p:sldLayoutId id="2147485601" r:id="rId11"/>
    <p:sldLayoutId id="214748560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2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6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2.xml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6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4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6.xml"/><Relationship Id="rId5" Type="http://schemas.openxmlformats.org/officeDocument/2006/relationships/image" Target="../media/image11.png"/><Relationship Id="rId4" Type="http://schemas.openxmlformats.org/officeDocument/2006/relationships/image" Target="../media/image17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98.xml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11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58.xml"/><Relationship Id="rId5" Type="http://schemas.openxmlformats.org/officeDocument/2006/relationships/image" Target="../media/image17.wmf"/><Relationship Id="rId4" Type="http://schemas.openxmlformats.org/officeDocument/2006/relationships/image" Target="../media/image16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170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22.xml"/><Relationship Id="rId6" Type="http://schemas.openxmlformats.org/officeDocument/2006/relationships/image" Target="../media/image24.jpeg"/><Relationship Id="rId11" Type="http://schemas.openxmlformats.org/officeDocument/2006/relationships/image" Target="../media/image11.png"/><Relationship Id="rId5" Type="http://schemas.openxmlformats.org/officeDocument/2006/relationships/image" Target="../media/image23.png"/><Relationship Id="rId10" Type="http://schemas.openxmlformats.org/officeDocument/2006/relationships/image" Target="../media/image26.png"/><Relationship Id="rId4" Type="http://schemas.openxmlformats.org/officeDocument/2006/relationships/image" Target="../media/image22.jpeg"/><Relationship Id="rId9" Type="http://schemas.openxmlformats.org/officeDocument/2006/relationships/image" Target="../media/image17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134.xml"/><Relationship Id="rId4" Type="http://schemas.openxmlformats.org/officeDocument/2006/relationships/image" Target="../media/image1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6.xml"/><Relationship Id="rId5" Type="http://schemas.openxmlformats.org/officeDocument/2006/relationships/image" Target="../media/image17.wmf"/><Relationship Id="rId4" Type="http://schemas.openxmlformats.org/officeDocument/2006/relationships/image" Target="../media/image16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6.xml"/><Relationship Id="rId6" Type="http://schemas.openxmlformats.org/officeDocument/2006/relationships/image" Target="../media/image17.wmf"/><Relationship Id="rId5" Type="http://schemas.openxmlformats.org/officeDocument/2006/relationships/image" Target="../media/image16.wmf"/><Relationship Id="rId4" Type="http://schemas.openxmlformats.org/officeDocument/2006/relationships/image" Target="../media/image1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6.xml"/><Relationship Id="rId6" Type="http://schemas.openxmlformats.org/officeDocument/2006/relationships/image" Target="../media/image17.wmf"/><Relationship Id="rId5" Type="http://schemas.openxmlformats.org/officeDocument/2006/relationships/image" Target="../media/image16.wmf"/><Relationship Id="rId4" Type="http://schemas.openxmlformats.org/officeDocument/2006/relationships/image" Target="../media/image29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6.xml"/><Relationship Id="rId4" Type="http://schemas.openxmlformats.org/officeDocument/2006/relationships/image" Target="../media/image17.w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6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650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81025" y="3983038"/>
            <a:ext cx="2786063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5651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  <a:cs typeface="Arial" charset="0"/>
              </a:rPr>
              <a:t>Os 3 Ciclos</a:t>
            </a:r>
          </a:p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  <a:cs typeface="Arial" charset="0"/>
              </a:rPr>
              <a:t>Litúrgicos</a:t>
            </a:r>
          </a:p>
        </p:txBody>
      </p:sp>
      <p:sp>
        <p:nvSpPr>
          <p:cNvPr id="155652" name="WordArt 6"/>
          <p:cNvSpPr>
            <a:spLocks noChangeArrowheads="1" noChangeShapeType="1" noTextEdit="1"/>
          </p:cNvSpPr>
          <p:nvPr/>
        </p:nvSpPr>
        <p:spPr bwMode="auto">
          <a:xfrm>
            <a:off x="1619250" y="3716338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  <a:cs typeface="Arial" charset="0"/>
              </a:rPr>
              <a:t>P</a:t>
            </a:r>
          </a:p>
        </p:txBody>
      </p:sp>
      <p:sp>
        <p:nvSpPr>
          <p:cNvPr id="155653" name="WordArt 7"/>
          <p:cNvSpPr>
            <a:spLocks noChangeArrowheads="1" noChangeShapeType="1" noTextEdit="1"/>
          </p:cNvSpPr>
          <p:nvPr/>
        </p:nvSpPr>
        <p:spPr bwMode="auto">
          <a:xfrm>
            <a:off x="468313" y="5084763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  <a:cs typeface="Arial" charset="0"/>
              </a:rPr>
              <a:t>F</a:t>
            </a:r>
          </a:p>
        </p:txBody>
      </p:sp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>
            <a:off x="572730" y="2492896"/>
            <a:ext cx="5472113" cy="725592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No </a:t>
            </a: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Ciclo C</a:t>
            </a: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:</a:t>
            </a: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2771800" y="3428527"/>
            <a:ext cx="5976664" cy="266429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Arial" charset="0"/>
              </a:rPr>
              <a:t>Louvamos </a:t>
            </a: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Arial" charset="0"/>
              </a:rPr>
              <a:t>o ESPÍRITO,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Arial" charset="0"/>
              </a:rPr>
              <a:t>o Filho e o Pai</a:t>
            </a:r>
            <a:endParaRPr lang="pt-PT" sz="3600" kern="10" baseline="0" dirty="0">
              <a:ln w="11430"/>
              <a:solidFill>
                <a:srgbClr val="6699FF">
                  <a:lumMod val="75000"/>
                </a:srgbClr>
              </a:solidFill>
              <a:effectLst>
                <a:outerShdw blurRad="50800" dist="38100" dir="2700000" algn="tl" rotWithShape="0">
                  <a:srgbClr val="FFFFFF">
                    <a:alpha val="40000"/>
                  </a:srgbClr>
                </a:outerShdw>
              </a:effectLst>
              <a:latin typeface="Arial Black"/>
              <a:cs typeface="Arial" charset="0"/>
            </a:endParaRP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1907704" y="5517604"/>
            <a:ext cx="576263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>
              <a:defRPr/>
            </a:pP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E</a:t>
            </a:r>
          </a:p>
        </p:txBody>
      </p:sp>
    </p:spTree>
    <p:extLst>
      <p:ext uri="{BB962C8B-B14F-4D97-AF65-F5344CB8AC3E}">
        <p14:creationId xmlns:p14="http://schemas.microsoft.com/office/powerpoint/2010/main" val="227084659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5254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117763" name="Seta para baixo 10"/>
          <p:cNvSpPr>
            <a:spLocks noChangeArrowheads="1"/>
          </p:cNvSpPr>
          <p:nvPr/>
        </p:nvSpPr>
        <p:spPr bwMode="auto">
          <a:xfrm rot="-1879668">
            <a:off x="6379539" y="6157913"/>
            <a:ext cx="219075" cy="298450"/>
          </a:xfrm>
          <a:prstGeom prst="downArrow">
            <a:avLst>
              <a:gd name="adj1" fmla="val 50000"/>
              <a:gd name="adj2" fmla="val 49838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ES" baseline="0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95536" y="1196752"/>
            <a:ext cx="8640960" cy="5106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cs typeface="Arial" charset="0"/>
              </a:rPr>
              <a:t>“</a:t>
            </a:r>
            <a:r>
              <a:rPr lang="pt-PT" sz="2100" spc="100" baseline="0" dirty="0" smtClean="0">
                <a:solidFill>
                  <a:srgbClr val="F8F8F8"/>
                </a:solidFill>
                <a:cs typeface="Arial" charset="0"/>
              </a:rPr>
              <a:t>Irmãos: Cristo </a:t>
            </a:r>
            <a:r>
              <a:rPr lang="pt-PT" sz="2100" spc="100" baseline="0" dirty="0">
                <a:solidFill>
                  <a:srgbClr val="F8F8F8"/>
                </a:solidFill>
                <a:cs typeface="Arial" charset="0"/>
              </a:rPr>
              <a:t>ressuscitou dos </a:t>
            </a:r>
            <a:r>
              <a:rPr lang="pt-PT" sz="2100" spc="100" baseline="0" dirty="0" smtClean="0">
                <a:solidFill>
                  <a:srgbClr val="F8F8F8"/>
                </a:solidFill>
                <a:cs typeface="Arial" charset="0"/>
              </a:rPr>
              <a:t>mortos, como </a:t>
            </a:r>
            <a:r>
              <a:rPr lang="pt-PT" sz="2100" spc="100" baseline="0" dirty="0">
                <a:solidFill>
                  <a:srgbClr val="F8F8F8"/>
                </a:solidFill>
                <a:cs typeface="Arial" charset="0"/>
              </a:rPr>
              <a:t>primícias </a:t>
            </a:r>
            <a:endParaRPr lang="pt-PT" sz="2100" spc="100" baseline="0" dirty="0" smtClean="0">
              <a:solidFill>
                <a:srgbClr val="F8F8F8"/>
              </a:solidFill>
              <a:cs typeface="Arial" charset="0"/>
            </a:endParaRPr>
          </a:p>
          <a:p>
            <a:pPr algn="l">
              <a:lnSpc>
                <a:spcPts val="2300"/>
              </a:lnSpc>
              <a:defRPr/>
            </a:pPr>
            <a:r>
              <a:rPr lang="pt-PT" sz="2100" spc="100" baseline="0" dirty="0" smtClean="0">
                <a:solidFill>
                  <a:srgbClr val="F8F8F8"/>
                </a:solidFill>
                <a:cs typeface="Arial" charset="0"/>
              </a:rPr>
              <a:t>dos </a:t>
            </a:r>
            <a:r>
              <a:rPr lang="pt-PT" sz="2100" spc="100" baseline="0" dirty="0">
                <a:solidFill>
                  <a:srgbClr val="F8F8F8"/>
                </a:solidFill>
                <a:cs typeface="Arial" charset="0"/>
              </a:rPr>
              <a:t>que </a:t>
            </a:r>
            <a:r>
              <a:rPr lang="pt-PT" sz="2100" spc="100" baseline="0" dirty="0" smtClean="0">
                <a:solidFill>
                  <a:srgbClr val="F8F8F8"/>
                </a:solidFill>
                <a:cs typeface="Arial" charset="0"/>
              </a:rPr>
              <a:t>morreram. Uma </a:t>
            </a:r>
            <a:r>
              <a:rPr lang="pt-PT" sz="2100" spc="100" baseline="0" dirty="0">
                <a:solidFill>
                  <a:srgbClr val="F8F8F8"/>
                </a:solidFill>
                <a:cs typeface="Arial" charset="0"/>
              </a:rPr>
              <a:t>vez que a morte veio por um </a:t>
            </a:r>
            <a:r>
              <a:rPr lang="pt-PT" sz="2100" spc="100" baseline="0" dirty="0" smtClean="0">
                <a:solidFill>
                  <a:srgbClr val="F8F8F8"/>
                </a:solidFill>
                <a:cs typeface="Arial" charset="0"/>
              </a:rPr>
              <a:t>homem, também </a:t>
            </a:r>
            <a:r>
              <a:rPr lang="pt-PT" sz="2100" spc="100" baseline="0" dirty="0">
                <a:solidFill>
                  <a:srgbClr val="F8F8F8"/>
                </a:solidFill>
                <a:cs typeface="Arial" charset="0"/>
              </a:rPr>
              <a:t>por um homem veio a ressurreição dos </a:t>
            </a:r>
            <a:r>
              <a:rPr lang="pt-PT" sz="2100" spc="100" baseline="0" dirty="0" smtClean="0">
                <a:solidFill>
                  <a:srgbClr val="F8F8F8"/>
                </a:solidFill>
                <a:cs typeface="Arial" charset="0"/>
              </a:rPr>
              <a:t>mortos; porque</a:t>
            </a:r>
            <a:r>
              <a:rPr lang="pt-PT" sz="2100" spc="100" baseline="0" dirty="0">
                <a:solidFill>
                  <a:srgbClr val="F8F8F8"/>
                </a:solidFill>
                <a:cs typeface="Arial" charset="0"/>
              </a:rPr>
              <a:t>, do mesmo modo que em Adão todos </a:t>
            </a:r>
            <a:r>
              <a:rPr lang="pt-PT" sz="2100" spc="100" baseline="0" dirty="0" smtClean="0">
                <a:solidFill>
                  <a:srgbClr val="F8F8F8"/>
                </a:solidFill>
                <a:cs typeface="Arial" charset="0"/>
              </a:rPr>
              <a:t>morreram, assim </a:t>
            </a:r>
            <a:r>
              <a:rPr lang="pt-PT" sz="2100" spc="100" baseline="0" dirty="0">
                <a:solidFill>
                  <a:srgbClr val="F8F8F8"/>
                </a:solidFill>
                <a:cs typeface="Arial" charset="0"/>
              </a:rPr>
              <a:t>também em Cristo serão todos </a:t>
            </a:r>
            <a:endParaRPr lang="pt-PT" sz="2100" spc="100" baseline="0" dirty="0" smtClean="0">
              <a:solidFill>
                <a:srgbClr val="F8F8F8"/>
              </a:solidFill>
              <a:cs typeface="Arial" charset="0"/>
            </a:endParaRPr>
          </a:p>
          <a:p>
            <a:pPr algn="l">
              <a:lnSpc>
                <a:spcPts val="2300"/>
              </a:lnSpc>
              <a:defRPr/>
            </a:pPr>
            <a:r>
              <a:rPr lang="pt-PT" sz="2100" spc="100" baseline="0" dirty="0" smtClean="0">
                <a:solidFill>
                  <a:srgbClr val="F8F8F8"/>
                </a:solidFill>
                <a:cs typeface="Arial" charset="0"/>
              </a:rPr>
              <a:t>restituídos </a:t>
            </a:r>
            <a:r>
              <a:rPr lang="pt-PT" sz="2100" spc="100" baseline="0" dirty="0">
                <a:solidFill>
                  <a:srgbClr val="F8F8F8"/>
                </a:solidFill>
                <a:cs typeface="Arial" charset="0"/>
              </a:rPr>
              <a:t>à </a:t>
            </a:r>
            <a:r>
              <a:rPr lang="pt-PT" sz="2100" spc="100" baseline="0" dirty="0" smtClean="0">
                <a:solidFill>
                  <a:srgbClr val="F8F8F8"/>
                </a:solidFill>
                <a:cs typeface="Arial" charset="0"/>
              </a:rPr>
              <a:t>vida. Cada </a:t>
            </a:r>
            <a:r>
              <a:rPr lang="pt-PT" sz="2100" spc="100" baseline="0" dirty="0">
                <a:solidFill>
                  <a:srgbClr val="F8F8F8"/>
                </a:solidFill>
                <a:cs typeface="Arial" charset="0"/>
              </a:rPr>
              <a:t>qual, porém, na sua ordem: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cs typeface="Arial" charset="0"/>
              </a:rPr>
              <a:t>primeiro, Cristo, como </a:t>
            </a:r>
            <a:r>
              <a:rPr lang="pt-PT" sz="2100" spc="100" baseline="0" dirty="0" smtClean="0">
                <a:solidFill>
                  <a:srgbClr val="F8F8F8"/>
                </a:solidFill>
                <a:cs typeface="Arial" charset="0"/>
              </a:rPr>
              <a:t>primícias; a </a:t>
            </a:r>
            <a:r>
              <a:rPr lang="pt-PT" sz="2100" spc="100" baseline="0" dirty="0">
                <a:solidFill>
                  <a:srgbClr val="F8F8F8"/>
                </a:solidFill>
                <a:cs typeface="Arial" charset="0"/>
              </a:rPr>
              <a:t>seguir, os que </a:t>
            </a:r>
            <a:endParaRPr lang="pt-PT" sz="2100" spc="100" baseline="0" dirty="0" smtClean="0">
              <a:solidFill>
                <a:srgbClr val="F8F8F8"/>
              </a:solidFill>
              <a:cs typeface="Arial" charset="0"/>
            </a:endParaRPr>
          </a:p>
          <a:p>
            <a:pPr algn="l">
              <a:lnSpc>
                <a:spcPts val="2300"/>
              </a:lnSpc>
              <a:defRPr/>
            </a:pPr>
            <a:r>
              <a:rPr lang="pt-PT" sz="2100" spc="100" baseline="0" dirty="0" smtClean="0">
                <a:solidFill>
                  <a:srgbClr val="F8F8F8"/>
                </a:solidFill>
                <a:cs typeface="Arial" charset="0"/>
              </a:rPr>
              <a:t>pertencem </a:t>
            </a:r>
            <a:r>
              <a:rPr lang="pt-PT" sz="2100" spc="100" baseline="0" dirty="0">
                <a:solidFill>
                  <a:srgbClr val="F8F8F8"/>
                </a:solidFill>
                <a:cs typeface="Arial" charset="0"/>
              </a:rPr>
              <a:t>a Cristo, </a:t>
            </a:r>
            <a:r>
              <a:rPr lang="pt-PT" sz="2100" spc="100" baseline="0" dirty="0" smtClean="0">
                <a:solidFill>
                  <a:srgbClr val="F8F8F8"/>
                </a:solidFill>
                <a:cs typeface="Arial" charset="0"/>
              </a:rPr>
              <a:t>por </a:t>
            </a:r>
            <a:r>
              <a:rPr lang="pt-PT" sz="2100" spc="100" baseline="0" dirty="0">
                <a:solidFill>
                  <a:srgbClr val="F8F8F8"/>
                </a:solidFill>
                <a:cs typeface="Arial" charset="0"/>
              </a:rPr>
              <a:t>ocasião da sua vinda.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cs typeface="Arial" charset="0"/>
              </a:rPr>
              <a:t>Depois será o </a:t>
            </a:r>
            <a:r>
              <a:rPr lang="pt-PT" sz="2100" spc="100" baseline="0" dirty="0" smtClean="0">
                <a:solidFill>
                  <a:srgbClr val="F8F8F8"/>
                </a:solidFill>
                <a:cs typeface="Arial" charset="0"/>
              </a:rPr>
              <a:t>fim, quando </a:t>
            </a:r>
            <a:r>
              <a:rPr lang="pt-PT" sz="2100" spc="100" baseline="0" dirty="0">
                <a:solidFill>
                  <a:srgbClr val="F8F8F8"/>
                </a:solidFill>
                <a:cs typeface="Arial" charset="0"/>
              </a:rPr>
              <a:t>Cristo entregar o reino a Deus seu </a:t>
            </a:r>
            <a:r>
              <a:rPr lang="pt-PT" sz="2100" spc="100" baseline="0" dirty="0" smtClean="0">
                <a:solidFill>
                  <a:srgbClr val="F8F8F8"/>
                </a:solidFill>
                <a:cs typeface="Arial" charset="0"/>
              </a:rPr>
              <a:t>Pai depois </a:t>
            </a:r>
            <a:r>
              <a:rPr lang="pt-PT" sz="2100" spc="100" baseline="0" dirty="0">
                <a:solidFill>
                  <a:srgbClr val="F8F8F8"/>
                </a:solidFill>
                <a:cs typeface="Arial" charset="0"/>
              </a:rPr>
              <a:t>de ter aniquilado toda a soberania, autoridade e </a:t>
            </a:r>
            <a:r>
              <a:rPr lang="pt-PT" sz="2100" spc="100" baseline="0" dirty="0" smtClean="0">
                <a:solidFill>
                  <a:srgbClr val="F8F8F8"/>
                </a:solidFill>
                <a:cs typeface="Arial" charset="0"/>
              </a:rPr>
              <a:t>poder. É </a:t>
            </a:r>
            <a:r>
              <a:rPr lang="pt-PT" sz="2100" spc="100" baseline="0" dirty="0">
                <a:solidFill>
                  <a:srgbClr val="F8F8F8"/>
                </a:solidFill>
                <a:cs typeface="Arial" charset="0"/>
              </a:rPr>
              <a:t>necessário que Ele reine,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cs typeface="Arial" charset="0"/>
              </a:rPr>
              <a:t>até que tenha posto todos os inimigos debaixo dos seus </a:t>
            </a:r>
            <a:r>
              <a:rPr lang="pt-PT" sz="2100" spc="100" baseline="0" dirty="0" smtClean="0">
                <a:solidFill>
                  <a:srgbClr val="F8F8F8"/>
                </a:solidFill>
                <a:cs typeface="Arial" charset="0"/>
              </a:rPr>
              <a:t>pés. E </a:t>
            </a:r>
            <a:r>
              <a:rPr lang="pt-PT" sz="2100" spc="100" baseline="0" dirty="0">
                <a:solidFill>
                  <a:srgbClr val="F8F8F8"/>
                </a:solidFill>
                <a:cs typeface="Arial" charset="0"/>
              </a:rPr>
              <a:t>o último inimigo a ser aniquilado é a morte,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cs typeface="Arial" charset="0"/>
              </a:rPr>
              <a:t>porque Deus tudo colocou debaixo dos seus pés.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cs typeface="Arial" charset="0"/>
              </a:rPr>
              <a:t>Mas quando se diz que tudo Lhe está </a:t>
            </a:r>
            <a:r>
              <a:rPr lang="pt-PT" sz="2100" spc="100" baseline="0" dirty="0" smtClean="0">
                <a:solidFill>
                  <a:srgbClr val="F8F8F8"/>
                </a:solidFill>
                <a:cs typeface="Arial" charset="0"/>
              </a:rPr>
              <a:t>submetido é </a:t>
            </a:r>
            <a:r>
              <a:rPr lang="pt-PT" sz="2100" spc="100" baseline="0" dirty="0">
                <a:solidFill>
                  <a:srgbClr val="F8F8F8"/>
                </a:solidFill>
                <a:cs typeface="Arial" charset="0"/>
              </a:rPr>
              <a:t>claro </a:t>
            </a:r>
            <a:r>
              <a:rPr lang="pt-PT" sz="2100" spc="100" baseline="0" dirty="0" smtClean="0">
                <a:solidFill>
                  <a:srgbClr val="F8F8F8"/>
                </a:solidFill>
                <a:cs typeface="Arial" charset="0"/>
              </a:rPr>
              <a:t>que </a:t>
            </a:r>
            <a:r>
              <a:rPr lang="pt-PT" sz="2100" spc="100" baseline="0" dirty="0">
                <a:solidFill>
                  <a:srgbClr val="F8F8F8"/>
                </a:solidFill>
                <a:cs typeface="Arial" charset="0"/>
              </a:rPr>
              <a:t>se </a:t>
            </a:r>
            <a:r>
              <a:rPr lang="pt-PT" sz="2100" spc="100" baseline="0" dirty="0" smtClean="0">
                <a:solidFill>
                  <a:srgbClr val="F8F8F8"/>
                </a:solidFill>
                <a:cs typeface="Arial" charset="0"/>
              </a:rPr>
              <a:t>excetua </a:t>
            </a:r>
            <a:r>
              <a:rPr lang="pt-PT" sz="2100" spc="100" baseline="0" dirty="0">
                <a:solidFill>
                  <a:srgbClr val="F8F8F8"/>
                </a:solidFill>
                <a:cs typeface="Arial" charset="0"/>
              </a:rPr>
              <a:t>Aquele que Lhe submeteu todas as </a:t>
            </a:r>
            <a:r>
              <a:rPr lang="pt-PT" sz="2100" spc="100" baseline="0" dirty="0" smtClean="0">
                <a:solidFill>
                  <a:srgbClr val="F8F8F8"/>
                </a:solidFill>
                <a:cs typeface="Arial" charset="0"/>
              </a:rPr>
              <a:t>coisas”.           							     (</a:t>
            </a:r>
            <a:r>
              <a:rPr lang="pt-PT" sz="2100" spc="100" baseline="0" dirty="0">
                <a:solidFill>
                  <a:srgbClr val="F8F8F8"/>
                </a:solidFill>
                <a:cs typeface="Arial" charset="0"/>
              </a:rPr>
              <a:t>1 Cor 15) 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475656" y="837736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2ª LEITURA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3168129" y="6122716"/>
            <a:ext cx="3060055" cy="2586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ALELUIA!</a:t>
            </a:r>
          </a:p>
        </p:txBody>
      </p:sp>
      <p:pic>
        <p:nvPicPr>
          <p:cNvPr id="117768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098550" cy="938212"/>
          </a:xfrm>
          <a:noFill/>
        </p:spPr>
      </p:pic>
    </p:spTree>
    <p:extLst>
      <p:ext uri="{BB962C8B-B14F-4D97-AF65-F5344CB8AC3E}">
        <p14:creationId xmlns:p14="http://schemas.microsoft.com/office/powerpoint/2010/main" val="303474046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1" descr="http://3.bp.blogspot.com/-r48YBhVWIPs/Tb8naX6s4cI/AAAAAAAAAm0/CftrUEFPkBk/s400/asunci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0" y="1754188"/>
            <a:ext cx="3300996" cy="460840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00063" y="784225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118789" name="Line 5"/>
          <p:cNvSpPr>
            <a:spLocks noChangeShapeType="1"/>
          </p:cNvSpPr>
          <p:nvPr/>
        </p:nvSpPr>
        <p:spPr bwMode="auto">
          <a:xfrm>
            <a:off x="1258888" y="1754188"/>
            <a:ext cx="3744912" cy="0"/>
          </a:xfrm>
          <a:prstGeom prst="line">
            <a:avLst/>
          </a:prstGeom>
          <a:noFill/>
          <a:ln w="38100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258888" y="1196752"/>
            <a:ext cx="3744912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ALELUIA!</a:t>
            </a:r>
          </a:p>
        </p:txBody>
      </p:sp>
      <p:pic>
        <p:nvPicPr>
          <p:cNvPr id="118793" name="Picture 9" descr="BIBLE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115888"/>
            <a:ext cx="1098550" cy="938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335261" y="2060848"/>
            <a:ext cx="7981155" cy="3095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</a:t>
            </a:r>
            <a:r>
              <a:rPr lang="pt-PT" sz="4400" b="1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Maria </a:t>
            </a:r>
          </a:p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400" b="1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foi elevada ao Céu:</a:t>
            </a:r>
          </a:p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400" b="1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a multidão dos anjos</a:t>
            </a:r>
          </a:p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400" b="1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exulta de alegria!</a:t>
            </a:r>
            <a:endParaRPr lang="pt-PT" sz="4400" b="1" i="1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980954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874751" y="1407978"/>
            <a:ext cx="8017729" cy="49013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“Naqueles dias, </a:t>
            </a:r>
            <a:r>
              <a:rPr lang="pt-PT" sz="2200" spc="100" baseline="0" dirty="0" smtClean="0">
                <a:solidFill>
                  <a:srgbClr val="F8F8F8"/>
                </a:solidFill>
                <a:cs typeface="Arial" charset="0"/>
              </a:rPr>
              <a:t>Maria </a:t>
            </a: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pôs-se a caminho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e dirigiu-se apressadamente para a montanha,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em </a:t>
            </a:r>
            <a:r>
              <a:rPr lang="pt-PT" sz="2200" spc="100" baseline="0" dirty="0" smtClean="0">
                <a:solidFill>
                  <a:srgbClr val="F8F8F8"/>
                </a:solidFill>
                <a:cs typeface="Arial" charset="0"/>
              </a:rPr>
              <a:t>direção </a:t>
            </a: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a uma cidade de Judá.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Entrou em casa de Zacarias e saudou Isabel.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Quando Isabel ouviu a saudação de Maria,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o menino </a:t>
            </a:r>
            <a:r>
              <a:rPr lang="pt-PT" sz="2200" spc="100" baseline="0" dirty="0" smtClean="0">
                <a:solidFill>
                  <a:srgbClr val="F8F8F8"/>
                </a:solidFill>
                <a:cs typeface="Arial" charset="0"/>
              </a:rPr>
              <a:t>exultou-lhe no seio. Isabel </a:t>
            </a: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ficou cheia do Espírito </a:t>
            </a:r>
            <a:r>
              <a:rPr lang="pt-PT" sz="2200" spc="100" baseline="0" dirty="0" smtClean="0">
                <a:solidFill>
                  <a:srgbClr val="F8F8F8"/>
                </a:solidFill>
                <a:cs typeface="Arial" charset="0"/>
              </a:rPr>
              <a:t>Santo e </a:t>
            </a: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exclamou em alta voz: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«Bendita és tu entre as </a:t>
            </a:r>
            <a:r>
              <a:rPr lang="pt-PT" sz="2200" spc="100" baseline="0" dirty="0" smtClean="0">
                <a:solidFill>
                  <a:srgbClr val="F8F8F8"/>
                </a:solidFill>
                <a:cs typeface="Arial" charset="0"/>
              </a:rPr>
              <a:t>mulheres e </a:t>
            </a: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bendito é o fruto </a:t>
            </a:r>
            <a:endParaRPr lang="pt-PT" sz="2200" spc="100" baseline="0" dirty="0" smtClean="0">
              <a:solidFill>
                <a:srgbClr val="F8F8F8"/>
              </a:solidFill>
              <a:cs typeface="Arial" charset="0"/>
            </a:endParaRP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cs typeface="Arial" charset="0"/>
              </a:rPr>
              <a:t>do </a:t>
            </a: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teu </a:t>
            </a:r>
            <a:r>
              <a:rPr lang="pt-PT" sz="2200" spc="100" baseline="0" dirty="0" smtClean="0">
                <a:solidFill>
                  <a:srgbClr val="F8F8F8"/>
                </a:solidFill>
                <a:cs typeface="Arial" charset="0"/>
              </a:rPr>
              <a:t>ventre. Donde </a:t>
            </a: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me é dado 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que venha ter comigo a Mãe do meu Senhor?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Na verdade, logo que chegou aos meus ouvidos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a voz da tua </a:t>
            </a:r>
            <a:r>
              <a:rPr lang="pt-PT" sz="2200" spc="100" baseline="0" dirty="0" smtClean="0">
                <a:solidFill>
                  <a:srgbClr val="F8F8F8"/>
                </a:solidFill>
                <a:cs typeface="Arial" charset="0"/>
              </a:rPr>
              <a:t>saudação, o </a:t>
            </a: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menino exultou de alegria no meu </a:t>
            </a:r>
            <a:r>
              <a:rPr lang="pt-PT" sz="2200" spc="100" baseline="0" dirty="0" smtClean="0">
                <a:solidFill>
                  <a:srgbClr val="F8F8F8"/>
                </a:solidFill>
                <a:cs typeface="Arial" charset="0"/>
              </a:rPr>
              <a:t>seio. Bem-aventurada </a:t>
            </a: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aquela que acreditou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no cumprimento de tudo quanto lhe foi </a:t>
            </a:r>
            <a:r>
              <a:rPr lang="pt-PT" sz="2200" spc="100" baseline="0" dirty="0" smtClean="0">
                <a:solidFill>
                  <a:srgbClr val="F8F8F8"/>
                </a:solidFill>
                <a:cs typeface="Arial" charset="0"/>
              </a:rPr>
              <a:t>dito da </a:t>
            </a: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parte do Senhor</a:t>
            </a:r>
            <a:r>
              <a:rPr lang="pt-PT" sz="2200" spc="100" baseline="0" dirty="0" smtClean="0">
                <a:solidFill>
                  <a:srgbClr val="F8F8F8"/>
                </a:solidFill>
                <a:cs typeface="Arial" charset="0"/>
              </a:rPr>
              <a:t>». Maria </a:t>
            </a: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disse então: 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476375" y="980728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EVANGELHO</a:t>
            </a:r>
          </a:p>
        </p:txBody>
      </p:sp>
      <p:pic>
        <p:nvPicPr>
          <p:cNvPr id="119815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098550" cy="938212"/>
          </a:xfrm>
          <a:noFill/>
        </p:spPr>
      </p:pic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6474797" y="6045200"/>
            <a:ext cx="266700" cy="315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4424358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448260" y="1340768"/>
            <a:ext cx="8516228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«A minha alma glorifica o Senhor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e o meu espírito se alegra em Deus, meu Salvador,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porque pôs os olhos na humildade da sua serva: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de hoje em diante me chamarão bem-aventurada 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todas as </a:t>
            </a:r>
            <a:r>
              <a:rPr lang="pt-PT" sz="2200" spc="100" baseline="0" dirty="0" smtClean="0">
                <a:solidFill>
                  <a:srgbClr val="F8F8F8"/>
                </a:solidFill>
                <a:cs typeface="Arial" charset="0"/>
              </a:rPr>
              <a:t>gerações. O </a:t>
            </a: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Todo-Poderoso fez em mim </a:t>
            </a:r>
            <a:r>
              <a:rPr lang="pt-PT" sz="2200" spc="100" baseline="0" dirty="0" smtClean="0">
                <a:solidFill>
                  <a:srgbClr val="F8F8F8"/>
                </a:solidFill>
                <a:cs typeface="Arial" charset="0"/>
              </a:rPr>
              <a:t>maravilhas: Santo </a:t>
            </a: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é o seu </a:t>
            </a:r>
            <a:r>
              <a:rPr lang="pt-PT" sz="2200" spc="100" baseline="0" dirty="0" smtClean="0">
                <a:solidFill>
                  <a:srgbClr val="F8F8F8"/>
                </a:solidFill>
                <a:cs typeface="Arial" charset="0"/>
              </a:rPr>
              <a:t>nome. A </a:t>
            </a: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sua misericórdia </a:t>
            </a:r>
            <a:endParaRPr lang="pt-PT" sz="2200" spc="100" baseline="0" dirty="0" smtClean="0">
              <a:solidFill>
                <a:srgbClr val="F8F8F8"/>
              </a:solidFill>
              <a:cs typeface="Arial" charset="0"/>
            </a:endParaRPr>
          </a:p>
          <a:p>
            <a:pPr algn="l"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cs typeface="Arial" charset="0"/>
              </a:rPr>
              <a:t>se </a:t>
            </a: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estende de geração em </a:t>
            </a:r>
            <a:r>
              <a:rPr lang="pt-PT" sz="2200" spc="100" baseline="0" dirty="0" smtClean="0">
                <a:solidFill>
                  <a:srgbClr val="F8F8F8"/>
                </a:solidFill>
                <a:cs typeface="Arial" charset="0"/>
              </a:rPr>
              <a:t>geração sobre </a:t>
            </a: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aqueles que </a:t>
            </a:r>
            <a:endParaRPr lang="pt-PT" sz="2200" spc="100" baseline="0" dirty="0" smtClean="0">
              <a:solidFill>
                <a:srgbClr val="F8F8F8"/>
              </a:solidFill>
              <a:cs typeface="Arial" charset="0"/>
            </a:endParaRPr>
          </a:p>
          <a:p>
            <a:pPr algn="l"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cs typeface="Arial" charset="0"/>
              </a:rPr>
              <a:t>O temem. Manifestou </a:t>
            </a: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o poder do </a:t>
            </a:r>
            <a:r>
              <a:rPr lang="pt-PT" sz="2200" spc="100" baseline="0" dirty="0" smtClean="0">
                <a:solidFill>
                  <a:srgbClr val="F8F8F8"/>
                </a:solidFill>
                <a:cs typeface="Arial" charset="0"/>
              </a:rPr>
              <a:t>seu braço e </a:t>
            </a: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dispersou os </a:t>
            </a:r>
            <a:r>
              <a:rPr lang="pt-PT" sz="2200" spc="100" baseline="0" dirty="0" smtClean="0">
                <a:solidFill>
                  <a:srgbClr val="F8F8F8"/>
                </a:solidFill>
                <a:cs typeface="Arial" charset="0"/>
              </a:rPr>
              <a:t>soberbos. Derrubou </a:t>
            </a: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os poderosos de seus </a:t>
            </a:r>
            <a:r>
              <a:rPr lang="pt-PT" sz="2200" spc="100" baseline="0" dirty="0" smtClean="0">
                <a:solidFill>
                  <a:srgbClr val="F8F8F8"/>
                </a:solidFill>
                <a:cs typeface="Arial" charset="0"/>
              </a:rPr>
              <a:t>tronos e </a:t>
            </a: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exaltou os </a:t>
            </a:r>
            <a:r>
              <a:rPr lang="pt-PT" sz="2200" spc="100" baseline="0" dirty="0" smtClean="0">
                <a:solidFill>
                  <a:srgbClr val="F8F8F8"/>
                </a:solidFill>
                <a:cs typeface="Arial" charset="0"/>
              </a:rPr>
              <a:t>humildes. Aos </a:t>
            </a: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famintos encheu de </a:t>
            </a:r>
            <a:r>
              <a:rPr lang="pt-PT" sz="2200" spc="100" baseline="0" dirty="0" smtClean="0">
                <a:solidFill>
                  <a:srgbClr val="F8F8F8"/>
                </a:solidFill>
                <a:cs typeface="Arial" charset="0"/>
              </a:rPr>
              <a:t>bens e </a:t>
            </a: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aos ricos despediu de mãos </a:t>
            </a:r>
            <a:r>
              <a:rPr lang="pt-PT" sz="2200" spc="100" baseline="0" dirty="0" smtClean="0">
                <a:solidFill>
                  <a:srgbClr val="F8F8F8"/>
                </a:solidFill>
                <a:cs typeface="Arial" charset="0"/>
              </a:rPr>
              <a:t>vazias. Acolheu </a:t>
            </a: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a Israel, seu </a:t>
            </a:r>
            <a:r>
              <a:rPr lang="pt-PT" sz="2200" spc="100" baseline="0" dirty="0" smtClean="0">
                <a:solidFill>
                  <a:srgbClr val="F8F8F8"/>
                </a:solidFill>
                <a:cs typeface="Arial" charset="0"/>
              </a:rPr>
              <a:t>servo, lembrado </a:t>
            </a: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da sua </a:t>
            </a:r>
            <a:r>
              <a:rPr lang="pt-PT" sz="2200" spc="100" baseline="0" dirty="0" smtClean="0">
                <a:solidFill>
                  <a:srgbClr val="F8F8F8"/>
                </a:solidFill>
                <a:cs typeface="Arial" charset="0"/>
              </a:rPr>
              <a:t>misericórdia, como </a:t>
            </a: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tinha prometido a nossos </a:t>
            </a:r>
            <a:r>
              <a:rPr lang="pt-PT" sz="2200" spc="100" baseline="0" dirty="0" smtClean="0">
                <a:solidFill>
                  <a:srgbClr val="F8F8F8"/>
                </a:solidFill>
                <a:cs typeface="Arial" charset="0"/>
              </a:rPr>
              <a:t>pais, a </a:t>
            </a: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Abraão e à sua descendência para sempre</a:t>
            </a:r>
            <a:r>
              <a:rPr lang="pt-PT" sz="2200" spc="100" baseline="0" dirty="0" smtClean="0">
                <a:solidFill>
                  <a:srgbClr val="F8F8F8"/>
                </a:solidFill>
                <a:cs typeface="Arial" charset="0"/>
              </a:rPr>
              <a:t>».  Maria </a:t>
            </a: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ficou junto de Isabel cerca de três </a:t>
            </a:r>
            <a:r>
              <a:rPr lang="pt-PT" sz="2200" spc="100" baseline="0" dirty="0" smtClean="0">
                <a:solidFill>
                  <a:srgbClr val="F8F8F8"/>
                </a:solidFill>
                <a:cs typeface="Arial" charset="0"/>
              </a:rPr>
              <a:t>meses e </a:t>
            </a: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depois regressou </a:t>
            </a:r>
            <a:r>
              <a:rPr lang="pt-PT" sz="2200" spc="100" baseline="0" dirty="0" smtClean="0">
                <a:solidFill>
                  <a:srgbClr val="F8F8F8"/>
                </a:solidFill>
                <a:cs typeface="Arial" charset="0"/>
              </a:rPr>
              <a:t>à </a:t>
            </a: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sua </a:t>
            </a:r>
            <a:r>
              <a:rPr lang="pt-PT" sz="2200" spc="100" baseline="0" dirty="0" smtClean="0">
                <a:solidFill>
                  <a:srgbClr val="F8F8F8"/>
                </a:solidFill>
                <a:cs typeface="Arial" charset="0"/>
              </a:rPr>
              <a:t>casa”.             (</a:t>
            </a: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Lc 1)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476375" y="980728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EVANGELHO</a:t>
            </a:r>
            <a:endParaRPr lang="pt-PT" sz="3600" i="1" kern="10" baseline="0" dirty="0">
              <a:ln w="11430"/>
              <a:solidFill>
                <a:srgbClr val="00CC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  <a:cs typeface="Arial" charset="0"/>
            </a:endParaRPr>
          </a:p>
        </p:txBody>
      </p:sp>
      <p:pic>
        <p:nvPicPr>
          <p:cNvPr id="120839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098550" cy="938212"/>
          </a:xfrm>
          <a:noFill/>
        </p:spPr>
      </p:pic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6082596" y="1110803"/>
            <a:ext cx="266700" cy="315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9439607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569325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/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AAAAAA">
                    <a:lumMod val="60000"/>
                    <a:lumOff val="4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121860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532639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Line 6"/>
          <p:cNvSpPr>
            <a:spLocks noChangeShapeType="1"/>
          </p:cNvSpPr>
          <p:nvPr/>
        </p:nvSpPr>
        <p:spPr bwMode="auto">
          <a:xfrm>
            <a:off x="368300" y="893763"/>
            <a:ext cx="8351838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123907" name="Line 12"/>
          <p:cNvSpPr>
            <a:spLocks noChangeShapeType="1"/>
          </p:cNvSpPr>
          <p:nvPr/>
        </p:nvSpPr>
        <p:spPr bwMode="auto">
          <a:xfrm>
            <a:off x="2916238" y="1628800"/>
            <a:ext cx="4867275" cy="0"/>
          </a:xfrm>
          <a:prstGeom prst="line">
            <a:avLst/>
          </a:prstGeom>
          <a:noFill/>
          <a:ln w="38100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5008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68300" y="1772816"/>
            <a:ext cx="8515350" cy="3554819"/>
          </a:xfrm>
          <a:prstGeom prst="rect">
            <a:avLst/>
          </a:prstGeom>
        </p:spPr>
        <p:txBody>
          <a:bodyPr>
            <a:spAutoFit/>
          </a:bodyPr>
          <a:lstStyle/>
          <a:p>
            <a:pPr marL="1255713" lvl="2" algn="l">
              <a:spcAft>
                <a:spcPts val="18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cs typeface="Arial" charset="0"/>
              </a:rPr>
              <a:t>Oramos... ao Pai, por Cristo, com Cristo e em Cristo, mas hoje tendo por </a:t>
            </a:r>
            <a:r>
              <a:rPr lang="pt-PT" sz="2000" spc="100" baseline="0" dirty="0" smtClean="0">
                <a:solidFill>
                  <a:srgbClr val="F8F8F8"/>
                </a:solidFill>
                <a:cs typeface="Arial" charset="0"/>
              </a:rPr>
              <a:t>Intercessora </a:t>
            </a:r>
            <a:r>
              <a:rPr lang="pt-PT" sz="2000" spc="100" baseline="0" dirty="0">
                <a:solidFill>
                  <a:srgbClr val="F8F8F8"/>
                </a:solidFill>
                <a:cs typeface="Arial" charset="0"/>
              </a:rPr>
              <a:t>e </a:t>
            </a:r>
            <a:r>
              <a:rPr lang="pt-PT" sz="2000" spc="100" baseline="0" dirty="0" smtClean="0">
                <a:solidFill>
                  <a:srgbClr val="F8F8F8"/>
                </a:solidFill>
                <a:cs typeface="Arial" charset="0"/>
              </a:rPr>
              <a:t>Medianeira principal </a:t>
            </a:r>
            <a:r>
              <a:rPr lang="pt-PT" sz="2000" i="1" spc="100" baseline="0" dirty="0" smtClean="0">
                <a:solidFill>
                  <a:srgbClr val="F8F8F8"/>
                </a:solidFill>
                <a:cs typeface="Arial" charset="0"/>
              </a:rPr>
              <a:t>Nossa Senhora da </a:t>
            </a:r>
            <a:r>
              <a:rPr lang="pt-PT" sz="2000" i="1" spc="100" baseline="0" dirty="0">
                <a:solidFill>
                  <a:srgbClr val="F8F8F8"/>
                </a:solidFill>
                <a:cs typeface="Arial" charset="0"/>
              </a:rPr>
              <a:t>Assunção. </a:t>
            </a:r>
            <a:endParaRPr lang="pt-PT" sz="2000" i="1" spc="100" baseline="0" dirty="0" smtClean="0">
              <a:solidFill>
                <a:srgbClr val="F8F8F8"/>
              </a:solidFill>
              <a:cs typeface="Arial" charset="0"/>
            </a:endParaRPr>
          </a:p>
          <a:p>
            <a:pPr lvl="2" algn="l">
              <a:spcAft>
                <a:spcPts val="12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cs typeface="Arial" charset="0"/>
              </a:rPr>
              <a:t>	</a:t>
            </a:r>
            <a:r>
              <a:rPr lang="pt-PT" sz="2000" spc="100" baseline="0" dirty="0" smtClean="0">
                <a:solidFill>
                  <a:srgbClr val="F8F8F8"/>
                </a:solidFill>
                <a:cs typeface="Arial" charset="0"/>
              </a:rPr>
              <a:t>				</a:t>
            </a:r>
            <a:r>
              <a:rPr lang="pt-PT" sz="2000" i="1" spc="100" baseline="0" dirty="0" smtClean="0">
                <a:solidFill>
                  <a:srgbClr val="F8F8F8"/>
                </a:solidFill>
                <a:cs typeface="Arial" charset="0"/>
              </a:rPr>
              <a:t>Para </a:t>
            </a:r>
            <a:r>
              <a:rPr lang="pt-PT" sz="2000" i="1" spc="100" baseline="0" dirty="0">
                <a:solidFill>
                  <a:srgbClr val="F8F8F8"/>
                </a:solidFill>
                <a:cs typeface="Arial" charset="0"/>
              </a:rPr>
              <a:t>que:</a:t>
            </a:r>
          </a:p>
          <a:p>
            <a:pPr algn="l">
              <a:spcAft>
                <a:spcPts val="6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cs typeface="Arial" charset="0"/>
              </a:rPr>
              <a:t>  ~ descubramos também em nós as maravilhas de Deus…</a:t>
            </a:r>
          </a:p>
          <a:p>
            <a:pPr algn="l">
              <a:spcAft>
                <a:spcPts val="6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cs typeface="Arial" charset="0"/>
              </a:rPr>
              <a:t>  ~ os pobres sejam cumulados dos bens eternos… </a:t>
            </a:r>
          </a:p>
          <a:p>
            <a:pPr algn="l">
              <a:spcAft>
                <a:spcPts val="6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cs typeface="Arial" charset="0"/>
              </a:rPr>
              <a:t>  ~ todos os famintos deste mundo sejam saciados…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cs typeface="Arial" charset="0"/>
              </a:rPr>
              <a:t>  ~ a misericórdia do Pai se estenda e alcance a todos,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cs typeface="Arial" charset="0"/>
              </a:rPr>
              <a:t>	</a:t>
            </a:r>
            <a:r>
              <a:rPr lang="pt-PT" sz="2000" spc="100" baseline="0" dirty="0" smtClean="0">
                <a:solidFill>
                  <a:srgbClr val="F8F8F8"/>
                </a:solidFill>
                <a:cs typeface="Arial" charset="0"/>
              </a:rPr>
              <a:t>e </a:t>
            </a:r>
            <a:r>
              <a:rPr lang="pt-PT" sz="2000" spc="100" baseline="0" dirty="0">
                <a:solidFill>
                  <a:srgbClr val="F8F8F8"/>
                </a:solidFill>
                <a:cs typeface="Arial" charset="0"/>
              </a:rPr>
              <a:t>a nossa compaixão ampare </a:t>
            </a:r>
            <a:r>
              <a:rPr lang="pt-PT" sz="2000" spc="100" baseline="0" dirty="0" smtClean="0">
                <a:solidFill>
                  <a:srgbClr val="F8F8F8"/>
                </a:solidFill>
                <a:cs typeface="Arial" charset="0"/>
              </a:rPr>
              <a:t>os irmãos mais débeis…</a:t>
            </a:r>
            <a:endParaRPr lang="pt-PT" sz="2000" spc="100" baseline="0" dirty="0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2915816" y="1052736"/>
            <a:ext cx="4940151" cy="57606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Oração dos Fiéis </a:t>
            </a:r>
            <a:r>
              <a:rPr lang="pt-PT" sz="3600" i="1" kern="10" baseline="0" dirty="0" smtClean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(1):</a:t>
            </a:r>
            <a:endParaRPr lang="pt-PT" sz="3600" i="1" kern="10" baseline="0" dirty="0">
              <a:ln w="11430"/>
              <a:solidFill>
                <a:srgbClr val="00CC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  <a:cs typeface="Arial" charset="0"/>
            </a:endParaRPr>
          </a:p>
        </p:txBody>
      </p:sp>
      <p:sp>
        <p:nvSpPr>
          <p:cNvPr id="9" name="Rectângulo 8"/>
          <p:cNvSpPr/>
          <p:nvPr/>
        </p:nvSpPr>
        <p:spPr>
          <a:xfrm>
            <a:off x="899592" y="5304110"/>
            <a:ext cx="744459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32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SANTA MARIA</a:t>
            </a:r>
            <a:r>
              <a:rPr lang="pt-PT" sz="3200" cap="all" spc="3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, mãe de deus,</a:t>
            </a:r>
            <a:r>
              <a:rPr lang="pt-PT" sz="32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 </a:t>
            </a:r>
            <a:r>
              <a:rPr lang="pt-PT" sz="3200" cap="all" spc="3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ROGA </a:t>
            </a:r>
            <a:r>
              <a:rPr lang="pt-PT" sz="32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POR NÓS </a:t>
            </a:r>
            <a:r>
              <a:rPr lang="pt-PT" sz="3200" cap="all" spc="3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!</a:t>
            </a:r>
            <a:endParaRPr lang="pt-PT" sz="3200" cap="all" spc="300" baseline="0" dirty="0">
              <a:solidFill>
                <a:srgbClr val="F8F8F8"/>
              </a:solidFill>
              <a:latin typeface="Arial Rounded MT Bold" pitchFamily="34" charset="0"/>
              <a:ea typeface="Times New Roman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410974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3" descr="http://t1.gstatic.com/images?q=tbn:ANd9GcQCMAsMgE_95_5Du3ydqE52_c4N32Kljtum5GgH2fs-Qsx9477QtA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7083" y="2059905"/>
            <a:ext cx="2727325" cy="38893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883" name="Line 6"/>
          <p:cNvSpPr>
            <a:spLocks noChangeShapeType="1"/>
          </p:cNvSpPr>
          <p:nvPr/>
        </p:nvSpPr>
        <p:spPr bwMode="auto">
          <a:xfrm>
            <a:off x="368300" y="893763"/>
            <a:ext cx="8351838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122885" name="Line 12"/>
          <p:cNvSpPr>
            <a:spLocks noChangeShapeType="1"/>
          </p:cNvSpPr>
          <p:nvPr/>
        </p:nvSpPr>
        <p:spPr bwMode="auto">
          <a:xfrm>
            <a:off x="2916238" y="1628775"/>
            <a:ext cx="4873625" cy="0"/>
          </a:xfrm>
          <a:prstGeom prst="line">
            <a:avLst/>
          </a:prstGeom>
          <a:noFill/>
          <a:ln w="38100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51839" cy="5008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2915816" y="1052736"/>
            <a:ext cx="5012159" cy="5698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Oração dos Fiéis </a:t>
            </a:r>
            <a:r>
              <a:rPr lang="pt-PT" sz="3600" i="1" kern="10" baseline="0" dirty="0" smtClean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(2):</a:t>
            </a:r>
            <a:endParaRPr lang="pt-PT" sz="3600" i="1" kern="10" baseline="0" dirty="0">
              <a:ln w="11430"/>
              <a:solidFill>
                <a:srgbClr val="00CC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  <a:cs typeface="Arial" charset="0"/>
            </a:endParaRP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949597" y="2276872"/>
            <a:ext cx="6934771" cy="3600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88900" indent="0">
              <a:spcBef>
                <a:spcPts val="0"/>
              </a:spcBef>
              <a:spcAft>
                <a:spcPts val="1200"/>
              </a:spcAft>
              <a:buClr>
                <a:srgbClr val="6699FF"/>
              </a:buClr>
              <a:buFontTx/>
              <a:buNone/>
              <a:defRPr/>
            </a:pPr>
            <a:r>
              <a:rPr lang="pt-PT" sz="440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«MATER NOSTRUM SOLATIUM,                       ORA PRO NOBIS»</a:t>
            </a:r>
          </a:p>
          <a:p>
            <a:pPr marL="3227388" indent="0">
              <a:lnSpc>
                <a:spcPts val="2800"/>
              </a:lnSpc>
              <a:buClr>
                <a:srgbClr val="6699FF"/>
              </a:buClr>
              <a:buFontTx/>
              <a:buNone/>
              <a:defRPr/>
            </a:pPr>
            <a:r>
              <a:rPr lang="pt-PT" i="1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(Mãe da nossa </a:t>
            </a:r>
          </a:p>
          <a:p>
            <a:pPr marL="3227388" indent="0">
              <a:lnSpc>
                <a:spcPts val="2800"/>
              </a:lnSpc>
              <a:buClr>
                <a:srgbClr val="6699FF"/>
              </a:buClr>
              <a:buFontTx/>
              <a:buNone/>
              <a:defRPr/>
            </a:pPr>
            <a:r>
              <a:rPr lang="pt-PT" i="1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consolação, </a:t>
            </a:r>
          </a:p>
          <a:p>
            <a:pPr marL="3227388" indent="0">
              <a:lnSpc>
                <a:spcPts val="2800"/>
              </a:lnSpc>
              <a:buClr>
                <a:srgbClr val="6699FF"/>
              </a:buClr>
              <a:buFontTx/>
              <a:buNone/>
              <a:defRPr/>
            </a:pPr>
            <a:r>
              <a:rPr lang="pt-PT" i="1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roga por nós!)</a:t>
            </a:r>
            <a:endParaRPr lang="pt-PT" i="1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796312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WordArt 21"/>
          <p:cNvSpPr>
            <a:spLocks noChangeArrowheads="1" noChangeShapeType="1" noTextEdit="1"/>
          </p:cNvSpPr>
          <p:nvPr/>
        </p:nvSpPr>
        <p:spPr bwMode="auto">
          <a:xfrm>
            <a:off x="539750" y="505384"/>
            <a:ext cx="820871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80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Liturgia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EUCARÍSTICA</a:t>
            </a:r>
          </a:p>
        </p:txBody>
      </p:sp>
      <p:sp>
        <p:nvSpPr>
          <p:cNvPr id="124931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396558">
            <a:off x="1667181" y="1561863"/>
            <a:ext cx="4263948" cy="4464328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8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561549"/>
            <a:ext cx="4269837" cy="4061955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2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0654361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31" descr="http://t1.gstatic.com/images?q=tbn:ANd9GcQKrQDFsFk1LzC9O4MWR29NaHykKeIuYaWaoUT-wGHB9f7inN-S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95" r="14296"/>
          <a:stretch/>
        </p:blipFill>
        <p:spPr bwMode="auto">
          <a:xfrm>
            <a:off x="5364088" y="2084644"/>
            <a:ext cx="3312368" cy="334040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5955" name="Line 4"/>
          <p:cNvSpPr>
            <a:spLocks noChangeShapeType="1"/>
          </p:cNvSpPr>
          <p:nvPr/>
        </p:nvSpPr>
        <p:spPr bwMode="auto">
          <a:xfrm flipV="1">
            <a:off x="428625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125956" name="Line 6"/>
          <p:cNvSpPr>
            <a:spLocks noChangeShapeType="1"/>
          </p:cNvSpPr>
          <p:nvPr/>
        </p:nvSpPr>
        <p:spPr bwMode="auto">
          <a:xfrm flipH="1">
            <a:off x="664923" y="1277268"/>
            <a:ext cx="2689114" cy="838084"/>
          </a:xfrm>
          <a:prstGeom prst="line">
            <a:avLst/>
          </a:prstGeom>
          <a:noFill/>
          <a:ln w="38100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752152" y="2043104"/>
            <a:ext cx="7348239" cy="39133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400" spc="3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</a:t>
            </a:r>
            <a:r>
              <a:rPr lang="pt-PT" sz="2400" spc="3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 minha alma canta jubilosa</a:t>
            </a:r>
          </a:p>
          <a:p>
            <a:pPr algn="l"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400" spc="3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e alegra-se em Deus meu Salvador.</a:t>
            </a:r>
          </a:p>
          <a:p>
            <a:pPr algn="l"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400" spc="3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Porque Ele ama a sua humilde serva,</a:t>
            </a:r>
          </a:p>
          <a:p>
            <a:pPr algn="l"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400" spc="3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grandes maravilhas faz em mim.</a:t>
            </a:r>
          </a:p>
          <a:p>
            <a:pPr algn="l">
              <a:lnSpc>
                <a:spcPts val="3000"/>
              </a:lnSpc>
              <a:spcAft>
                <a:spcPts val="0"/>
              </a:spcAft>
              <a:defRPr/>
            </a:pPr>
            <a:endParaRPr lang="pt-PT" sz="2400" spc="3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400" spc="3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AVE MARIA, CHEIA DE GRAÇA, </a:t>
            </a:r>
            <a:endParaRPr lang="pt-PT" sz="2400" spc="300" baseline="0" dirty="0" smtClean="0">
              <a:ln w="9525">
                <a:noFill/>
              </a:ln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400" spc="3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</a:t>
            </a:r>
            <a:r>
              <a:rPr lang="pt-PT" sz="2400" spc="3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SENHOR ESTÁ CONTIGO!</a:t>
            </a:r>
          </a:p>
          <a:p>
            <a:pPr algn="l"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400" spc="3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AVE MARIA, CHEIA DE GRAÇA, </a:t>
            </a:r>
            <a:endParaRPr lang="pt-PT" sz="2400" spc="300" baseline="0" dirty="0" smtClean="0">
              <a:ln w="9525">
                <a:noFill/>
              </a:ln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400" spc="3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</a:t>
            </a:r>
            <a:r>
              <a:rPr lang="pt-PT" sz="2400" spc="3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SENHOR ESTÁ CONTIGO!</a:t>
            </a:r>
          </a:p>
          <a:p>
            <a:pPr algn="l"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400" spc="3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Ó MARIA!</a:t>
            </a:r>
          </a:p>
        </p:txBody>
      </p:sp>
      <p:sp>
        <p:nvSpPr>
          <p:cNvPr id="125959" name="AutoShape 11" descr="data:image/jpeg;base64,/9j/4AAQSkZJRgABAQAAAQABAAD/2wCEAAkGBhQSERUUExQVFRUVFxgVFxgVFxYXFhUXFxgVFhUYFRcYHiYeFxkkGRQVHy8gIycpLCwsFR4xNTAqNSYrLCkBCQoKDgwOGg8PGikcHCQpLCwsLCwsKSksKSwsLCksLCksKSwsLCwpLCwpLCwpKSkpLCwsLCksLCkpLCwsLCwpKf/AABEIALkBEQMBIgACEQEDEQH/xAAbAAACAwEBAQAAAAAAAAAAAAADBAECBQAGB//EAD4QAAEDAgQDBQcDAwMCBwAAAAEAAhEDIQQSMUEFUWEicYGR8AYTMqGxwdEUQvFicuEVUoIjYwcWJDNDksL/xAAZAQADAQEBAAAAAAAAAAAAAAAAAQIDBAX/xAAnEQEBAAICAgIBAgcAAAAAAAAAAQIREiEDMUFREzJhBBQicaGx8P/aAAwDAQACEQMRAD8A+d4oufUGUzlAAjkCdo0vPSU43hL3w8uYC4kdkHswAbiBtexOhUYLCuOWwDxpoDfQHmei08Pi6pc4Bo7OtwLCdjqVzcr6idRTA8CeO0/KbEiTBteTOliNlpYzBOY9vY+Egdm5OaCNLEEAf/bqj0ce9pMlhbAME/C3ds9+pibdUl+qdUqNLA05QG2MNgyQSdXa/FewGwCeOVFg9Ki1zsrTd3xRcw612zB8IMz0X0WjwmnhsLQqszkS9xcWgPGam8k2P/bAFzY2XzZoa0uDTnJ1IjbXwvqV7P8A8+NFGlSfRzNaREOE5Q1zYINplxuD9Fv486VkYXHqNGTkfUcZdDnwQ5s20uCBznwhZoaMlnOF/hvprMi3fN7hdi+Ih7pa3KAIDT2he5vqbyd4nWytgXtLgX2vfKBMQQYBIHLX5q7SkgQoiDe+yI3DlxEzAvAMxoSQNjZFpN7QMAidNj891enUyuDgIynmZImRJ3taVG1aEp8PpkyZIygmIEnO0QOXZzXWnW9naFZv/poa5ouDmL6k3OsAkGQco2BiDbONYgnW+m28pvC8ULGOYM17tIJGR0zPy5JzKlcS/FfZKrQDc7YzAEHe82+X0SLMCWGZPMEEW7+RsvScQ4u6vkFUiwtF4lzdd9jrJustlQiAQDHPlqdVXJPCHeFV3uOR1xBuZsDqbfjQlLvOeqXSbunU2jeR1umqHYc1zYJ1IFmg/tAJ35qmNZL9mu30yfCNI07r6pY9Usp09ZwfjTaVNzBIdMsMOvIgl2ukdyh+J/UsfSqujSCOyWuaZERBBnkVj8L4iLsfMkAAwXmR9zp3ckFryyYcZnceF+Z69ExVfbf2XxNJrK2ENSqxjSCJzuaahLnkAkugy3roT/uXjOL+2VXEOb76nFRpLXQXtDqZglr2Ta4kuEbcl7TiPGMU2H4N9TtDK5lnNtMFoIOUz8u9eS9ocZicTUnEUWio27i1mWsxoaOyAT22uBB7U6RIFlpLSslIVuMYihkdSfUDCLw4PpETEAyWkTYgjfeULjmIp1srqbWNkAOa0FpBJmQ2crZ/psSTzgZGMdkcQwvyagVNbxse75JH9QSIt3cu7yCVqeP0ti6EO1tzt80DENAcQ0ktmxMAkbSATeFxdmN1Qnnrsoq4JQwL3uDGNL3HZgLj5C6Uc0rT4Xx2ph3F1N0EtLDyIkOgje8WKy3ESp7X1pwlcRZUzwozICHBRnUkoYQa+bkqlQ5QCg9JaVBUFcUGmFy7KFCA9rQ4U5xEvIdrBMG3K/L7JsYWHZTUc+LwIHcHHUcougP41TkEMzAa5gBP90bX6puliKnxEZQ5hgGQXNPxRaCFy5bEgdYAZHHMACQWkiHxr2oMWI9XTPDKoe802Asa5027RG1ySOZ5fjqHDjVGbSIDYEAxa3Pv6J+s5geRpkH7LSRq7M2QdSPBEylnGFoPiFNtNkCDmAs0kAHW8/EY3uDPktla5rfineY5gCPM+SphcK6vUytIk6Sdh17votPE8NY1ze12XOiAe1bXUc4A7wtcbMOr7Fm2O4GU3QpEj165Kjmw4jl3I2H1V7GmtheBOdSdV1Y1xbmHQAzBvFx5qhY2BAOl559OiJhcc5rHNDjEyB+0kgtJjQ7JjF+7DG5bO3F5gz8RJv8AtiANT3mbVaAFMfKFdlBAFZUqY4BTKLGlSwcx8u+QPXcpqUQNdfW6ym8Xjdc7jIKqbTuNiviA4Rl7ZIJduYBH4QKtLsF7jEW7+5Zf+qAka+rhEPEs7HNeC7s+Rj4u8a36rTtndU9S4k0Hs67Cdup8JQcX7RQXNddxkyI1vuDe90twtlMTEFxILdDLRZxuLfF/jdK8cwOYuLIBaAfLW/fN7SnL2VnT3fszxPE5CW0Q5gBdTkFoLoDRDvzyKwavtBjsFjM3uWVHYge9dRZJc3QPhzRmbdkllxN4XnsL7a1aTA1r3tDSZaDrZ0TsWyRI74Wlhf8AxJqUntc+mxw94H5soBkAtMEG+YOJl11ZbjP/APEv2gpYyo17W02PafdvAB96SBdxfo5mwkTYrw2IeBaI8ZK+t8bw+DxtVr5/VVawqNyisygKTg1r2lwyiIa0iSDmMyTC+WcV4eaVVzeyCCQQ1weB0zCxjSUqbOf8kJ9uaI5sbz63VM5hQoJVBUvVc0oUh67MpKq4IDi7kqgqQFIQaqqrlVhBoKiVYqCgOXKqlAezw9FzSJaBrBN7iRIJOtjoQthtfLrDoABMiDO3aGogb81hGqSPiBm9p16nc3Ku98Q0xzteYnUetlz5Y79g/jeJveC2ABJO892t40mFrcO4swhjXNAFNuVwDQc5tEkdoAgDx77Y3D+JMDxNObZAZAPwmHQbbpqvxItBYWsGV+jbTbcNvAgWvfmpt+NDbYp0WtJNNoBaA0S7K5wJdLiCOobPUaoVbiAnM8FmUE31DgBGUPgxYEuWPiOLOLwAxx2cbiZ7QvcxOx5Sl+JVPeBhe9tpgAuJG/aLrchHRExtvYtauIDxcggEAgSCIJmPMoVLFQeSyf1JjWevPafkuZWM9Ct5Og3amMVamP79ljmpfzRg5Gj2ffxEmyC+u4oTCjsYj0WgmglEaxMMphXe4bI5FxgDaN+QR8nZMOM/PzUU6RJT9Dh0jSBz3T5FxYmHa9hljjN7AwWgm89VbCcWzF4edt7G1vE6d63n8BpgyQL/AMLzXtFgzTMhrS02GxafuqmUqLjYtisVT91GRuR2jr5h384WPiquVmVtw6+gsd/zql/1Dj8UkctADsjuwwcJmAINjed9YhURZtNwGbsluYNBJFyQI7O0SNbbbGD8XZVloqtgtbaKYZMgP7UASQHjXYjaEqyrkcNSBE7SPDpPmt3Ge2he3L7imQWgAVM9XKWtLM1MuPYdlgdn/aOQgN5YReTta2p5G9t/JBcmMZUaXOLWkAmQCQSB1IAB8glS6VKoo5Q0riVEoNfIoOqoCrIPTiVRSoJQEqHFQoQa0KCFC6UBMKFMLkBuVHuceQHXTusEJuJIvrFtfnCq2vE6yj4SvJMhskHbp03UVJc1h1KYpYssBAFiP3XTNXAMMFrgJ+IHQa+doRKPCWOc4Ay0CZ2POLfRTyh6Co4xzomRygbakBHe8E3g94B/BWnQw7GinBDi4Rf9rryMs2t+76aoXGqTWtbGUucSZa2IAtEizh1RjlNjRGZ+3cppP1QKLiQr0Br4rUQw2oZHimaYSlOrpZNeSkxmGEdrylaIun6dNRarS7Wyj0aN1elTCaotEqLkqYj4ah5JsuDRoPX8JNuKy2tp81enVLmk9Y+R/Cju01K+MvZJYjDioIcJGvjzCdDACOl/orFsuNrQfO63xZ14zi3CXgkiMsTN5/myxzTdluDGgO08l9FqUuVtvNKu4Y1zQC0QSTpyFvqtGVj5+4NgSDM68xvZP0OHUngltYNcG/DUhhzEkAXJBbAknrC1uL+yrg33rQ0AmC2zO6AXXNtui84/DuZUDXFuoaSTIE2v3Sg4Bi8GW3MiQ1wgW7QdvJ5Hvg6QkniFpcQo+7NRhcXQGZTDmZhYg5XCSILhfvEjXMcUGqVUqVWUKcpKqVBKAtC5RKhASqyplQgOXSulQgJzKVVcgNYN3lEDupM/ZUlXDedvqlYkfC1w3UE7RtpuFs8NpB5bMWzEAmLiSb6yBHorEpgDS3rZPYF7XPhxMQN4AEiflZZZxUrYGHY1ozzmb+6BdhDoLSRETYePJYNbEueZc4u2BOsDRW4jjM7zHwgnKBpEm/VLMKrx467pUSi6yLRNz69aINI6otI3WggtISO5OUrpbDtTFMQoqoaosutGkbLPpuumPfQFnVw82opp4qCN1nDETom8K2wKn0ZmiydQnaYyj163S7X8k3QYSp2eladMkpv3KtRpXTVKhJ6fVHIuJA0JPcnMNgNCbQDrtvdadDh+YrSZgIGi0xzRcXisfhDVJ7J9234jcgECRli512G68TxWthqYc1uZzyCGvbljxBExeNiMviPttLh40Dbcto5RpCzqvslw4McKmGbTc3tlxY4QSDEubMi8xPJaztFmnwTE4vO12Yy/M2HSbta0NAMySIAi9oWc4r1vG8DTY/Esb2msxBDT2rNLBYl3a85+Hvnyj22HUKgoAhokIcINCmFOVQ8ICXmVWFYrgLIAZXFWeNFEICq6FNQ3VmixQA5XLlyA36OElzWk5QTc3JH5/wAFGbgj7yAC4Xgi2aPponKbsxaGNMtg5tC0dSOp1Oi0QC0At7REkxbQGDGkQI5kyFz3OnpkUcBmdJAidCb9QOqDxXDim+GzEb/Sd40lPYakYJcOzMg2AFjYX1/Cyn4d0yQfGdDorxu6lUKzFLaJ5FGGGdyK1JFNFYFNLDu5HyTDMI7klVK0UwzRFocLqGYadPWqn/T36Qo9qVNaEWnJU0uEPJ081p4fhRjZTelQtQpJ2k2yNT4d1WlhfZ2pYxbWbLLK69tJCeGw5N4MLRoU7wtCnwd/Nt+vr0Fo0OBHeO8z4cpWNzi+LPoUQbbLWw+CmIWjgOAjlm7rifXVbmD4QG3Iv1j6BKXLL9MF1PbPwWBhP/oZ2Wi2gAlMdxOnRBntO2a27v8AA6lafiyndumdz36XoYJo2Q+J8QpYamXvLWwDAJALt4G5XnMZ7UYp7HGnTpsF4Odr3CJPPLNuS+c4yjXquzOzPcTftXMG9+QhaY5449S7Rx+3n8dxD9RVxT4AFSvUdAEDYC3cAvGVWdhh6kL2nCOGudTfIuK1QOBMXBHM9V4ysw+7B2DyP48Ftjlu1OQFQaeH0QAbpurTOZvc2PGUrl7UdfutErO+6o/VGdROWYt/lDqN7QHVAVmyhrlxGvrmpZTJQEPKlxt5KrgrO+wQFHqwNvH8qHDRcREhAVhcuUoD2NCoWsFwM3ZvAPQ9Yi55JzDOZHaeMwPU3BiYEgAW2WY6j70vIcyQBybM6SBAB7v5JhsAMogjSTfSVy8ZTptuLcT/ANRpO4Ggg6GPNWxWIDoyxzMCB57oJojWR3kz8lanRzG0fP6K5jjLtPtNOmeQVy13rvWhgeFF1r/NalLg7WgkkyOYMb79wTy82MOYVjMp/wBM+Jj5KzSWm3kBfwXocNw+nlJeHGekX55gfsiHBtaJDC7c9oWA10H1Wf5ovhWJh2uqEWeTy+i2MHwMmJaGzYZ3fu5RrKewJGcgucy3Zu23+0OAb89VpNxWrdZP+x7geVwBz/lZZ+a+o0xw+yVD2ddeG5o1gTY7iCZ32WjguEUx8THyADcB0z0MWmVShjHU5zQXOsAGGNZFzeR13Ccw+Fe8/G7uDTl0LogiPLmsLnl9r4wXhVFtMl0AidCBmHgyY15LRr8XykD9p1i+s2Bj8+CUoYWpE9gDcg5SOUAaeR/NcXE5XHPNhlAME+Ftdbbqf1USUZ3GDUOWm1nI2BuNZvP8rW4XwV47T3tdOxBgfNU4DwdlMSGXPkO4TAW81vcF2ePxT5TlnrqLUmACBA7hA8kRVaFznwuuRgzvaHEFlGQS2TEtEnQ2C+c8Y4pTHxNrSRJy5mOLogQQ7KQY3BifFew9tqFZ+GqFtQUmNbmJvmMdRpK+R4RlRz5NYtB/c6Q50dLn7Ll8uO8t1pL1qHauKz1AwkNbGbKX3b/e8kSTygDZTxDiDaAikBUlg7ZqCc7tgGhDrcNa5mY1SBYuzZwJMTJdAJ5wT5LzlTJLnEHKJDO1ExaRuVjMZkXeK2J4kabHNzdp5LnZb9ozNyDC8hWYWtj+ufsFrYh2ZxN/PRKYtswOoPOIXXhJii3bPrTPcB8ksTdO1AbpRlOVsTi60Kjyi5EJ40QEErlzlyAgqFYqoQEFcuXQgJXKsrkB6SnwaoLuadrwez38rJ2hwpwEX5gj4QOvOVo08ZlEBs2I7TjHWZ8UnSxLXEk1J8CL3+EkRbXquH8mdXoSiynnykknkGumw01lxkbLVwmHYD2swGoL8rSRfkSdSNQs/wD1iAWsLCCbyHF5F5OaPGElRqk3L83Qa/IAo1ll+y9SPSDiVMEBtQFtzMZpNgAYbbTWRv4WxPFnugwXNkxA5cwL+axcJTk6GIzQDHdGg1WxwujSLyHCo1zbkFrpHI63Czykx/dWM2vQoOfBc9ovMWBPfm/wnW8MyyXVWZIMNEA7aZZM9P5TVDGsI38WSYuI70CtiMNTeHBhl9mh7nNkzsHAt1HzWX5MvppcJPlThvEqFPMCKjhYWkumO89PpAXpf1IeGhtKs4WuGOpty3Azh0GYjSfFZWB4l2skMdclrS1rHGNszRBi1zGmy3eHVzAnsCT2Q/PAuYb2TadYI1Cz8mXzoTpp0abGkFvvAdw8ZmmMsgSQdxfvVhXyvLnGJIIGXKLD4ZjM4T/V9IWRiOP0mH4RnjslzLWsIbqBpccwsLiftgyYc9vvBtY2ImQ0XB25xtdTh48/J/Y7p6XGcZc0kNfmEGTy00k3Isj8DpOJD3Nsbt8dTe8leM4Lj21Khe9jRtPaMix3O8aQvcUvaei0XJJ7l6nh8Fnwwz8kj1WHxrI1U1ONUm6uvyFyvLf6+almNgczAXNcGiXNknrHkuzHx/bnyz+noD7QtJgA+P4Eon+q8qZcV5Uca5CGjZu/ibp3C8Ud/wDEwN2zOMla/jZ/k21a/Fy0E1WW23C+Le1/tARXeGj/AKZdmDTGXyyr6fVpZ5NatIGovHcJ+y8T7UcGoVw4h3uwAcpDS4vdtN7BZZeOX4XPJZ8vnuL4xUquDnknKIHIeGnkhHGkiC4kbXNvmlcRSyOIi4MKpAI6rK4yfB27XIPLxQH2VhU2/lDqtB1+aRBm/cqFoRSFV1Ic1RwAtVH0wmPdwqOb1TUVcLqS1S+jK7KUAIqIRct1UhAUDVxCs1Q4IAa5WyLkB7Sjio0YNvi2A1AgXMDxsqvrmOw0Eum0EC+kZvUrdo1KNM9qQ90WZ2r6HeDz5arSo5XEQxzSCYzOZT3GW7XE2uI3XlXyyd6dUxjx7MA90E06ci0Ew75LXw2BfTOZ5ZTaNRAt3yZheo4iWCPdm7bxaTGw7VjzN0nUDS4HMxtQ3h+UyD0Nnc+kKPz3L4VwxguBDHOblYK83OQgPZ/tLmkh0G401m3PWGEZ++iBP/ckmNQB+F55uGYDmL2kyXOh4D7mDmsR0gERPeFbE4xoD2NLyx09nKGyO8GI779Vjljcr1f9jlpr18G0TDiNT7vM0E8rukcheFg08bSq5hTqFzmz+6zACI0b8PQEi6R9/cN90RsJaAPEn0UjxCuCLhutgRlFtNBddHj8N9WsMvLttYzjpYzJGa9srSMvedSN/pCy3e1Tm0yyADcGJyzIJ0IO3NY9bFuNr+ZO82JOioROlvkPpddmH8PjrtnyrQrccc7M4mSbz+/nA/EqMKadTRhzdQR45gfwkaeBcZ0tuCVv8Bo06TZcDJ5fSV1YYfEicsmvw6g6A1ogDwXrOH8DOXM8gdCfqV5scU2YwMHiSmKWNe+xJK6+N19OflN/b1VOozQVAI5ad3VaP+nsLZzT32HyXlcK0TDddydAma+IMgZphLj9U+f3Gm4tbIDWnr+Ar0OJMYSSJ2iIhZP68aBAOIHLv6q5hv2zuevRri/EjUMRDRtz6krzWOvK1atYC2izq7xJ81XGSdJ3a8NxXD3mPkFkvYQvacQwYd08l5LGUsro1C5vJh8t8Mt9FA47ojXgqh6R4hVgrFqOPX+ENykO9Sr6qQDkQ3iyMTAQvfA6IMBoPJXciB3eFBT2Ng5FQtRnN9bKjigwC1VIRXNQy3kmFcq5X94ei5Ae6xrKRphznOZNrl7AbwYIaZ0HS11XA4VrH/HVLW9qP+oAXftl4bYSDry3Q8Fx1jnnNUqM5EkEW5WsP8JniXEXZDlcx9Mf0B0RzzWAneN9V5mssf6b/wB/hpy+W07jTC0h1rESIIuBPadrtoISb+JtaLMbrImCY2iASfoF5o8TFQgBrmHQjs3PcG2WhgaZOaTcRrFu/Ml/Lyd075LT3657sxzO6gWAHIWkhUfjntge6LtPiuB3wLbfJUdiG/CYkRvy8YE6pSviGgyy3Pf7rXHxyeoyuX7rY6rUBLpa0OHIy22kxfXT8LPfVdFzm6kD73VqnECRAJvrtfeEqGXvvzldGGGvadp/UW/A/AVC6RYEnv8AP5KI7yeX8mVduFJdEQO+T9VvJvob0cwL3kQYj68p5wtnChJYenFoC06L45dy7MMeM058rutXA4EuN5Wk/C5RaFmUOImLqX45zt4HgjWVpbx0fp1A2YN/mqvxRSn6q1kJtWTdaSItOtxEhWFeyTpu9Fd73aIv/CpJipVG0GNxqlcRW8e9Q6r4euSA+pp/CmnCWKqE8iOSweJ0pW/iHarIxQUVcumAHbclVzkfF0N0u2ouTKarpl2iZUl8aQpcFRqk0ySNROt11OpYTEq9KJuilg2U2hQhQWhEaLrn30CDCc7ZDL4RTTG6qGHwQC7hN0JolNub6CqG+CAD7rouRfd+rrkDbax3Ai27pImJAJnp36aprCNbTEhmWQQQ5znOcIMWsBrpyKBgaTqZOR8XJPaNzNpIH33V6mF7JL3HqJAPOxJlc2V31aXLXoxUrB1x2QdrDw2sqsggyT8gR/y1QfhHZAAP/ImNNbILy+17c407pKOvRW7diarphoM7lwBt0QRWLto+Siu7NYk25nXqbK/vlpOhIJRw41g3Varhtc8tgl62JJ0jw/OypTAJlzttuewPLvWxrhpncH+n7ki63eG4A6um6VwgbYwY6z5x8/JOniMjKNFt48b8IzsM1HBu6oxxlJF03JTNN3NdWM058qca9Xnn9rJRr+XijMfrB15/QK0GGVvHkpFUn6+pS5dB+2pRc9xr6+iAYpvm33+inOZ/lKNfHh69SoqPN7mIiZ062QBnVEF9XqhPrTugvcZ7lNOOrOuk6rkaolajlKoSxDJWZVpwtWok69NY5zbXG6LseoLVABGquCsK2CefkuZ3/NEqMQiPBIG2OPd4KTUKVD4H8Ime3epC5Omy5zuao6fUKrWE3nzKYS4qoK5ztrfgqrZ5IN1+vrwXKcy5Im9QpOFtP7R9bJilgHmczmidSSGnXab81Ld/7fytKt8b+/8A/Tl5mfly2TGqsZSbbtHcg89bz9OSQdVL3bwm8Rt3n6JL9/8AxP1K6vFNzd9mu6L36Wj59VXUWvHj4koT/iCbofEO8LeQme4x9rdUam4SI13tpeyFj/8A3D/c5Gp/u9brSe9C3Ryl4o7GpWhr66pka+I+y7o5aYYTz9eaMD/J08lalt4ItP4R4K4kNplEFrecbotP7hEfo7uTIAVr9OR/O3+Ff32pkX0A/m/yS1L8/QKg+I+CQNe/PXkTt0PJWLid7coI8tIKHW08/oqs+H/n9wmFoO/29fygz19dyYZ8Xgl6mj/W6kBPeAClKxTOK/clm/Cpqy7yl3ph6A5RVwnXYhgpmslua58vbaCG6G7qoo6KzlMNQhULDEx43VkfG/BS/t+5RoFw87EKRUjUevug8/XNXdokYuaeS5zp1QT6+au37flKhbN0XIa5I9P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125960" name="AutoShape 13" descr="data:image/jpeg;base64,/9j/4AAQSkZJRgABAQAAAQABAAD/2wCEAAkGBhQSERUUExQVFRUVFxgVFxgVFxYXFhUXFxgVFhUYFRcYHiYeFxkkGRQVHy8gIycpLCwsFR4xNTAqNSYrLCkBCQoKDgwOGg8PGikcHCQpLCwsLCwsKSksKSwsLCksLCksKSwsLCwpLCwpLCwpKSkpLCwsLCksLCkpLCwsLCwpKf/AABEIALkBEQMBIgACEQEDEQH/xAAbAAACAwEBAQAAAAAAAAAAAAADBAECBQAGB//EAD4QAAEDAgQDBQcDAwMCBwAAAAEAAhEDIQQSMUEFUWEicYGR8AYTMqGxwdEUQvFicuEVUoIjYwcWJDNDksL/xAAZAQADAQEBAAAAAAAAAAAAAAAAAQIDBAX/xAAnEQEBAAICAgIBAgcAAAAAAAAAAQIREiEDMUFREzJhBBQicaGx8P/aAAwDAQACEQMRAD8A+d4oufUGUzlAAjkCdo0vPSU43hL3w8uYC4kdkHswAbiBtexOhUYLCuOWwDxpoDfQHmei08Pi6pc4Bo7OtwLCdjqVzcr6idRTA8CeO0/KbEiTBteTOliNlpYzBOY9vY+Egdm5OaCNLEEAf/bqj0ce9pMlhbAME/C3ds9+pibdUl+qdUqNLA05QG2MNgyQSdXa/FewGwCeOVFg9Ki1zsrTd3xRcw612zB8IMz0X0WjwmnhsLQqszkS9xcWgPGam8k2P/bAFzY2XzZoa0uDTnJ1IjbXwvqV7P8A8+NFGlSfRzNaREOE5Q1zYINplxuD9Fv486VkYXHqNGTkfUcZdDnwQ5s20uCBznwhZoaMlnOF/hvprMi3fN7hdi+Ih7pa3KAIDT2he5vqbyd4nWytgXtLgX2vfKBMQQYBIHLX5q7SkgQoiDe+yI3DlxEzAvAMxoSQNjZFpN7QMAidNj891enUyuDgIynmZImRJ3taVG1aEp8PpkyZIygmIEnO0QOXZzXWnW9naFZv/poa5ouDmL6k3OsAkGQco2BiDbONYgnW+m28pvC8ULGOYM17tIJGR0zPy5JzKlcS/FfZKrQDc7YzAEHe82+X0SLMCWGZPMEEW7+RsvScQ4u6vkFUiwtF4lzdd9jrJustlQiAQDHPlqdVXJPCHeFV3uOR1xBuZsDqbfjQlLvOeqXSbunU2jeR1umqHYc1zYJ1IFmg/tAJ35qmNZL9mu30yfCNI07r6pY9Usp09ZwfjTaVNzBIdMsMOvIgl2ukdyh+J/UsfSqujSCOyWuaZERBBnkVj8L4iLsfMkAAwXmR9zp3ckFryyYcZnceF+Z69ExVfbf2XxNJrK2ENSqxjSCJzuaahLnkAkugy3roT/uXjOL+2VXEOb76nFRpLXQXtDqZglr2Ta4kuEbcl7TiPGMU2H4N9TtDK5lnNtMFoIOUz8u9eS9ocZicTUnEUWio27i1mWsxoaOyAT22uBB7U6RIFlpLSslIVuMYihkdSfUDCLw4PpETEAyWkTYgjfeULjmIp1srqbWNkAOa0FpBJmQ2crZ/psSTzgZGMdkcQwvyagVNbxse75JH9QSIt3cu7yCVqeP0ti6EO1tzt80DENAcQ0ktmxMAkbSATeFxdmN1Qnnrsoq4JQwL3uDGNL3HZgLj5C6Uc0rT4Xx2ph3F1N0EtLDyIkOgje8WKy3ESp7X1pwlcRZUzwozICHBRnUkoYQa+bkqlQ5QCg9JaVBUFcUGmFy7KFCA9rQ4U5xEvIdrBMG3K/L7JsYWHZTUc+LwIHcHHUcougP41TkEMzAa5gBP90bX6puliKnxEZQ5hgGQXNPxRaCFy5bEgdYAZHHMACQWkiHxr2oMWI9XTPDKoe802Asa5027RG1ySOZ5fjqHDjVGbSIDYEAxa3Pv6J+s5geRpkH7LSRq7M2QdSPBEylnGFoPiFNtNkCDmAs0kAHW8/EY3uDPktla5rfineY5gCPM+SphcK6vUytIk6Sdh17votPE8NY1ze12XOiAe1bXUc4A7wtcbMOr7Fm2O4GU3QpEj165Kjmw4jl3I2H1V7GmtheBOdSdV1Y1xbmHQAzBvFx5qhY2BAOl559OiJhcc5rHNDjEyB+0kgtJjQ7JjF+7DG5bO3F5gz8RJv8AtiANT3mbVaAFMfKFdlBAFZUqY4BTKLGlSwcx8u+QPXcpqUQNdfW6ym8Xjdc7jIKqbTuNiviA4Rl7ZIJduYBH4QKtLsF7jEW7+5Zf+qAka+rhEPEs7HNeC7s+Rj4u8a36rTtndU9S4k0Hs67Cdup8JQcX7RQXNddxkyI1vuDe90twtlMTEFxILdDLRZxuLfF/jdK8cwOYuLIBaAfLW/fN7SnL2VnT3fszxPE5CW0Q5gBdTkFoLoDRDvzyKwavtBjsFjM3uWVHYge9dRZJc3QPhzRmbdkllxN4XnsL7a1aTA1r3tDSZaDrZ0TsWyRI74Wlhf8AxJqUntc+mxw94H5soBkAtMEG+YOJl11ZbjP/APEv2gpYyo17W02PafdvAB96SBdxfo5mwkTYrw2IeBaI8ZK+t8bw+DxtVr5/VVawqNyisygKTg1r2lwyiIa0iSDmMyTC+WcV4eaVVzeyCCQQ1weB0zCxjSUqbOf8kJ9uaI5sbz63VM5hQoJVBUvVc0oUh67MpKq4IDi7kqgqQFIQaqqrlVhBoKiVYqCgOXKqlAezw9FzSJaBrBN7iRIJOtjoQthtfLrDoABMiDO3aGogb81hGqSPiBm9p16nc3Ku98Q0xzteYnUetlz5Y79g/jeJveC2ABJO892t40mFrcO4swhjXNAFNuVwDQc5tEkdoAgDx77Y3D+JMDxNObZAZAPwmHQbbpqvxItBYWsGV+jbTbcNvAgWvfmpt+NDbYp0WtJNNoBaA0S7K5wJdLiCOobPUaoVbiAnM8FmUE31DgBGUPgxYEuWPiOLOLwAxx2cbiZ7QvcxOx5Sl+JVPeBhe9tpgAuJG/aLrchHRExtvYtauIDxcggEAgSCIJmPMoVLFQeSyf1JjWevPafkuZWM9Ct5Og3amMVamP79ljmpfzRg5Gj2ffxEmyC+u4oTCjsYj0WgmglEaxMMphXe4bI5FxgDaN+QR8nZMOM/PzUU6RJT9Dh0jSBz3T5FxYmHa9hljjN7AwWgm89VbCcWzF4edt7G1vE6d63n8BpgyQL/AMLzXtFgzTMhrS02GxafuqmUqLjYtisVT91GRuR2jr5h384WPiquVmVtw6+gsd/zql/1Dj8UkctADsjuwwcJmAINjed9YhURZtNwGbsluYNBJFyQI7O0SNbbbGD8XZVloqtgtbaKYZMgP7UASQHjXYjaEqyrkcNSBE7SPDpPmt3Ge2he3L7imQWgAVM9XKWtLM1MuPYdlgdn/aOQgN5YReTta2p5G9t/JBcmMZUaXOLWkAmQCQSB1IAB8glS6VKoo5Q0riVEoNfIoOqoCrIPTiVRSoJQEqHFQoQa0KCFC6UBMKFMLkBuVHuceQHXTusEJuJIvrFtfnCq2vE6yj4SvJMhskHbp03UVJc1h1KYpYssBAFiP3XTNXAMMFrgJ+IHQa+doRKPCWOc4Ay0CZ2POLfRTyh6Co4xzomRygbakBHe8E3g94B/BWnQw7GinBDi4Rf9rryMs2t+76aoXGqTWtbGUucSZa2IAtEizh1RjlNjRGZ+3cppP1QKLiQr0Br4rUQw2oZHimaYSlOrpZNeSkxmGEdrylaIun6dNRarS7Wyj0aN1elTCaotEqLkqYj4ah5JsuDRoPX8JNuKy2tp81enVLmk9Y+R/Cju01K+MvZJYjDioIcJGvjzCdDACOl/orFsuNrQfO63xZ14zi3CXgkiMsTN5/myxzTdluDGgO08l9FqUuVtvNKu4Y1zQC0QSTpyFvqtGVj5+4NgSDM68xvZP0OHUngltYNcG/DUhhzEkAXJBbAknrC1uL+yrg33rQ0AmC2zO6AXXNtui84/DuZUDXFuoaSTIE2v3Sg4Bi8GW3MiQ1wgW7QdvJ5Hvg6QkniFpcQo+7NRhcXQGZTDmZhYg5XCSILhfvEjXMcUGqVUqVWUKcpKqVBKAtC5RKhASqyplQgOXSulQgJzKVVcgNYN3lEDupM/ZUlXDedvqlYkfC1w3UE7RtpuFs8NpB5bMWzEAmLiSb6yBHorEpgDS3rZPYF7XPhxMQN4AEiflZZZxUrYGHY1ozzmb+6BdhDoLSRETYePJYNbEueZc4u2BOsDRW4jjM7zHwgnKBpEm/VLMKrx467pUSi6yLRNz69aINI6otI3WggtISO5OUrpbDtTFMQoqoaosutGkbLPpuumPfQFnVw82opp4qCN1nDETom8K2wKn0ZmiydQnaYyj163S7X8k3QYSp2eladMkpv3KtRpXTVKhJ6fVHIuJA0JPcnMNgNCbQDrtvdadDh+YrSZgIGi0xzRcXisfhDVJ7J9234jcgECRli512G68TxWthqYc1uZzyCGvbljxBExeNiMviPttLh40Dbcto5RpCzqvslw4McKmGbTc3tlxY4QSDEubMi8xPJaztFmnwTE4vO12Yy/M2HSbta0NAMySIAi9oWc4r1vG8DTY/Esb2msxBDT2rNLBYl3a85+Hvnyj22HUKgoAhokIcINCmFOVQ8ICXmVWFYrgLIAZXFWeNFEICq6FNQ3VmixQA5XLlyA36OElzWk5QTc3JH5/wAFGbgj7yAC4Xgi2aPponKbsxaGNMtg5tC0dSOp1Oi0QC0At7REkxbQGDGkQI5kyFz3OnpkUcBmdJAidCb9QOqDxXDim+GzEb/Sd40lPYakYJcOzMg2AFjYX1/Cyn4d0yQfGdDorxu6lUKzFLaJ5FGGGdyK1JFNFYFNLDu5HyTDMI7klVK0UwzRFocLqGYadPWqn/T36Qo9qVNaEWnJU0uEPJ081p4fhRjZTelQtQpJ2k2yNT4d1WlhfZ2pYxbWbLLK69tJCeGw5N4MLRoU7wtCnwd/Nt+vr0Fo0OBHeO8z4cpWNzi+LPoUQbbLWw+CmIWjgOAjlm7rifXVbmD4QG3Iv1j6BKXLL9MF1PbPwWBhP/oZ2Wi2gAlMdxOnRBntO2a27v8AA6lafiyndumdz36XoYJo2Q+J8QpYamXvLWwDAJALt4G5XnMZ7UYp7HGnTpsF4Odr3CJPPLNuS+c4yjXquzOzPcTftXMG9+QhaY5449S7Rx+3n8dxD9RVxT4AFSvUdAEDYC3cAvGVWdhh6kL2nCOGudTfIuK1QOBMXBHM9V4ysw+7B2DyP48Ftjlu1OQFQaeH0QAbpurTOZvc2PGUrl7UdfutErO+6o/VGdROWYt/lDqN7QHVAVmyhrlxGvrmpZTJQEPKlxt5KrgrO+wQFHqwNvH8qHDRcREhAVhcuUoD2NCoWsFwM3ZvAPQ9Yi55JzDOZHaeMwPU3BiYEgAW2WY6j70vIcyQBybM6SBAB7v5JhsAMogjSTfSVy8ZTptuLcT/ANRpO4Ggg6GPNWxWIDoyxzMCB57oJojWR3kz8lanRzG0fP6K5jjLtPtNOmeQVy13rvWhgeFF1r/NalLg7WgkkyOYMb79wTy82MOYVjMp/wBM+Jj5KzSWm3kBfwXocNw+nlJeHGekX55gfsiHBtaJDC7c9oWA10H1Wf5ovhWJh2uqEWeTy+i2MHwMmJaGzYZ3fu5RrKewJGcgucy3Zu23+0OAb89VpNxWrdZP+x7geVwBz/lZZ+a+o0xw+yVD2ddeG5o1gTY7iCZ32WjguEUx8THyADcB0z0MWmVShjHU5zQXOsAGGNZFzeR13Ccw+Fe8/G7uDTl0LogiPLmsLnl9r4wXhVFtMl0AidCBmHgyY15LRr8XykD9p1i+s2Bj8+CUoYWpE9gDcg5SOUAaeR/NcXE5XHPNhlAME+Ftdbbqf1USUZ3GDUOWm1nI2BuNZvP8rW4XwV47T3tdOxBgfNU4DwdlMSGXPkO4TAW81vcF2ePxT5TlnrqLUmACBA7hA8kRVaFznwuuRgzvaHEFlGQS2TEtEnQ2C+c8Y4pTHxNrSRJy5mOLogQQ7KQY3BifFew9tqFZ+GqFtQUmNbmJvmMdRpK+R4RlRz5NYtB/c6Q50dLn7Ll8uO8t1pL1qHauKz1AwkNbGbKX3b/e8kSTygDZTxDiDaAikBUlg7ZqCc7tgGhDrcNa5mY1SBYuzZwJMTJdAJ5wT5LzlTJLnEHKJDO1ExaRuVjMZkXeK2J4kabHNzdp5LnZb9ozNyDC8hWYWtj+ufsFrYh2ZxN/PRKYtswOoPOIXXhJii3bPrTPcB8ksTdO1AbpRlOVsTi60Kjyi5EJ40QEErlzlyAgqFYqoQEFcuXQgJXKsrkB6SnwaoLuadrwez38rJ2hwpwEX5gj4QOvOVo08ZlEBs2I7TjHWZ8UnSxLXEk1J8CL3+EkRbXquH8mdXoSiynnykknkGumw01lxkbLVwmHYD2swGoL8rSRfkSdSNQs/wD1iAWsLCCbyHF5F5OaPGElRqk3L83Qa/IAo1ll+y9SPSDiVMEBtQFtzMZpNgAYbbTWRv4WxPFnugwXNkxA5cwL+axcJTk6GIzQDHdGg1WxwujSLyHCo1zbkFrpHI63Czykx/dWM2vQoOfBc9ovMWBPfm/wnW8MyyXVWZIMNEA7aZZM9P5TVDGsI38WSYuI70CtiMNTeHBhl9mh7nNkzsHAt1HzWX5MvppcJPlThvEqFPMCKjhYWkumO89PpAXpf1IeGhtKs4WuGOpty3Azh0GYjSfFZWB4l2skMdclrS1rHGNszRBi1zGmy3eHVzAnsCT2Q/PAuYb2TadYI1Cz8mXzoTpp0abGkFvvAdw8ZmmMsgSQdxfvVhXyvLnGJIIGXKLD4ZjM4T/V9IWRiOP0mH4RnjslzLWsIbqBpccwsLiftgyYc9vvBtY2ImQ0XB25xtdTh48/J/Y7p6XGcZc0kNfmEGTy00k3Isj8DpOJD3Nsbt8dTe8leM4Lj21Khe9jRtPaMix3O8aQvcUvaei0XJJ7l6nh8Fnwwz8kj1WHxrI1U1ONUm6uvyFyvLf6+almNgczAXNcGiXNknrHkuzHx/bnyz+noD7QtJgA+P4Eon+q8qZcV5Uca5CGjZu/ibp3C8Ud/wDEwN2zOMla/jZ/k21a/Fy0E1WW23C+Le1/tARXeGj/AKZdmDTGXyyr6fVpZ5NatIGovHcJ+y8T7UcGoVw4h3uwAcpDS4vdtN7BZZeOX4XPJZ8vnuL4xUquDnknKIHIeGnkhHGkiC4kbXNvmlcRSyOIi4MKpAI6rK4yfB27XIPLxQH2VhU2/lDqtB1+aRBm/cqFoRSFV1Ic1RwAtVH0wmPdwqOb1TUVcLqS1S+jK7KUAIqIRct1UhAUDVxCs1Q4IAa5WyLkB7Sjio0YNvi2A1AgXMDxsqvrmOw0Eum0EC+kZvUrdo1KNM9qQ90WZ2r6HeDz5arSo5XEQxzSCYzOZT3GW7XE2uI3XlXyyd6dUxjx7MA90E06ci0Ew75LXw2BfTOZ5ZTaNRAt3yZheo4iWCPdm7bxaTGw7VjzN0nUDS4HMxtQ3h+UyD0Nnc+kKPz3L4VwxguBDHOblYK83OQgPZ/tLmkh0G401m3PWGEZ++iBP/ckmNQB+F55uGYDmL2kyXOh4D7mDmsR0gERPeFbE4xoD2NLyx09nKGyO8GI779Vjljcr1f9jlpr18G0TDiNT7vM0E8rukcheFg08bSq5hTqFzmz+6zACI0b8PQEi6R9/cN90RsJaAPEn0UjxCuCLhutgRlFtNBddHj8N9WsMvLttYzjpYzJGa9srSMvedSN/pCy3e1Tm0yyADcGJyzIJ0IO3NY9bFuNr+ZO82JOioROlvkPpddmH8PjrtnyrQrccc7M4mSbz+/nA/EqMKadTRhzdQR45gfwkaeBcZ0tuCVv8Bo06TZcDJ5fSV1YYfEicsmvw6g6A1ogDwXrOH8DOXM8gdCfqV5scU2YwMHiSmKWNe+xJK6+N19OflN/b1VOozQVAI5ad3VaP+nsLZzT32HyXlcK0TDddydAma+IMgZphLj9U+f3Gm4tbIDWnr+Ar0OJMYSSJ2iIhZP68aBAOIHLv6q5hv2zuevRri/EjUMRDRtz6krzWOvK1atYC2izq7xJ81XGSdJ3a8NxXD3mPkFkvYQvacQwYd08l5LGUsro1C5vJh8t8Mt9FA47ojXgqh6R4hVgrFqOPX+ENykO9Sr6qQDkQ3iyMTAQvfA6IMBoPJXciB3eFBT2Ng5FQtRnN9bKjigwC1VIRXNQy3kmFcq5X94ei5Ae6xrKRphznOZNrl7AbwYIaZ0HS11XA4VrH/HVLW9qP+oAXftl4bYSDry3Q8Fx1jnnNUqM5EkEW5WsP8JniXEXZDlcx9Mf0B0RzzWAneN9V5mssf6b/wB/hpy+W07jTC0h1rESIIuBPadrtoISb+JtaLMbrImCY2iASfoF5o8TFQgBrmHQjs3PcG2WhgaZOaTcRrFu/Ml/Lyd075LT3657sxzO6gWAHIWkhUfjntge6LtPiuB3wLbfJUdiG/CYkRvy8YE6pSviGgyy3Pf7rXHxyeoyuX7rY6rUBLpa0OHIy22kxfXT8LPfVdFzm6kD73VqnECRAJvrtfeEqGXvvzldGGGvadp/UW/A/AVC6RYEnv8AP5KI7yeX8mVduFJdEQO+T9VvJvob0cwL3kQYj68p5wtnChJYenFoC06L45dy7MMeM058rutXA4EuN5Wk/C5RaFmUOImLqX45zt4HgjWVpbx0fp1A2YN/mqvxRSn6q1kJtWTdaSItOtxEhWFeyTpu9Fd73aIv/CpJipVG0GNxqlcRW8e9Q6r4euSA+pp/CmnCWKqE8iOSweJ0pW/iHarIxQUVcumAHbclVzkfF0N0u2ouTKarpl2iZUl8aQpcFRqk0ySNROt11OpYTEq9KJuilg2U2hQhQWhEaLrn30CDCc7ZDL4RTTG6qGHwQC7hN0JolNub6CqG+CAD7rouRfd+rrkDbax3Ai27pImJAJnp36aprCNbTEhmWQQQ5znOcIMWsBrpyKBgaTqZOR8XJPaNzNpIH33V6mF7JL3HqJAPOxJlc2V31aXLXoxUrB1x2QdrDw2sqsggyT8gR/y1QfhHZAAP/ImNNbILy+17c407pKOvRW7diarphoM7lwBt0QRWLto+Siu7NYk25nXqbK/vlpOhIJRw41g3Varhtc8tgl62JJ0jw/OypTAJlzttuewPLvWxrhpncH+n7ki63eG4A6um6VwgbYwY6z5x8/JOniMjKNFt48b8IzsM1HBu6oxxlJF03JTNN3NdWM058qca9Xnn9rJRr+XijMfrB15/QK0GGVvHkpFUn6+pS5dB+2pRc9xr6+iAYpvm33+inOZ/lKNfHh69SoqPN7mIiZ062QBnVEF9XqhPrTugvcZ7lNOOrOuk6rkaolajlKoSxDJWZVpwtWok69NY5zbXG6LseoLVABGquCsK2CefkuZ3/NEqMQiPBIG2OPd4KTUKVD4H8Ime3epC5Omy5zuao6fUKrWE3nzKYS4qoK5ztrfgqrZ5IN1+vrwXKcy5Im9QpOFtP7R9bJilgHmczmidSSGnXab81Ld/7fytKt8b+/8A/Tl5mfly2TGqsZSbbtHcg89bz9OSQdVL3bwm8Rt3n6JL9/8AxP1K6vFNzd9mu6L36Wj59VXUWvHj4koT/iCbofEO8LeQme4x9rdUam4SI13tpeyFj/8A3D/c5Gp/u9brSe9C3Ryl4o7GpWhr66pka+I+y7o5aYYTz9eaMD/J08lalt4ItP4R4K4kNplEFrecbotP7hEfo7uTIAVr9OR/O3+Ff32pkX0A/m/yS1L8/QKg+I+CQNe/PXkTt0PJWLid7coI8tIKHW08/oqs+H/n9wmFoO/29fygz19dyYZ8Xgl6mj/W6kBPeAClKxTOK/clm/Cpqy7yl3ph6A5RVwnXYhgpmslua58vbaCG6G7qoo6KzlMNQhULDEx43VkfG/BS/t+5RoFw87EKRUjUevug8/XNXdokYuaeS5zp1QT6+au37flKhbN0XIa5I9P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 rot="20574550">
            <a:off x="435262" y="1158350"/>
            <a:ext cx="2854212" cy="5050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Ofertório</a:t>
            </a:r>
          </a:p>
        </p:txBody>
      </p:sp>
      <p:pic>
        <p:nvPicPr>
          <p:cNvPr id="125962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5963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52789" y="5998896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8197839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4608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4608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4608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cs typeface="Arial" charset="0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cs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cs typeface="Arial" charset="0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cs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cs typeface="Arial" charset="0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cs typeface="Arial" charset="0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cs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cs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cs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cs typeface="Arial" charset="0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cs typeface="Arial" charset="0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cs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cs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cs typeface="Arial" charset="0"/>
              </a:rPr>
              <a:t>Orai, irmãos, para que o meu e vosso sacrifício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cs typeface="Arial" charset="0"/>
              </a:rPr>
              <a:t>	seja aceite por Deus Pai todo-poderoso.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cs typeface="Arial" charset="0"/>
              </a:rPr>
              <a:t>Receba o Senhor por tuas mãos este Sacrifício, 	para glória do Seu nome,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cs typeface="Arial" charset="0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cs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cs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cs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26985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6986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52789" y="5998896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1927624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44617" y="2374746"/>
            <a:ext cx="2103302" cy="2566638"/>
          </a:xfrm>
          <a:prstGeom prst="rect">
            <a:avLst/>
          </a:prstGeom>
        </p:spPr>
      </p:pic>
      <p:pic>
        <p:nvPicPr>
          <p:cNvPr id="110595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658107" y="4530725"/>
            <a:ext cx="2376488" cy="1517650"/>
          </a:xfrm>
        </p:spPr>
      </p:pic>
      <p:sp>
        <p:nvSpPr>
          <p:cNvPr id="110599" name="WordArt 9"/>
          <p:cNvSpPr>
            <a:spLocks noChangeArrowheads="1" noChangeShapeType="1" noTextEdit="1"/>
          </p:cNvSpPr>
          <p:nvPr/>
        </p:nvSpPr>
        <p:spPr bwMode="auto">
          <a:xfrm>
            <a:off x="6949082" y="5301208"/>
            <a:ext cx="503238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 dirty="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  <a:cs typeface="Arial" charset="0"/>
              </a:rPr>
              <a:t>F</a:t>
            </a:r>
          </a:p>
        </p:txBody>
      </p:sp>
      <p:sp>
        <p:nvSpPr>
          <p:cNvPr id="15" name="WordArt 3"/>
          <p:cNvSpPr>
            <a:spLocks noChangeArrowheads="1" noChangeShapeType="1"/>
          </p:cNvSpPr>
          <p:nvPr/>
        </p:nvSpPr>
        <p:spPr bwMode="auto">
          <a:xfrm>
            <a:off x="2562480" y="5824969"/>
            <a:ext cx="3312368" cy="55635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</a:t>
            </a:r>
            <a:r>
              <a:rPr lang="pt-PT" sz="3600" i="1" kern="10" baseline="0" dirty="0" smtClean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C </a:t>
            </a: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)</a:t>
            </a:r>
          </a:p>
        </p:txBody>
      </p:sp>
      <p:sp>
        <p:nvSpPr>
          <p:cNvPr id="11" name="WordArt 12"/>
          <p:cNvSpPr>
            <a:spLocks noChangeArrowheads="1" noChangeShapeType="1" noTextEdit="1"/>
          </p:cNvSpPr>
          <p:nvPr/>
        </p:nvSpPr>
        <p:spPr bwMode="auto">
          <a:xfrm>
            <a:off x="3851920" y="404664"/>
            <a:ext cx="4895999" cy="288032"/>
          </a:xfrm>
          <a:prstGeom prst="rect">
            <a:avLst/>
          </a:prstGeom>
        </p:spPr>
        <p:txBody>
          <a:bodyPr wrap="none" numCol="1" fromWordArt="1">
            <a:prstTxWarp prst="textPlain">
              <a:avLst>
                <a:gd name="adj" fmla="val 50000"/>
              </a:avLst>
            </a:prstTxWarp>
          </a:bodyPr>
          <a:lstStyle>
            <a:defPPr>
              <a:defRPr lang="pt-PT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9pPr>
          </a:lstStyle>
          <a:p>
            <a:r>
              <a:rPr lang="pt-PT" sz="3600" i="1" kern="10" dirty="0">
                <a:ln w="31750">
                  <a:solidFill>
                    <a:srgbClr val="C2D6FF"/>
                  </a:solidFill>
                  <a:round/>
                  <a:headEnd/>
                  <a:tailEnd/>
                </a:ln>
                <a:solidFill>
                  <a:srgbClr val="33CCFF"/>
                </a:solidFill>
                <a:latin typeface="Times New Roman"/>
                <a:cs typeface="Times New Roman"/>
              </a:rPr>
              <a:t>- Dia </a:t>
            </a:r>
            <a:r>
              <a:rPr lang="pt-PT" sz="3600" i="1" kern="10" dirty="0" smtClean="0">
                <a:ln w="31750">
                  <a:solidFill>
                    <a:srgbClr val="C2D6FF"/>
                  </a:solidFill>
                  <a:round/>
                  <a:headEnd/>
                  <a:tailEnd/>
                </a:ln>
                <a:solidFill>
                  <a:srgbClr val="33CCFF"/>
                </a:solidFill>
                <a:latin typeface="Times New Roman"/>
                <a:cs typeface="Times New Roman"/>
              </a:rPr>
              <a:t>15 </a:t>
            </a:r>
            <a:r>
              <a:rPr lang="pt-PT" sz="3600" i="1" kern="10" dirty="0">
                <a:ln w="31750">
                  <a:solidFill>
                    <a:srgbClr val="C2D6FF"/>
                  </a:solidFill>
                  <a:round/>
                  <a:headEnd/>
                  <a:tailEnd/>
                </a:ln>
                <a:solidFill>
                  <a:srgbClr val="33CCFF"/>
                </a:solidFill>
                <a:latin typeface="Times New Roman"/>
                <a:cs typeface="Times New Roman"/>
              </a:rPr>
              <a:t>de </a:t>
            </a:r>
            <a:r>
              <a:rPr lang="pt-PT" sz="3600" i="1" kern="10" dirty="0" smtClean="0">
                <a:ln w="31750">
                  <a:solidFill>
                    <a:srgbClr val="C2D6FF"/>
                  </a:solidFill>
                  <a:round/>
                  <a:headEnd/>
                  <a:tailEnd/>
                </a:ln>
                <a:solidFill>
                  <a:srgbClr val="33CCFF"/>
                </a:solidFill>
                <a:latin typeface="Times New Roman"/>
                <a:cs typeface="Times New Roman"/>
              </a:rPr>
              <a:t>agosto </a:t>
            </a:r>
            <a:r>
              <a:rPr lang="pt-PT" sz="3600" i="1" kern="10" dirty="0">
                <a:ln w="31750">
                  <a:solidFill>
                    <a:srgbClr val="C2D6FF"/>
                  </a:solidFill>
                  <a:round/>
                  <a:headEnd/>
                  <a:tailEnd/>
                </a:ln>
                <a:solidFill>
                  <a:srgbClr val="33CCFF"/>
                </a:solidFill>
                <a:latin typeface="Times New Roman"/>
                <a:cs typeface="Times New Roman"/>
              </a:rPr>
              <a:t>-</a:t>
            </a:r>
          </a:p>
        </p:txBody>
      </p:sp>
      <p:sp>
        <p:nvSpPr>
          <p:cNvPr id="13" name="WordArt 15"/>
          <p:cNvSpPr>
            <a:spLocks noChangeArrowheads="1" noChangeShapeType="1" noTextEdit="1"/>
          </p:cNvSpPr>
          <p:nvPr/>
        </p:nvSpPr>
        <p:spPr bwMode="auto">
          <a:xfrm>
            <a:off x="395536" y="692696"/>
            <a:ext cx="8416832" cy="181814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CCECFF"/>
                </a:solidFill>
                <a:effectLst>
                  <a:glow rad="101600">
                    <a:srgbClr val="CCECFF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ASSUNÇÃO </a:t>
            </a: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rgbClr val="CCECFF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DE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rgbClr val="CCECFF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NOSSA </a:t>
            </a:r>
            <a:r>
              <a:rPr lang="pt-PT" sz="3600" kern="10" baseline="0" dirty="0" smtClean="0">
                <a:ln w="11430"/>
                <a:solidFill>
                  <a:srgbClr val="CCECFF"/>
                </a:solidFill>
                <a:effectLst>
                  <a:glow rad="101600">
                    <a:srgbClr val="CCECFF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SENHORA</a:t>
            </a:r>
            <a:endParaRPr lang="pt-PT" sz="3600" kern="10" baseline="0" dirty="0">
              <a:ln w="11430"/>
              <a:solidFill>
                <a:srgbClr val="CCECFF"/>
              </a:solidFill>
              <a:effectLst>
                <a:glow rad="101600">
                  <a:srgbClr val="CCECFF">
                    <a:alpha val="40000"/>
                  </a:srgb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14" name="WordArt 18"/>
          <p:cNvSpPr>
            <a:spLocks noChangeArrowheads="1" noChangeShapeType="1" noTextEdit="1"/>
          </p:cNvSpPr>
          <p:nvPr/>
        </p:nvSpPr>
        <p:spPr bwMode="auto">
          <a:xfrm>
            <a:off x="863054" y="2659118"/>
            <a:ext cx="6193631" cy="39615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>
              <a:defRPr/>
            </a:pPr>
            <a:r>
              <a:rPr lang="pt-PT" sz="3600" i="1" kern="10" spc="150" dirty="0" smtClean="0">
                <a:ln w="11430"/>
                <a:solidFill>
                  <a:srgbClr val="66FFFF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-Solenidade-</a:t>
            </a:r>
            <a:endParaRPr lang="pt-PT" sz="3600" i="1" kern="10" spc="150" dirty="0">
              <a:ln w="11430"/>
              <a:solidFill>
                <a:srgbClr val="66FFFF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6" name="Text Box 16"/>
          <p:cNvSpPr txBox="1">
            <a:spLocks noChangeArrowheads="1"/>
          </p:cNvSpPr>
          <p:nvPr/>
        </p:nvSpPr>
        <p:spPr bwMode="auto">
          <a:xfrm>
            <a:off x="467543" y="3238500"/>
            <a:ext cx="6120581" cy="2455863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/>
              <a:t>- Isabel louva a Maria… e Maria glorifica o Senhor… </a:t>
            </a:r>
            <a:r>
              <a:rPr lang="pt-PT" sz="2400" baseline="0" dirty="0" smtClean="0"/>
              <a:t> </a:t>
            </a:r>
            <a:r>
              <a:rPr lang="pt-PT" sz="2000" b="0" i="1" baseline="0" dirty="0" smtClean="0"/>
              <a:t>[ </a:t>
            </a:r>
            <a:r>
              <a:rPr lang="pt-PT" sz="2000" b="0" i="1" baseline="0" dirty="0"/>
              <a:t>3ª L. / </a:t>
            </a:r>
            <a:r>
              <a:rPr lang="pt-PT" sz="2000" b="0" i="1" baseline="0" dirty="0" smtClean="0"/>
              <a:t>Evang.</a:t>
            </a:r>
            <a:r>
              <a:rPr lang="pt-PT" sz="2000" b="0" baseline="0" dirty="0" smtClean="0"/>
              <a:t> </a:t>
            </a:r>
            <a:r>
              <a:rPr lang="pt-PT" sz="2000" b="0" baseline="0" dirty="0"/>
              <a:t>- </a:t>
            </a:r>
            <a:r>
              <a:rPr lang="pt-PT" sz="2000" baseline="0" dirty="0"/>
              <a:t>Lc 1 </a:t>
            </a:r>
            <a:r>
              <a:rPr lang="pt-PT" sz="2000" b="0" i="1" baseline="0" dirty="0"/>
              <a:t>]</a:t>
            </a:r>
            <a:r>
              <a:rPr lang="pt-PT" sz="2400" baseline="0" dirty="0"/>
              <a:t> 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/>
              <a:t>- Uma </a:t>
            </a:r>
            <a:r>
              <a:rPr lang="pt-PT" sz="2400" i="1" baseline="0" dirty="0"/>
              <a:t>Mulher</a:t>
            </a:r>
            <a:r>
              <a:rPr lang="pt-PT" sz="2400" baseline="0" dirty="0"/>
              <a:t> revestida do sol, e com a lua debaixo dos pés… </a:t>
            </a:r>
            <a:r>
              <a:rPr lang="pt-PT" sz="2400" baseline="0" dirty="0" smtClean="0"/>
              <a:t> </a:t>
            </a:r>
            <a:r>
              <a:rPr lang="pt-PT" sz="2000" b="0" i="1" baseline="0" dirty="0" smtClean="0"/>
              <a:t>[ </a:t>
            </a:r>
            <a:r>
              <a:rPr lang="pt-PT" sz="2000" b="0" i="1" baseline="0" dirty="0"/>
              <a:t>1ª </a:t>
            </a:r>
            <a:r>
              <a:rPr lang="pt-PT" sz="2000" b="0" i="1" baseline="0" dirty="0" smtClean="0"/>
              <a:t>Leit. </a:t>
            </a:r>
            <a:r>
              <a:rPr lang="pt-PT" sz="2000" b="0" baseline="0" dirty="0"/>
              <a:t>/ </a:t>
            </a:r>
            <a:r>
              <a:rPr lang="pt-PT" sz="2000" baseline="0" dirty="0"/>
              <a:t>Ap 11.12 </a:t>
            </a:r>
            <a:r>
              <a:rPr lang="pt-PT" sz="2000" b="0" i="1" baseline="0" dirty="0"/>
              <a:t>]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/>
              <a:t>- Adão e Eva: causa de </a:t>
            </a:r>
            <a:r>
              <a:rPr lang="pt-PT" sz="2400" i="1" baseline="0" dirty="0"/>
              <a:t>morte</a:t>
            </a:r>
            <a:r>
              <a:rPr lang="pt-PT" sz="2400" baseline="0" dirty="0"/>
              <a:t>… Cristo e Maria: causa de </a:t>
            </a:r>
            <a:r>
              <a:rPr lang="pt-PT" sz="2400" i="1" baseline="0" dirty="0"/>
              <a:t>Vida</a:t>
            </a:r>
            <a:r>
              <a:rPr lang="pt-PT" sz="2400" baseline="0" dirty="0" smtClean="0"/>
              <a:t>!...  </a:t>
            </a:r>
            <a:r>
              <a:rPr lang="pt-PT" sz="2000" b="0" i="1" baseline="0" dirty="0" smtClean="0"/>
              <a:t>[ </a:t>
            </a:r>
            <a:r>
              <a:rPr lang="pt-PT" sz="2000" b="0" i="1" baseline="0" dirty="0"/>
              <a:t>2ª </a:t>
            </a:r>
            <a:r>
              <a:rPr lang="pt-PT" sz="2000" b="0" i="1" baseline="0" dirty="0" smtClean="0"/>
              <a:t>Leit. </a:t>
            </a:r>
            <a:r>
              <a:rPr lang="pt-PT" sz="2000" b="0" baseline="0" dirty="0"/>
              <a:t>/ </a:t>
            </a:r>
            <a:r>
              <a:rPr lang="pt-PT" sz="2000" baseline="0" dirty="0"/>
              <a:t>1 Cor 15 </a:t>
            </a:r>
            <a:r>
              <a:rPr lang="pt-PT" sz="2000" b="0" i="1" baseline="0" dirty="0"/>
              <a:t>]</a:t>
            </a:r>
          </a:p>
        </p:txBody>
      </p:sp>
      <p:sp>
        <p:nvSpPr>
          <p:cNvPr id="17" name="WordArt 8"/>
          <p:cNvSpPr>
            <a:spLocks noChangeArrowheads="1" noChangeShapeType="1" noTextEdit="1"/>
          </p:cNvSpPr>
          <p:nvPr/>
        </p:nvSpPr>
        <p:spPr bwMode="auto">
          <a:xfrm>
            <a:off x="7884368" y="5589240"/>
            <a:ext cx="432048" cy="539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</a:t>
            </a:r>
          </a:p>
        </p:txBody>
      </p:sp>
      <p:sp>
        <p:nvSpPr>
          <p:cNvPr id="18" name="WordArt 8"/>
          <p:cNvSpPr>
            <a:spLocks noChangeArrowheads="1" noChangeShapeType="1" noTextEdit="1"/>
          </p:cNvSpPr>
          <p:nvPr/>
        </p:nvSpPr>
        <p:spPr bwMode="auto">
          <a:xfrm>
            <a:off x="7653288" y="4292898"/>
            <a:ext cx="519112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 dirty="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P</a:t>
            </a:r>
          </a:p>
        </p:txBody>
      </p:sp>
    </p:spTree>
    <p:extLst>
      <p:ext uri="{BB962C8B-B14F-4D97-AF65-F5344CB8AC3E}">
        <p14:creationId xmlns:p14="http://schemas.microsoft.com/office/powerpoint/2010/main" val="52987456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47107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47108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47109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cs typeface="Arial" charset="0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cs typeface="Arial" charset="0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cs typeface="Arial" charset="0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cs typeface="Arial" charset="0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cs typeface="Arial" charset="0"/>
              </a:rPr>
              <a:t>O Senhor esteja convosco.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cs typeface="Arial" charset="0"/>
              </a:rPr>
              <a:t>Ele está no meio de nós.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cs typeface="Arial" charset="0"/>
              </a:rPr>
              <a:t>Corações ao alto.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cs typeface="Arial" charset="0"/>
              </a:rPr>
              <a:t>O nosso coração está em Deus.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cs typeface="Arial" charset="0"/>
              </a:rPr>
              <a:t>Dêmos graças ao Senhor nosso Deus.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cs typeface="Arial" charset="0"/>
              </a:rPr>
              <a:t>É nosso dever, é nossa salvação.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cs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cs typeface="Arial" charset="0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cs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cs typeface="Arial" charset="0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28009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8010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8443094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29027" name="Picture 14" descr="http://t0.gstatic.com/images?q=tbn:ANd9GcSjXCt4Dlc9LnN4k2eW0nChrlnkZnpnHI0bhLvWyqjVMpD_sj7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0" y="1428750"/>
            <a:ext cx="5500688" cy="3429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9028" name="Picture 12" descr="http://t3.gstatic.com/images?q=tbn:ANd9GcSBhafM8LHM4Otx_XiIhw7obsYcJ3kFIPBub98bmib8TIWe1kO9D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3714750"/>
            <a:ext cx="3051175" cy="2286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698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428875" y="1643063"/>
            <a:ext cx="5429250" cy="4786312"/>
          </a:xfrm>
        </p:spPr>
        <p:txBody>
          <a:bodyPr/>
          <a:lstStyle/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Santo, Santo, Santo,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Senhor Deus do Universo.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O céu e a terra proclamam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a Vossa glória. 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	</a:t>
            </a:r>
            <a:r>
              <a:rPr lang="pt-PT" sz="3000" b="1" i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Hossana nas alturas.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Bendito O que vem 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em nome do Senhor.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	</a:t>
            </a:r>
            <a:r>
              <a:rPr lang="pt-PT" sz="3000" b="1" i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Hossana nas alturas.</a:t>
            </a:r>
            <a:endParaRPr lang="pt-PT" sz="3000" b="1" i="1" spc="10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</p:txBody>
      </p:sp>
      <p:sp>
        <p:nvSpPr>
          <p:cNvPr id="65541" name="Line 7"/>
          <p:cNvSpPr>
            <a:spLocks noChangeShapeType="1"/>
          </p:cNvSpPr>
          <p:nvPr/>
        </p:nvSpPr>
        <p:spPr bwMode="auto">
          <a:xfrm>
            <a:off x="428625" y="857250"/>
            <a:ext cx="8315325" cy="0"/>
          </a:xfrm>
          <a:prstGeom prst="line">
            <a:avLst/>
          </a:prstGeom>
          <a:noFill/>
          <a:ln w="28575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65542" name="Line 9"/>
          <p:cNvSpPr>
            <a:spLocks noChangeShapeType="1"/>
          </p:cNvSpPr>
          <p:nvPr/>
        </p:nvSpPr>
        <p:spPr bwMode="auto">
          <a:xfrm>
            <a:off x="1357313" y="1484313"/>
            <a:ext cx="2927350" cy="0"/>
          </a:xfrm>
          <a:prstGeom prst="line">
            <a:avLst/>
          </a:prstGeom>
          <a:noFill/>
          <a:ln w="28575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pic>
        <p:nvPicPr>
          <p:cNvPr id="129032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9033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1328416" y="1022530"/>
            <a:ext cx="2955552" cy="3902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Santo</a:t>
            </a:r>
          </a:p>
        </p:txBody>
      </p:sp>
    </p:spTree>
    <p:extLst>
      <p:ext uri="{BB962C8B-B14F-4D97-AF65-F5344CB8AC3E}">
        <p14:creationId xmlns:p14="http://schemas.microsoft.com/office/powerpoint/2010/main" val="107167803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125538"/>
            <a:ext cx="8208962" cy="5399087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    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[ </a:t>
            </a:r>
            <a:r>
              <a:rPr lang="pt-PT" sz="19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900" b="1" i="1" u="sng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9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]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b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(1ª)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da fé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P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Anunciamos, Senhor, a Vossa morte,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proclamamos a Vossa Ressurreição.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Vinde, Senhor Jesus!</a:t>
            </a:r>
            <a:r>
              <a:rPr lang="pt-P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</a:t>
            </a: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(2ª) 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admirável da nossa fé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b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P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Quando comemos deste pão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e bebemos deste cálice,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anunciamos, Senhor, a Vossa morte,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esperando a Vossa vinda gloriosa.</a:t>
            </a:r>
            <a:r>
              <a:rPr lang="pt-PT" sz="2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</a:t>
            </a: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(3ª)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da fé para a salvação do mundo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P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Glória a Vós que morrestes na cruz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e agora viveis para sempre.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Salvador do mundo, salvai-nos!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Vinde, Senhor Jesus!</a:t>
            </a: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1866900" y="1335088"/>
            <a:ext cx="2849563" cy="6350"/>
          </a:xfrm>
          <a:prstGeom prst="line">
            <a:avLst/>
          </a:prstGeom>
          <a:noFill/>
          <a:ln w="28575">
            <a:solidFill>
              <a:schemeClr val="accent1">
                <a:lumMod val="40000"/>
                <a:lumOff val="6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104452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104453" name="Line 6"/>
          <p:cNvSpPr>
            <a:spLocks noChangeShapeType="1"/>
          </p:cNvSpPr>
          <p:nvPr/>
        </p:nvSpPr>
        <p:spPr bwMode="auto">
          <a:xfrm>
            <a:off x="2700338" y="2852738"/>
            <a:ext cx="2665412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104454" name="Line 7"/>
          <p:cNvSpPr>
            <a:spLocks noChangeShapeType="1"/>
          </p:cNvSpPr>
          <p:nvPr/>
        </p:nvSpPr>
        <p:spPr bwMode="auto">
          <a:xfrm>
            <a:off x="3851275" y="4724400"/>
            <a:ext cx="2665413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04456" name="Raio 10"/>
          <p:cNvSpPr>
            <a:spLocks noChangeArrowheads="1"/>
          </p:cNvSpPr>
          <p:nvPr/>
        </p:nvSpPr>
        <p:spPr bwMode="auto">
          <a:xfrm rot="-5758268">
            <a:off x="839788" y="2232025"/>
            <a:ext cx="179387" cy="620713"/>
          </a:xfrm>
          <a:prstGeom prst="lightningBolt">
            <a:avLst/>
          </a:prstGeom>
          <a:solidFill>
            <a:srgbClr val="99FF66"/>
          </a:solidFill>
          <a:ln w="9525" algn="ctr">
            <a:solidFill>
              <a:srgbClr val="99CCFF"/>
            </a:solidFill>
            <a:round/>
            <a:headEnd/>
            <a:tailEnd/>
          </a:ln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1908194" y="908720"/>
            <a:ext cx="2807822" cy="4328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- Aclamações -</a:t>
            </a:r>
          </a:p>
        </p:txBody>
      </p:sp>
      <p:pic>
        <p:nvPicPr>
          <p:cNvPr id="12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4836095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31075" name="Picture 23" descr="http://perlbal.hi-pi.com/blog-images/339772/gd/1207743597/O-Pai-Nosso-de-Mar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1341438"/>
            <a:ext cx="1819275" cy="26638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1076" name="Picture 34" descr="http://t3.gstatic.com/images?q=tbn:ANd9GcS_HAHGtY_ccfXKZr0VB5UjMBhueHdX4oRPMLai97_6ibh3uBt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4227513"/>
            <a:ext cx="2801938" cy="21542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1077" name="Picture 30" descr="http://1.bp.blogspot.com/-ySeVfDjjB8o/TfoOov5q5dI/AAAAAAAAJUQ/y1ZmJq6bt1k/s400/Jesus_rezand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1670050"/>
            <a:ext cx="1957388" cy="2406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1078" name="Picture 2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8" y="4710113"/>
            <a:ext cx="2155825" cy="169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1079" name="Picture 6" descr="http://t2.gstatic.com/images?q=tbn:ANd9GcQNozFORVSUMk2eU0eqbe8oLkG3Tm8AZpMkAcH1RGufl-qyim0pV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4419600"/>
            <a:ext cx="2946400" cy="19621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1080" name="Picture 4" descr="http://4.bp.blogspot.com/-8y05rZX-fC0/TzAEH6MCU-I/AAAAAAAAA-E/si67kMZT2BM/s1600/m_1191196_67173144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7475" y="1700213"/>
            <a:ext cx="3829050" cy="30241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7592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99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1049338" y="1557338"/>
            <a:ext cx="3452812" cy="0"/>
          </a:xfrm>
          <a:prstGeom prst="line">
            <a:avLst/>
          </a:prstGeom>
          <a:noFill/>
          <a:ln w="38100">
            <a:solidFill>
              <a:srgbClr val="00B05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Arial" charset="0"/>
            </a:endParaRPr>
          </a:p>
        </p:txBody>
      </p:sp>
      <p:sp>
        <p:nvSpPr>
          <p:cNvPr id="67596" name="AutoShape 6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67597" name="AutoShape 8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67598" name="AutoShape 14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67599" name="AutoShape 16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008563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67600" name="AutoShape 18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67601" name="AutoShape 20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67602" name="AutoShape 23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67603" name="AutoShape 25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618163" y="922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pic>
        <p:nvPicPr>
          <p:cNvPr id="131091" name="Picture 17" descr="COLOSSUS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17556" y="197645"/>
            <a:ext cx="822325" cy="102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1092" name="Picture 16" descr="GRAPE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283450" y="431800"/>
            <a:ext cx="839788" cy="77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WordArt 5"/>
          <p:cNvSpPr>
            <a:spLocks noChangeArrowheads="1" noChangeShapeType="1" noTextEdit="1"/>
          </p:cNvSpPr>
          <p:nvPr/>
        </p:nvSpPr>
        <p:spPr bwMode="auto">
          <a:xfrm rot="20320373">
            <a:off x="2291194" y="3771170"/>
            <a:ext cx="4970084" cy="797572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“</a:t>
            </a:r>
            <a:r>
              <a:rPr lang="pt-PT" sz="3600" i="1" kern="10" baseline="0" dirty="0" smtClean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FFCC00"/>
              </a:solidFill>
              <a:effectLst>
                <a:glow rad="139700">
                  <a:srgbClr val="996600">
                    <a:alpha val="70000"/>
                  </a:srgbClr>
                </a:glow>
                <a:outerShdw blurRad="50800" dist="38100" dir="2700000" algn="tl" rotWithShape="0">
                  <a:srgbClr val="FFFF00">
                    <a:alpha val="56000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23" name="Imagem 22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73760" y="4014946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4" name="Imagem 23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938456" y="3726914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6" name="Picture 7"/>
          <p:cNvPicPr>
            <a:picLocks noChangeAspect="1" noChangeArrowheads="1"/>
          </p:cNvPicPr>
          <p:nvPr/>
        </p:nvPicPr>
        <p:blipFill>
          <a:blip r:embed="rId11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089465" y="6106504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WordArt 8"/>
          <p:cNvSpPr>
            <a:spLocks noChangeArrowheads="1" noChangeShapeType="1" noTextEdit="1"/>
          </p:cNvSpPr>
          <p:nvPr/>
        </p:nvSpPr>
        <p:spPr bwMode="auto">
          <a:xfrm>
            <a:off x="1043608" y="924931"/>
            <a:ext cx="4032448" cy="5598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Pai Nosso…</a:t>
            </a:r>
          </a:p>
        </p:txBody>
      </p:sp>
    </p:spTree>
    <p:extLst>
      <p:ext uri="{BB962C8B-B14F-4D97-AF65-F5344CB8AC3E}">
        <p14:creationId xmlns:p14="http://schemas.microsoft.com/office/powerpoint/2010/main" val="148937449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5427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es-ES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5427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es-ES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5427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es-ES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519113" y="852488"/>
            <a:ext cx="8374062" cy="56022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cs typeface="Arial" charset="0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cs typeface="Arial" charset="0"/>
              </a:rPr>
              <a:t>( … )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cs typeface="Arial" charset="0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cs typeface="Arial" charset="0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cs typeface="Arial" charset="0"/>
              </a:rPr>
              <a:t>Livrai-nos de todo o mal, Senhor  …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cs typeface="Arial" charset="0"/>
              </a:rPr>
              <a:t>         … a vinda gloriosa de Jesus Cristo nosso Salvador.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cs typeface="Arial" charset="0"/>
              </a:rPr>
              <a:t>Vosso é o reino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cs typeface="Arial" charset="0"/>
              </a:rPr>
              <a:t>     e o poder e a glória para sempre!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cs typeface="Arial" charset="0"/>
              </a:rPr>
              <a:t>   </a:t>
            </a:r>
          </a:p>
          <a:p>
            <a:pPr lvl="1"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cs typeface="Arial" charset="0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cs typeface="Arial" charset="0"/>
              </a:rPr>
              <a:t>Senhor Jesus Cristo, que dissestes aos vossos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cs typeface="Arial" charset="0"/>
              </a:rPr>
              <a:t>Amen!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cs typeface="Arial" charset="0"/>
              </a:rPr>
              <a:t> 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cs typeface="Arial" charset="0"/>
              </a:rPr>
              <a:t>A paz do Senhor esteja sempre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cs typeface="Arial" charset="0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cs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cs typeface="Arial" charset="0"/>
              </a:rPr>
              <a:t> 			   </a:t>
            </a:r>
            <a:r>
              <a:rPr kumimoji="0" lang="pt-PT" sz="2000" b="0" kern="0" spc="100" baseline="0" dirty="0">
                <a:solidFill>
                  <a:srgbClr val="F8F8F8"/>
                </a:solidFill>
                <a:cs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2685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32105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2106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52789" y="5998896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9705876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69643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3682" y="1124744"/>
            <a:ext cx="3476750" cy="344103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69636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69637" name="Line 5"/>
          <p:cNvSpPr>
            <a:spLocks noChangeShapeType="1"/>
          </p:cNvSpPr>
          <p:nvPr/>
        </p:nvSpPr>
        <p:spPr bwMode="auto">
          <a:xfrm flipV="1">
            <a:off x="1143000" y="1196975"/>
            <a:ext cx="0" cy="3240088"/>
          </a:xfrm>
          <a:prstGeom prst="line">
            <a:avLst/>
          </a:prstGeom>
          <a:noFill/>
          <a:ln w="38100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cs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cs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cs typeface="Arial" charset="0"/>
              </a:rPr>
              <a:t>Felizes os convidados para a Ceia do Senhor. </a:t>
            </a:r>
          </a:p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cs typeface="Arial" charset="0"/>
              </a:rPr>
              <a:t>          Eis o Cordeiro de Deus que tira o pecado do mundo.</a:t>
            </a:r>
          </a:p>
          <a:p>
            <a:pPr algn="l"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cs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cs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cs typeface="Arial" charset="0"/>
              </a:rPr>
              <a:t>Senhor, eu não sou digno de que entreis em minha</a:t>
            </a:r>
          </a:p>
          <a:p>
            <a:pPr algn="l"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cs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cs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cs typeface="Arial" charset="0"/>
              </a:rPr>
              <a:t> mas dizei uma palavra e serei salvo. </a:t>
            </a:r>
          </a:p>
        </p:txBody>
      </p:sp>
      <p:pic>
        <p:nvPicPr>
          <p:cNvPr id="133128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205662" y="23813"/>
            <a:ext cx="823913" cy="1030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29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400925" y="271463"/>
            <a:ext cx="7683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 rot="16200000">
            <a:off x="-801410" y="2592045"/>
            <a:ext cx="3240311" cy="449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Cordeiro de Deus</a:t>
            </a:r>
          </a:p>
        </p:txBody>
      </p:sp>
    </p:spTree>
    <p:extLst>
      <p:ext uri="{BB962C8B-B14F-4D97-AF65-F5344CB8AC3E}">
        <p14:creationId xmlns:p14="http://schemas.microsoft.com/office/powerpoint/2010/main" val="51329663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33" descr="http://t2.gstatic.com/images?q=tbn:ANd9GcSMHaSwmadPgccuEHcxmNB0kQGG2hT0kRJF57EyLwBemNhyAkxSDQ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6118" y="1844675"/>
            <a:ext cx="2578257" cy="331251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4147" name="Line 4"/>
          <p:cNvSpPr>
            <a:spLocks noChangeShapeType="1"/>
          </p:cNvSpPr>
          <p:nvPr/>
        </p:nvSpPr>
        <p:spPr bwMode="auto">
          <a:xfrm flipH="1" flipV="1">
            <a:off x="900113" y="1412875"/>
            <a:ext cx="3455987" cy="0"/>
          </a:xfrm>
          <a:prstGeom prst="line">
            <a:avLst/>
          </a:prstGeom>
          <a:noFill/>
          <a:ln w="38100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134148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75122" y="2071531"/>
            <a:ext cx="8536433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9750"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TRIGO QUE DEUS SEMEOU </a:t>
            </a:r>
            <a:endParaRPr lang="pt-PT" sz="2400" spc="200" baseline="0" dirty="0" smtClean="0">
              <a:ln w="9525">
                <a:noFill/>
              </a:ln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539750" algn="l">
              <a:spcAft>
                <a:spcPts val="0"/>
              </a:spcAft>
              <a:defRPr/>
            </a:pPr>
            <a:r>
              <a:rPr lang="pt-PT" sz="24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NO </a:t>
            </a: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SEIO DE MARIA</a:t>
            </a:r>
          </a:p>
          <a:p>
            <a:pPr marL="539750"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TORNOU-SE PARA NÓS </a:t>
            </a:r>
            <a:endParaRPr lang="pt-PT" sz="2400" spc="200" baseline="0" dirty="0" smtClean="0">
              <a:ln w="9525">
                <a:noFill/>
              </a:ln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539750" algn="l">
              <a:spcAft>
                <a:spcPts val="0"/>
              </a:spcAft>
              <a:defRPr/>
            </a:pPr>
            <a:r>
              <a:rPr lang="pt-PT" sz="24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PÃO </a:t>
            </a: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DO CÉU QUE NOS DÁ VIDA</a:t>
            </a:r>
          </a:p>
          <a:p>
            <a:pPr marL="539750"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 SALVAÇÃO ETERNA.</a:t>
            </a:r>
          </a:p>
          <a:p>
            <a:pPr marL="539750" algn="l">
              <a:spcAft>
                <a:spcPts val="0"/>
              </a:spcAft>
              <a:defRPr/>
            </a:pP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539750" algn="l">
              <a:spcAft>
                <a:spcPts val="0"/>
              </a:spcAft>
              <a:defRPr/>
            </a:pP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Cantai ao Senhor um cântico novo</a:t>
            </a:r>
          </a:p>
          <a:p>
            <a:pPr marL="539750" algn="l"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pelas 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maravilhas que Ele operou.</a:t>
            </a:r>
          </a:p>
          <a:p>
            <a:pPr marL="539750" algn="l"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A Sua mão e o Seu santo braço</a:t>
            </a:r>
          </a:p>
          <a:p>
            <a:pPr marL="539750" algn="l"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Lhe deram a vitória.</a:t>
            </a:r>
          </a:p>
          <a:p>
            <a:pPr marL="539750" algn="l">
              <a:spcAft>
                <a:spcPts val="0"/>
              </a:spcAft>
              <a:defRPr/>
            </a:pP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</p:txBody>
      </p:sp>
      <p:pic>
        <p:nvPicPr>
          <p:cNvPr id="134150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83575" y="5992813"/>
            <a:ext cx="265113" cy="315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4151" name="AutoShape 10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134152" name="AutoShape 12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15925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899542" y="980728"/>
            <a:ext cx="3456558" cy="35922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Comunhão</a:t>
            </a:r>
          </a:p>
        </p:txBody>
      </p:sp>
      <p:pic>
        <p:nvPicPr>
          <p:cNvPr id="134155" name="Picture 17" descr="COLOSSUS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4156" name="Picture 16" descr="GRAPE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4156318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170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8564" y="1628800"/>
            <a:ext cx="3623764" cy="41398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5171" name="Line 4"/>
          <p:cNvSpPr>
            <a:spLocks noChangeShapeType="1"/>
          </p:cNvSpPr>
          <p:nvPr/>
        </p:nvSpPr>
        <p:spPr bwMode="auto">
          <a:xfrm flipH="1">
            <a:off x="917575" y="1411288"/>
            <a:ext cx="3438525" cy="1587"/>
          </a:xfrm>
          <a:prstGeom prst="line">
            <a:avLst/>
          </a:prstGeom>
          <a:noFill/>
          <a:ln w="38100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135172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87883" y="1682219"/>
            <a:ext cx="865606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2438"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TRIGO QUE DEUS SEMEOU </a:t>
            </a:r>
          </a:p>
          <a:p>
            <a:pPr marL="452438"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NO SEIO DE MARIA</a:t>
            </a:r>
          </a:p>
          <a:p>
            <a:pPr marL="452438"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TORNOU-SE PARA NÓS </a:t>
            </a:r>
          </a:p>
          <a:p>
            <a:pPr marL="452438"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PÃO DO </a:t>
            </a:r>
            <a:r>
              <a:rPr lang="pt-PT" sz="24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CÉU, </a:t>
            </a: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QUE NOS DÁ VIDA</a:t>
            </a:r>
          </a:p>
          <a:p>
            <a:pPr marL="452438"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 SALVAÇÃO ETERNA</a:t>
            </a:r>
            <a:r>
              <a:rPr lang="pt-PT" sz="24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.</a:t>
            </a:r>
          </a:p>
          <a:p>
            <a:pPr marL="452438" algn="l">
              <a:spcAft>
                <a:spcPts val="0"/>
              </a:spcAft>
              <a:defRPr/>
            </a:pP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452438" algn="l">
              <a:spcAft>
                <a:spcPts val="0"/>
              </a:spcAft>
              <a:defRPr/>
            </a:pP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452438" algn="l">
              <a:spcAft>
                <a:spcPts val="0"/>
              </a:spcAft>
              <a:defRPr/>
            </a:pP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Senhor deu a conhecer a </a:t>
            </a: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salvação,</a:t>
            </a:r>
            <a:endParaRPr lang="pt-PT" sz="24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452438" algn="l"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revelou 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aos olhos das nações a Sua justiça.</a:t>
            </a:r>
          </a:p>
          <a:p>
            <a:pPr marL="452438" algn="l"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Recordou-se da Sua bondade e fidelidade</a:t>
            </a:r>
          </a:p>
          <a:p>
            <a:pPr marL="452438" algn="l"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em 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favor da casa de Israel.</a:t>
            </a:r>
          </a:p>
        </p:txBody>
      </p:sp>
      <p:pic>
        <p:nvPicPr>
          <p:cNvPr id="135174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1095375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15924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35176" name="AutoShape 10" descr="data:image/jpeg;base64,/9j/4AAQSkZJRgABAQAAAQABAAD/2wBDAAkGBwgHBgkIBwgKCgkLDRYPDQwMDRsUFRAWIB0iIiAdHx8kKDQsJCYxJx8fLT0tMTU3Ojo6Iys/RD84QzQ5Ojf/2wBDAQoKCg0MDRoPDxo3JR8lNzc3Nzc3Nzc3Nzc3Nzc3Nzc3Nzc3Nzc3Nzc3Nzc3Nzc3Nzc3Nzc3Nzc3Nzc3Nzc3Nzf/wAARCADwANIDASIAAhEBAxEB/8QAHAAAAQUBAQEAAAAAAAAAAAAAAAECAwQFBgcI/8QAORAAAQQBAwIFAwEHBAAHAAAAAQACAxEEBRIhMUEGEyJRYTJxgZEHFBVCUqGxIzNi0SQlcoKS4fD/xAAaAQACAwEBAAAAAAAAAAAAAAAABAECAwUG/8QAJxEAAwACAgICAwABBQAAAAAAAAECAxESIQQxIkETMlEjBRRCYXH/2gAMAwEAAhEDEQA/APKEIKRWAEIQgkVIhKgEIltCKQAhQhBQDBABPRXdP0zJzXf6cZ2dC6uF1Ol6HjYh3ZAt3uVlkzTJtjwVZx7MXIk+iF5/Cd+5ZV0YH/ou+mqN4bFGC37KxHL6PTih7v8A0Jd+U/4MLw1/Tzc4mQDRhff2QcXIA5gk/wDiV6DlOr1fw/n4bSrNcHcbHRE+5Vl5Lf0R/tF/TgiC004EH2KO67yXEhnjrKjinHvt5/VZ0+g6e7mJz2A9gbpaLyE/ZnXi0vRylpOq2MnQZYrMUrZB27WsuWKSFxbI0gj3WqtP0YVjqfaG0lCTqlCCgtcoHVCB1QAJT0RSEAM2ITrQp2BGi6SpqkNig2gpAlQAIsFCAgBQj8JOSlQAV8Lb0TRXZMokyW0zqGnuq2hae7NyQ5w/02Gz8n2XYSQFgDd43u4DG9Uvmy66Q34+Hl8q9AwsxnCOCnVwA0cBX4cI+X5+U411Dbq1Jg4keHH5+TtDgPSz2UL8yOV5c/cfYdgkG9+jopJDMiYuAEYDPYNCZCZ4xYsj5QGSOcSw17KWTGljjMj3+lvv3PsFADYZ8t5N2R8qdpl48yNjh8hTYuBPJG188hiHUg1wE6bIwYOBKDXV7iofb6JAQY72+uDaT/SszMxYo3OcCQP1TcrWcX1bZXn5asiXOx3g7mTv57uNLWMdbKVSRJLNjjiOZp+HClQzJMaRuzIYRf8AMOVHNNhOJDoXsPuCqGSNv+3Jvb2tNTApkyMhmxNhLoXCRnx1VYWCpxI5rrFgpthzzfdboTemMQnPZsKapKCoQhACUhLSEAQoQEqsVGpUDojuglAhCUHhQyQ6KTHhkyJmRRN3PcaACIIJJ3VGD8n2XS6XiNwMV0wrznig49gs7via4sbtmhgQt03GZjwU6WvW/wCfhdBpWEMfHdlZFGQixfYLL0mASyiSTljG24+5V/Vstxwn7TRdTQudke60dWFqTNzsp0shcTe400e6vadhDaBQc/q5x6Bc9gOfNmAuJcW9AujfPJivEEhEW1m9/Ygdla00uKCXvs1oMRv8jDI4dug/PsmTQsgl8/Mla8s+mNpprP8AsrJdrkzmeVpzC6+N5HBPwO6hli8hvnazOXSH6YAf8rNY39luSJ82bI1Y7MZxhxh9T7oH/tY2YzTsN9DdlS+7jYv7LVhiyNUIErxi4wHpa3qR9uy1odJ0zDYC2MyS19TuSVpOp6KNtnAZObkg+iAMb2AYAs+TPyCebHwu+ztOkydxigpv/FvK5XPwPJc5pFEdeE1jyS+hXJF+9mK/NmcKJH6KDeD1NFWp4q/+wqbm88rdClb+x5Lh1oj3SdOUxrqNHopBw6j0KkqOedzAfZR2nxiuOoKYUEMEqRAQQLaEnKEEkKEtJFYqCKQUdkECWrOFivy5tjfpH1H2VcC10ulwCDTyCBvfySqXWkbYo5UJjYzN7IIRwTyfdaGVb5GQxe9AKPTI7MjhW4A0L/VaWjwB2ZJkS1shaKv+opW7SZ0InS6LzGeRDHjN6nl1KlrkuxjWDo0WpocgvziXnuaWPrWRuDzfU0Fhjlu+za6Uyb3hLFggx25s9OkPqAPYLIdlu1TVcqaV1RSScuPZo6KlBm5MzG4eM7ktA69An5WEcOPZLkFxr6Wih+Vqo+T2ZO+lo28rW8PBaGafCzzapp6kf9LPgdLLL+8ZFyynkWOGrKx3t3+gc/ZbON5jqHQHqQpcKCFTo0cJ8j5LcT9gtZhs+/wqmDhl1bWkj/K6jTPDmVkuFtDGf1FYdt9Gr1K2zKnySYdjnFjT2b1XNaniGQkwQyu56lpNr2PD8MYOO31xiR/uVfbpOE0UIGD8LecNLsWryY9HzdmaZlAndjyD/wBqx8rFkYTuYR9wvpjVNOxhGajZ+i898T6ZBRPltH2Cn87l8WiFinIto8fMTgeiW7YfcLZzsZkcjtopZHl7HEEJpPa2K3HF6HROtpUSkjHpKj7qTNglScI7IAVCTlCCCFCWkikgD0R2QUlqQSLWmxedlMB6Dkro4Ppk9llaMzbHJKRy7gLUhcGxyF3Wlhke3oewSlOyzphBh3fzbzyrE878fR90ZoyyEuP+FS0l947q7WrWYL0yMJav3GZ/XooafkudHK57iS3obWfnyGZ7Gg13Klx37MecHraXS2MkzGySjc0EGj0pMJJNsXqm5SNDSWtwMcyxwufIf5y0kKnlyT5UxLmnk/zLp9R1WJ+IMbGb6QOwrlM0TSI52PyMnef6GN6uKy/JK7Zr+N60ZOk4L3vG5pJvoOi77w74VmzpA54LYxVmkzwzpTp8sRtjcGg831XqWFjNxoGxsHQcqI/y1t+iuW1hWl7KGnaBiYbRUYLh3Ws1rWimigmyP2BRPncG2wN/JW6cQ9CVO8nssKOaQRtsrMytTyoCCMZsjf8Ai7lZ2R4mxnDy52Pgd/zHH6qmTNOui84KbXRbz5g4Uei4bxbM1kThwulyMtr2eYxwez3abC8/8VZfmSFrTYCSh87Ogp4ScjnepxKyZwOq1J3WKWbldPyulHoSy9ldncKI9VL2oKI/CuLsRCEqCBEJUIIIa+UJSkVgEpFI/KOD1QBq6VP5eO+xYDuiuT5TTC4BtFwWRp7wJHMPRwV4j0lpWTlbGYt8TR0Z1QSc9TSvZUu3TwCsrTXlrS0djamzp/8Aw4YD7rCo3Y1FaxmYZKjm/wCRoLpf2e6fBqOdkMyKIjY11e9mly0Td8m09L7rtv2c6dPJrDsmH/aDCx4P84P/AOC1yr4NGGGv8iZ2Gm6TgCV0ObjGMB9bqofqtuDRI255ig9EThYr/C1ZcNsjI4pnNmjDOQ9a+NBHsieByG8JbHg70xjP5W+0M07TocCPbE0bj9TvdXBwlpCdSSWkcyqdPbK2a7a3lZbZo53mJswDx/LfP6LR1AjYLu15741hcYhLjvMWS07o5WmnCu1pLN+4548cpOtzMOdkRcJhVdwuNztRAmMOSGOF8cdVzkP7RdRigdhatE6YgFolaKd+QsrI1qLLkDoy676OFFUeKtjGK9LTfZ32JpznQvkw3loIsx3YK4LxDIW5b2k1R5XregRhmixyOHLo9xXj/it3/mc5A5LjQRhn5E3e0zEmk56KlO7c+lbc3Y3dIOatUSdzi7pa6CQhbYxwIao6UkpqgolJkxeiRKeiRBUEIQgCI9UieeU1SAiKS2aQLUASY52TNPytGY1IP8LKFg2tKCYSxjcASODwof8ATSH9FnDcGvNHqEuVZbweibjRPfKPKBIHJA7BPlFWD34VPsYW+JWIt4Iv1cL3b9mmi/uekRSPZ638kleReFdMdqmt4+PtJaHBzvsF9H6bjtxsSOJooNFKtfKlJVvhG/tlLL0qSSQmKamOPII5A7rWjaGMa0dAKQ40lHKupSfRhV1SSY5NKUpj3UrlUjN1KQg8LnNVbHLHtmja9vyugzubWBqDbYVzvJ/p1vES0jh8vRNOyMgsJmZfYOsLU0rwNhGSOYFztpBo91WnLxntAF89uy7vSHN8lovmllF09LZvniZW0ifJY3G0xzBwA1eDeI8h7tSlkALgHG17h4ilDNMmcTwGleBavkG5HX6nu4TWJLl0I09Y9lPJyDKNgBHPPKgaK4pMZXCsQtDnFxCcE29sgl+qlGeidIbeUh6IKja4R2QhBUEJKQgBvdJ3So7qdgIhFq5p2nTZ0obGCG36nnoFVtL2Sk29Ip0XGgCT8Ld0TQMzIcHygwxHu4cn8LcwsPC05lRMbJL3keLP4V0vlnYS2ZvPa6S1536kdx+Ml3Q2LFgxYXQ449Vet3usDLxy1591umRmPGQ54s9gbKhxsGbVM2KKOMgyOAWUU09sYuU1pHZfsk0TmTUJmUXHa3j2Xq4CzPD+ms0zTYcdgA2tAK1E1iXWznZqVV0NeAWm02F+5n24TnLOhyPKyHtcfSSiq40isy6T0aRKilPHCfYIsFMefcKXRC9mblgkFYWoGmEUtzOkIHAXI65Pmykw6dG10nu40Enn7ejq+M9LZWbiufJujYS49KW7pmRiNiZCydgnHVhcAb9qWHpev4WKGw6nvxspvDg9pAv7rF8Y5jXTtyIPKcARtcBTnfnqFjE6ejbI3S7Oo8eTuxtClJNFwpeD5kxmlJP0jgLq/EnjTI1LCOER6QALu+fv3XHt6J7DDW2zneRaepTHBvpKsAeXjuJ/CiibukaFJmyAuEbejP7lbsXXrZU7oItHVBtQVDqkpKi1IChgpCVCNkEJSJxTeykglxoHZGQyJo5cQOF2bNKmZGYoNwa3oA3que0CItkMwFno1dliSy0ZMmU7QOhNAf8AZSue2npD3jY1rbMT9y1FpoRFyd+75gH+24flXczVN0jjFYHuFTbmSyO9O5391SOd/RtTmfskxYjFcmQ23dr7L0X9nWjmST+ITtr+gHsuQ8NaLk61ntDxWO028jm/he16Vhsw8ZkbGgACgrLG3XZlkypR0XgKCVAQU2IDXdFi6k3aSWHlbMh9JWHn9yErmYz437Cadq7SDHIacOKK1BkMeAQQV55rBkie6WF213YhU9P8ZuxpfKzwW9g8dCspyUkM3gintHpkkDZm1QKwNYZ+4Rumay/egpsTXIJYhJHM1wI7FY/iTWY3Yz27xdIu5pf9k4oua79HFaz4hiyp5IpoSWHrwLXF6vqnmvczGcQw8FxJPHspvEOc2Sd7Ij6nHkhY+wFvK2xYkvkU8jyaa4IirlOCaOtcp54W4kSRP2bnd64ULjZtShtwvdz2UIQDYjkDulPVIggChFco7oAchLSEARHqrWnYD8yUD6WD6nKLHx35Dw1rSRfJpdDCBjxiJnWqpo5K0WK6/VES5XdFmF+Jp0QjjbZHYc39ymyS5WbRI8uL5NBOZgZLml/ltjvvIeU7+HZEjgw5AJPT00t8X+nae67JvzetT0Q7IGEAkyH5ND9F0nh3QZNQO/IjdDBuAa2tu6+p+yxtPki0nN8yeFuQ9v07zwF1WP41jL2l+MBXYOU5oyyuGKQxVFPlkZ6LoOjRafEGRtAAHYLdA4XKaD4x03LayGSUxPrgv6fquoZIxzQWua4HuDaU4OP2Wibrk+iRNJTS8VaZ5lqjoqkx0xphWHmngrVlJIKxdReWsN8LDN2hvAtHMazVPXB6uAd1rsNZmaQ6iuF1Wa3EBVxoYt9GYM/JxAf3ed8fNcFRz6pnZHofO91+5VXMdyGgpcZhkmjDe45TDmfehTnW9JkBYQbceflSV6flOlFuJrm0MadpNWTwPhX30Z67KzmjuatK5pYQHEGxaUU2QB3Yq8zHaW+e8hx/sEN6IU7KzjsxHA/zEUqte6kyZvMkvoB0CivhBDfYEppS90ndBXY5CS6HJSjkoIJgRSEiEE7NeJ7Wjy4GhrfelrYDCz1RR8/1u6qOIYeLVDefd3KmdqbA30UF3cUzK+TE7brpI0GudVuAJ93JsmTFj+u97z39vssp2fusBw/VQveXjlwWzzL/AIlFif2My8gyyl/uVCJgOxSyMJHChcxzbSVVW9jKS0XYsl7aLXHldR4f8X5WnvDPNds9ibC4tjw0/wDalY6+WnkKVaparsjjrtHumkeKcfUA2N7hHK7oCeHfYregkDhwV8/6bqLoHAFxLV6P4Y8UtlLMbLfy6gyQ9/g/KR8nw9Tzx9o3x5u+NndyGmkrn9YeQ02Vrul3Nr4WLrDHPYeOy5WR9D+GdM4TWptrXUVxmWS5x5XX63C5xI7WsiHTDICdtn5U4617L3LZyeRGd4U2lgszGA9OVvTaM7dddFTjxPJJkPQOofdbVlTkwWJqtlTUsMwP3D6Hcgqk11CvZdgMZmRibJCKri+oXNT4vlSOaOT1B91TFlVLTJy43L2jLyOqjaTtoOIB6i1JkcOo+6hZ3TApT7FpHZF8Iv2UlRvdFBBQoAXslakQOqAJh+UJo6IQBuR6bkPFueQpDpMjRzIfyVp+Y8j4UEoeeSSR7LuvBCXQrzoy3YEzQdjwfyoT58JO5h+60HksurTTKSOv4S9Y19GiplaLMbwHKa2PPpUM0cc3VgB9wohFJE70EuHyqKqn32W6ZNJGQbHITYzTqPdOjlLvSeD7FOdFyCDSlrfaI/8AR5FtscJcXUDjyhr3Hbagc9zRRWdkucXA1+VS8jntE8Uz3bwPrw1XB8mV9zw0CT3HYrociNr4yCO3deC+EfEM+i57ciP1N6PYejm+y9u0fVsXWsVs+JIOerD1C5nkRt8l6HsF9aZh6rpQJLgL/CoxYIjBJauszInH07eSseWJ3mdOiQY8tNGFm4wDCQAOFympwubIyMfQBuse67rUYyIH0Oa6LlNVbtMDiADsFoV6IaKMxc7Cj2uodHke6xJsgMkLOoaV0hjaxoa5vokbzx0K5LVYnY2U9rvfr7hbYNN6Mc7aWynmua+cmMUCbr2VY+klOJt1pZB6x7EJxHPfY2xSEjmbevdICAggUopB6otACoCQlANHlAEqEloQB2vThRTEsAo9kF9n4UORICOF6Kq6E0iN7i5puuFVfdqdrh7KKU+wpK32jVEe7lI59cg2mngWmE0OVhvRckeRKOfqHdRNlkiJ3ct900GjanGxzSCLCN7ACWSNBB5VKeIgnqnybojbU7zBI3ng+6zpqumWXRSiJZKul8N+IMjRsvdG/wBJ6sPRwXOTDa/lSSOO1jvjssNfTLJ/aPb9J8YYepxgMLo3jrG5w/tat5WdHW8uaO/ULwuLKkicCHEHil1Gj+IRIBBmuvsH31+653k+PS+Uejo+Lminxs6nVtWabbELvuVhTsOVBBfG15aSfYlTZL2yOHltHNJs00cUjsYiyGhw5qykFs6OZRK0huRkiBxADS1vFu7UuN1zJGTkFzeg4+6vaznSyPcHDa3s0LEmPp7ldDBi49nK8jJvor2kLtzh8JWtLnBrepNBaWbiRY2E22f6hP1JlvQrMtrZRDQ81V2opozG+rv5U0B7+ySY7wTXdSV+iulKQdkp6IIC0JEqAJADSEgdwhAHVbqHX7KJxt3qHCZuQXLsc9ow1oCeeBSjf90pPcKN7x3VHXRKRE7lI6g2yePdBN/ZVs+XYwNHCwqtLZfQOnbdWnsk4sLKDzdlW4pfQsFk2TouE+YwqpM4xuF3ac19Ou+qMsAsDgVNPaAVxD2g3ymucAwhV2S1QUoeHHkcKm9kl3w7p79a1aLA85kXmBx3O6Cha1NW8OZekzxta7zopD6XtFUfn2WR4eyTheIMKYEgNmAJ+DwvZdUx4ZcYPDL2+rnuk82a8dLXod8bBGWXv2cZp0MmNjsdO80OXOf/AICzZ5n5WoGSM+omwfhdvF4dwNcxGTxZMsMh6sJ3AH7FZGZ4T1PTXvdjxtyG19UZ5/QpOaTe37GnL9HK6zASxs1VfDvgrBmPZbWszZAf5MkT4tvVr20SfdUNO0rM1fLbj4cRkkd1roB7n2TuLqNsSzLdaRJoGnnJlfO76I+fyjXZLdHHfAsrvZtKh0HQGYrgDkgXI4dCVw2ZhumLsokeW00As4yqrbNKxOcel7ZUZG2LBc8i7CqCy0q9nuAx42M/mPRVZYjFGLIN9kxLF7Wuioa7pbSO4JSK5kLaLSJVAC2hIhAHQxyAtSteFQx5uKJ5VncPcJ6Mm0ZNEznVyoZKKcaI6pgHuf7q1MEMHVUs/wBSvuFdwqeXHbL4WOT9SyM6x3UsRUZYnMJ6JZEku42nPeSyimlNNq2wI1seFcfBy9ax4dTcW4zid3O2/YX91kO6q7pOMZskE2Ws5IHf2H6qlei8ez1Z/wCznRMypsOWXGeHW0B24H9V0v8ACpYcLy5n+c4N22BQK8uxczWtGyBJtliify2OUHafsvQdO17MfiRy5WO/Y5odvAtv6rnZuS/bs6mHW/j0ctqT8/w7n+bj7zjONuidwL+D2XQ6H4txMwtEzjHJ/TItluTp2pQ+VlRtka80WuFhRReHtGw2gw6fjn2LxuP91i3Lnf2afJUWs/TtL1vGDMrGjksfX3H56rL0fS8DwvFkMhafW4nzDySPZNyM7+HZO2NjhA7pQvafZXTktyWCxYI5BCrzrWi340ns4XxXq/nGQRmweGj3Koafh/vmnMYByG04D5XU6joGMZ3ZMLB5lfS7p+FV8NRxx582NMza4+oAdCFZWlOkVpbe2ef5uM+PNEMoI8r+6o5jv9Sh0AXovjvRmxj99hb9A9Vd2rzWQlz3H3K6GG+a2c7PPF6IH8lNUhHITXtIW4uNSFLRS7SgBvKE6ihAH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135177" name="AutoShape 12" descr="data:image/jpeg;base64,/9j/4AAQSkZJRgABAQAAAQABAAD/2wBDAAkGBwgHBgkIBwgKCgkLDRYPDQwMDRsUFRAWIB0iIiAdHx8kKDQsJCYxJx8fLT0tMTU3Ojo6Iys/RD84QzQ5Ojf/2wBDAQoKCg0MDRoPDxo3JR8lNzc3Nzc3Nzc3Nzc3Nzc3Nzc3Nzc3Nzc3Nzc3Nzc3Nzc3Nzc3Nzc3Nzc3Nzc3Nzc3Nzf/wAARCADwANIDASIAAhEBAxEB/8QAHAAAAQUBAQEAAAAAAAAAAAAAAAECAwQFBgcI/8QAORAAAQQBAwIFAwEHBAAHAAAAAQACAxEEBRIhMUEGEyJRYTJxgZEHFBVCUqGxIzNi0SQlcoKS4fD/xAAaAQACAwEBAAAAAAAAAAAAAAAABAECAwUG/8QAJxEAAwACAgICAwABBQAAAAAAAAECAxESIQQxIkETMlEjBRRCYXH/2gAMAwEAAhEDEQA/APKEIKRWAEIQgkVIhKgEIltCKQAhQhBQDBABPRXdP0zJzXf6cZ2dC6uF1Ol6HjYh3ZAt3uVlkzTJtjwVZx7MXIk+iF5/Cd+5ZV0YH/ou+mqN4bFGC37KxHL6PTih7v8A0Jd+U/4MLw1/Tzc4mQDRhff2QcXIA5gk/wDiV6DlOr1fw/n4bSrNcHcbHRE+5Vl5Lf0R/tF/TgiC004EH2KO67yXEhnjrKjinHvt5/VZ0+g6e7mJz2A9gbpaLyE/ZnXi0vRylpOq2MnQZYrMUrZB27WsuWKSFxbI0gj3WqtP0YVjqfaG0lCTqlCCgtcoHVCB1QAJT0RSEAM2ITrQp2BGi6SpqkNig2gpAlQAIsFCAgBQj8JOSlQAV8Lb0TRXZMokyW0zqGnuq2hae7NyQ5w/02Gz8n2XYSQFgDd43u4DG9Uvmy66Q34+Hl8q9AwsxnCOCnVwA0cBX4cI+X5+U411Dbq1Jg4keHH5+TtDgPSz2UL8yOV5c/cfYdgkG9+jopJDMiYuAEYDPYNCZCZ4xYsj5QGSOcSw17KWTGljjMj3+lvv3PsFADYZ8t5N2R8qdpl48yNjh8hTYuBPJG188hiHUg1wE6bIwYOBKDXV7iofb6JAQY72+uDaT/SszMxYo3OcCQP1TcrWcX1bZXn5asiXOx3g7mTv57uNLWMdbKVSRJLNjjiOZp+HClQzJMaRuzIYRf8AMOVHNNhOJDoXsPuCqGSNv+3Jvb2tNTApkyMhmxNhLoXCRnx1VYWCpxI5rrFgpthzzfdboTemMQnPZsKapKCoQhACUhLSEAQoQEqsVGpUDojuglAhCUHhQyQ6KTHhkyJmRRN3PcaACIIJJ3VGD8n2XS6XiNwMV0wrznig49gs7via4sbtmhgQt03GZjwU6WvW/wCfhdBpWEMfHdlZFGQixfYLL0mASyiSTljG24+5V/Vstxwn7TRdTQudke60dWFqTNzsp0shcTe400e6vadhDaBQc/q5x6Bc9gOfNmAuJcW9AujfPJivEEhEW1m9/Ygdla00uKCXvs1oMRv8jDI4dug/PsmTQsgl8/Mla8s+mNpprP8AsrJdrkzmeVpzC6+N5HBPwO6hli8hvnazOXSH6YAf8rNY39luSJ82bI1Y7MZxhxh9T7oH/tY2YzTsN9DdlS+7jYv7LVhiyNUIErxi4wHpa3qR9uy1odJ0zDYC2MyS19TuSVpOp6KNtnAZObkg+iAMb2AYAs+TPyCebHwu+ztOkydxigpv/FvK5XPwPJc5pFEdeE1jyS+hXJF+9mK/NmcKJH6KDeD1NFWp4q/+wqbm88rdClb+x5Lh1oj3SdOUxrqNHopBw6j0KkqOedzAfZR2nxiuOoKYUEMEqRAQQLaEnKEEkKEtJFYqCKQUdkECWrOFivy5tjfpH1H2VcC10ulwCDTyCBvfySqXWkbYo5UJjYzN7IIRwTyfdaGVb5GQxe9AKPTI7MjhW4A0L/VaWjwB2ZJkS1shaKv+opW7SZ0InS6LzGeRDHjN6nl1KlrkuxjWDo0WpocgvziXnuaWPrWRuDzfU0Fhjlu+za6Uyb3hLFggx25s9OkPqAPYLIdlu1TVcqaV1RSScuPZo6KlBm5MzG4eM7ktA69An5WEcOPZLkFxr6Wih+Vqo+T2ZO+lo28rW8PBaGafCzzapp6kf9LPgdLLL+8ZFyynkWOGrKx3t3+gc/ZbON5jqHQHqQpcKCFTo0cJ8j5LcT9gtZhs+/wqmDhl1bWkj/K6jTPDmVkuFtDGf1FYdt9Gr1K2zKnySYdjnFjT2b1XNaniGQkwQyu56lpNr2PD8MYOO31xiR/uVfbpOE0UIGD8LecNLsWryY9HzdmaZlAndjyD/wBqx8rFkYTuYR9wvpjVNOxhGajZ+i898T6ZBRPltH2Cn87l8WiFinIto8fMTgeiW7YfcLZzsZkcjtopZHl7HEEJpPa2K3HF6HROtpUSkjHpKj7qTNglScI7IAVCTlCCCFCWkikgD0R2QUlqQSLWmxedlMB6Dkro4Ppk9llaMzbHJKRy7gLUhcGxyF3Wlhke3oewSlOyzphBh3fzbzyrE878fR90ZoyyEuP+FS0l947q7WrWYL0yMJav3GZ/XooafkudHK57iS3obWfnyGZ7Gg13Klx37MecHraXS2MkzGySjc0EGj0pMJJNsXqm5SNDSWtwMcyxwufIf5y0kKnlyT5UxLmnk/zLp9R1WJ+IMbGb6QOwrlM0TSI52PyMnef6GN6uKy/JK7Zr+N60ZOk4L3vG5pJvoOi77w74VmzpA54LYxVmkzwzpTp8sRtjcGg831XqWFjNxoGxsHQcqI/y1t+iuW1hWl7KGnaBiYbRUYLh3Ws1rWimigmyP2BRPncG2wN/JW6cQ9CVO8nssKOaQRtsrMytTyoCCMZsjf8Ai7lZ2R4mxnDy52Pgd/zHH6qmTNOui84KbXRbz5g4Uei4bxbM1kThwulyMtr2eYxwez3abC8/8VZfmSFrTYCSh87Ogp4ScjnepxKyZwOq1J3WKWbldPyulHoSy9ldncKI9VL2oKI/CuLsRCEqCBEJUIIIa+UJSkVgEpFI/KOD1QBq6VP5eO+xYDuiuT5TTC4BtFwWRp7wJHMPRwV4j0lpWTlbGYt8TR0Z1QSc9TSvZUu3TwCsrTXlrS0djamzp/8Aw4YD7rCo3Y1FaxmYZKjm/wCRoLpf2e6fBqOdkMyKIjY11e9mly0Td8m09L7rtv2c6dPJrDsmH/aDCx4P84P/AOC1yr4NGGGv8iZ2Gm6TgCV0ObjGMB9bqofqtuDRI255ig9EThYr/C1ZcNsjI4pnNmjDOQ9a+NBHsieByG8JbHg70xjP5W+0M07TocCPbE0bj9TvdXBwlpCdSSWkcyqdPbK2a7a3lZbZo53mJswDx/LfP6LR1AjYLu15741hcYhLjvMWS07o5WmnCu1pLN+4548cpOtzMOdkRcJhVdwuNztRAmMOSGOF8cdVzkP7RdRigdhatE6YgFolaKd+QsrI1qLLkDoy676OFFUeKtjGK9LTfZ32JpznQvkw3loIsx3YK4LxDIW5b2k1R5XregRhmixyOHLo9xXj/it3/mc5A5LjQRhn5E3e0zEmk56KlO7c+lbc3Y3dIOatUSdzi7pa6CQhbYxwIao6UkpqgolJkxeiRKeiRBUEIQgCI9UieeU1SAiKS2aQLUASY52TNPytGY1IP8LKFg2tKCYSxjcASODwof8ATSH9FnDcGvNHqEuVZbweibjRPfKPKBIHJA7BPlFWD34VPsYW+JWIt4Iv1cL3b9mmi/uekRSPZ638kleReFdMdqmt4+PtJaHBzvsF9H6bjtxsSOJooNFKtfKlJVvhG/tlLL0qSSQmKamOPII5A7rWjaGMa0dAKQ40lHKupSfRhV1SSY5NKUpj3UrlUjN1KQg8LnNVbHLHtmja9vyugzubWBqDbYVzvJ/p1vES0jh8vRNOyMgsJmZfYOsLU0rwNhGSOYFztpBo91WnLxntAF89uy7vSHN8lovmllF09LZvniZW0ifJY3G0xzBwA1eDeI8h7tSlkALgHG17h4ilDNMmcTwGleBavkG5HX6nu4TWJLl0I09Y9lPJyDKNgBHPPKgaK4pMZXCsQtDnFxCcE29sgl+qlGeidIbeUh6IKja4R2QhBUEJKQgBvdJ3So7qdgIhFq5p2nTZ0obGCG36nnoFVtL2Sk29Ip0XGgCT8Ld0TQMzIcHygwxHu4cn8LcwsPC05lRMbJL3keLP4V0vlnYS2ZvPa6S1536kdx+Ml3Q2LFgxYXQ449Vet3usDLxy1591umRmPGQ54s9gbKhxsGbVM2KKOMgyOAWUU09sYuU1pHZfsk0TmTUJmUXHa3j2Xq4CzPD+ms0zTYcdgA2tAK1E1iXWznZqVV0NeAWm02F+5n24TnLOhyPKyHtcfSSiq40isy6T0aRKilPHCfYIsFMefcKXRC9mblgkFYWoGmEUtzOkIHAXI65Pmykw6dG10nu40Enn7ejq+M9LZWbiufJujYS49KW7pmRiNiZCydgnHVhcAb9qWHpev4WKGw6nvxspvDg9pAv7rF8Y5jXTtyIPKcARtcBTnfnqFjE6ejbI3S7Oo8eTuxtClJNFwpeD5kxmlJP0jgLq/EnjTI1LCOER6QALu+fv3XHt6J7DDW2zneRaepTHBvpKsAeXjuJ/CiibukaFJmyAuEbejP7lbsXXrZU7oItHVBtQVDqkpKi1IChgpCVCNkEJSJxTeykglxoHZGQyJo5cQOF2bNKmZGYoNwa3oA3que0CItkMwFno1dliSy0ZMmU7QOhNAf8AZSue2npD3jY1rbMT9y1FpoRFyd+75gH+24flXczVN0jjFYHuFTbmSyO9O5391SOd/RtTmfskxYjFcmQ23dr7L0X9nWjmST+ITtr+gHsuQ8NaLk61ntDxWO028jm/he16Vhsw8ZkbGgACgrLG3XZlkypR0XgKCVAQU2IDXdFi6k3aSWHlbMh9JWHn9yErmYz437Cadq7SDHIacOKK1BkMeAQQV55rBkie6WF213YhU9P8ZuxpfKzwW9g8dCspyUkM3gintHpkkDZm1QKwNYZ+4Rumay/egpsTXIJYhJHM1wI7FY/iTWY3Yz27xdIu5pf9k4oua79HFaz4hiyp5IpoSWHrwLXF6vqnmvczGcQw8FxJPHspvEOc2Sd7Ij6nHkhY+wFvK2xYkvkU8jyaa4IirlOCaOtcp54W4kSRP2bnd64ULjZtShtwvdz2UIQDYjkDulPVIggChFco7oAchLSEARHqrWnYD8yUD6WD6nKLHx35Dw1rSRfJpdDCBjxiJnWqpo5K0WK6/VES5XdFmF+Jp0QjjbZHYc39ymyS5WbRI8uL5NBOZgZLml/ltjvvIeU7+HZEjgw5AJPT00t8X+nae67JvzetT0Q7IGEAkyH5ND9F0nh3QZNQO/IjdDBuAa2tu6+p+yxtPki0nN8yeFuQ9v07zwF1WP41jL2l+MBXYOU5oyyuGKQxVFPlkZ6LoOjRafEGRtAAHYLdA4XKaD4x03LayGSUxPrgv6fquoZIxzQWua4HuDaU4OP2Wibrk+iRNJTS8VaZ5lqjoqkx0xphWHmngrVlJIKxdReWsN8LDN2hvAtHMazVPXB6uAd1rsNZmaQ6iuF1Wa3EBVxoYt9GYM/JxAf3ed8fNcFRz6pnZHofO91+5VXMdyGgpcZhkmjDe45TDmfehTnW9JkBYQbceflSV6flOlFuJrm0MadpNWTwPhX30Z67KzmjuatK5pYQHEGxaUU2QB3Yq8zHaW+e8hx/sEN6IU7KzjsxHA/zEUqte6kyZvMkvoB0CivhBDfYEppS90ndBXY5CS6HJSjkoIJgRSEiEE7NeJ7Wjy4GhrfelrYDCz1RR8/1u6qOIYeLVDefd3KmdqbA30UF3cUzK+TE7brpI0GudVuAJ93JsmTFj+u97z39vssp2fusBw/VQveXjlwWzzL/AIlFif2My8gyyl/uVCJgOxSyMJHChcxzbSVVW9jKS0XYsl7aLXHldR4f8X5WnvDPNds9ibC4tjw0/wDalY6+WnkKVaparsjjrtHumkeKcfUA2N7hHK7oCeHfYregkDhwV8/6bqLoHAFxLV6P4Y8UtlLMbLfy6gyQ9/g/KR8nw9Tzx9o3x5u+NndyGmkrn9YeQ02Vrul3Nr4WLrDHPYeOy5WR9D+GdM4TWptrXUVxmWS5x5XX63C5xI7WsiHTDICdtn5U4617L3LZyeRGd4U2lgszGA9OVvTaM7dddFTjxPJJkPQOofdbVlTkwWJqtlTUsMwP3D6Hcgqk11CvZdgMZmRibJCKri+oXNT4vlSOaOT1B91TFlVLTJy43L2jLyOqjaTtoOIB6i1JkcOo+6hZ3TApT7FpHZF8Iv2UlRvdFBBQoAXslakQOqAJh+UJo6IQBuR6bkPFueQpDpMjRzIfyVp+Y8j4UEoeeSSR7LuvBCXQrzoy3YEzQdjwfyoT58JO5h+60HksurTTKSOv4S9Y19GiplaLMbwHKa2PPpUM0cc3VgB9wohFJE70EuHyqKqn32W6ZNJGQbHITYzTqPdOjlLvSeD7FOdFyCDSlrfaI/8AR5FtscJcXUDjyhr3Hbagc9zRRWdkucXA1+VS8jntE8Uz3bwPrw1XB8mV9zw0CT3HYrociNr4yCO3deC+EfEM+i57ciP1N6PYejm+y9u0fVsXWsVs+JIOerD1C5nkRt8l6HsF9aZh6rpQJLgL/CoxYIjBJauszInH07eSseWJ3mdOiQY8tNGFm4wDCQAOFympwubIyMfQBuse67rUYyIH0Oa6LlNVbtMDiADsFoV6IaKMxc7Cj2uodHke6xJsgMkLOoaV0hjaxoa5vokbzx0K5LVYnY2U9rvfr7hbYNN6Mc7aWynmua+cmMUCbr2VY+klOJt1pZB6x7EJxHPfY2xSEjmbevdICAggUopB6otACoCQlANHlAEqEloQB2vThRTEsAo9kF9n4UORICOF6Kq6E0iN7i5puuFVfdqdrh7KKU+wpK32jVEe7lI59cg2mngWmE0OVhvRckeRKOfqHdRNlkiJ3ct900GjanGxzSCLCN7ACWSNBB5VKeIgnqnybojbU7zBI3ng+6zpqumWXRSiJZKul8N+IMjRsvdG/wBJ6sPRwXOTDa/lSSOO1jvjssNfTLJ/aPb9J8YYepxgMLo3jrG5w/tat5WdHW8uaO/ULwuLKkicCHEHil1Gj+IRIBBmuvsH31+653k+PS+Uejo+Lminxs6nVtWabbELvuVhTsOVBBfG15aSfYlTZL2yOHltHNJs00cUjsYiyGhw5qykFs6OZRK0huRkiBxADS1vFu7UuN1zJGTkFzeg4+6vaznSyPcHDa3s0LEmPp7ldDBi49nK8jJvor2kLtzh8JWtLnBrepNBaWbiRY2E22f6hP1JlvQrMtrZRDQ81V2opozG+rv5U0B7+ySY7wTXdSV+iulKQdkp6IIC0JEqAJADSEgdwhAHVbqHX7KJxt3qHCZuQXLsc9ow1oCeeBSjf90pPcKN7x3VHXRKRE7lI6g2yePdBN/ZVs+XYwNHCwqtLZfQOnbdWnsk4sLKDzdlW4pfQsFk2TouE+YwqpM4xuF3ac19Ou+qMsAsDgVNPaAVxD2g3ymucAwhV2S1QUoeHHkcKm9kl3w7p79a1aLA85kXmBx3O6Cha1NW8OZekzxta7zopD6XtFUfn2WR4eyTheIMKYEgNmAJ+DwvZdUx4ZcYPDL2+rnuk82a8dLXod8bBGWXv2cZp0MmNjsdO80OXOf/AICzZ5n5WoGSM+omwfhdvF4dwNcxGTxZMsMh6sJ3AH7FZGZ4T1PTXvdjxtyG19UZ5/QpOaTe37GnL9HK6zASxs1VfDvgrBmPZbWszZAf5MkT4tvVr20SfdUNO0rM1fLbj4cRkkd1roB7n2TuLqNsSzLdaRJoGnnJlfO76I+fyjXZLdHHfAsrvZtKh0HQGYrgDkgXI4dCVw2ZhumLsokeW00As4yqrbNKxOcel7ZUZG2LBc8i7CqCy0q9nuAx42M/mPRVZYjFGLIN9kxLF7Wuioa7pbSO4JSK5kLaLSJVAC2hIhAHQxyAtSteFQx5uKJ5VncPcJ6Mm0ZNEznVyoZKKcaI6pgHuf7q1MEMHVUs/wBSvuFdwqeXHbL4WOT9SyM6x3UsRUZYnMJ6JZEku42nPeSyimlNNq2wI1seFcfBy9ax4dTcW4zid3O2/YX91kO6q7pOMZskE2Ws5IHf2H6qlei8ez1Z/wCznRMypsOWXGeHW0B24H9V0v8ACpYcLy5n+c4N22BQK8uxczWtGyBJtliify2OUHafsvQdO17MfiRy5WO/Y5odvAtv6rnZuS/bs6mHW/j0ctqT8/w7n+bj7zjONuidwL+D2XQ6H4txMwtEzjHJ/TItluTp2pQ+VlRtka80WuFhRReHtGw2gw6fjn2LxuP91i3Lnf2afJUWs/TtL1vGDMrGjksfX3H56rL0fS8DwvFkMhafW4nzDySPZNyM7+HZO2NjhA7pQvafZXTktyWCxYI5BCrzrWi340ns4XxXq/nGQRmweGj3Koafh/vmnMYByG04D5XU6joGMZ3ZMLB5lfS7p+FV8NRxx582NMza4+oAdCFZWlOkVpbe2ef5uM+PNEMoI8r+6o5jv9Sh0AXovjvRmxj99hb9A9Vd2rzWQlz3H3K6GG+a2c7PPF6IH8lNUhHITXtIW4uNSFLRS7SgBvKE6ihAH//Z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pic>
        <p:nvPicPr>
          <p:cNvPr id="135178" name="Picture 17" descr="COLOSSUS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5179" name="Picture 16" descr="GRAPE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899542" y="980728"/>
            <a:ext cx="3456558" cy="35922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Comunhão</a:t>
            </a:r>
          </a:p>
        </p:txBody>
      </p:sp>
    </p:spTree>
    <p:extLst>
      <p:ext uri="{BB962C8B-B14F-4D97-AF65-F5344CB8AC3E}">
        <p14:creationId xmlns:p14="http://schemas.microsoft.com/office/powerpoint/2010/main" val="169513063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827088" y="1628800"/>
            <a:ext cx="6265862" cy="0"/>
          </a:xfrm>
          <a:prstGeom prst="line">
            <a:avLst/>
          </a:prstGeom>
          <a:noFill/>
          <a:ln w="28575">
            <a:solidFill>
              <a:srgbClr val="00B05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409575" y="1924958"/>
            <a:ext cx="8410575" cy="3016210"/>
          </a:xfrm>
          <a:prstGeom prst="rect">
            <a:avLst/>
          </a:prstGeom>
        </p:spPr>
        <p:txBody>
          <a:bodyPr>
            <a:spAutoFit/>
          </a:bodyPr>
          <a:lstStyle/>
          <a:p>
            <a:pPr lvl="2" algn="l">
              <a:defRPr/>
            </a:pPr>
            <a:r>
              <a:rPr lang="pt-PT" sz="2000" i="1" spc="100" baseline="0" dirty="0">
                <a:solidFill>
                  <a:srgbClr val="F8F8F8"/>
                </a:solidFill>
                <a:cs typeface="Arial" charset="0"/>
              </a:rPr>
              <a:t>“Todas as gerações me chamarão ditosa… porque o Senhor exalta os humildes”</a:t>
            </a:r>
            <a:r>
              <a:rPr lang="pt-PT" sz="2000" spc="100" baseline="0" dirty="0">
                <a:solidFill>
                  <a:srgbClr val="F8F8F8"/>
                </a:solidFill>
                <a:cs typeface="Arial" charset="0"/>
              </a:rPr>
              <a:t> – disse Nossa Senhora no seu </a:t>
            </a:r>
            <a:r>
              <a:rPr lang="pt-PT" sz="2000" i="1" spc="100" baseline="0" dirty="0" smtClean="0">
                <a:solidFill>
                  <a:srgbClr val="F8F8F8"/>
                </a:solidFill>
                <a:cs typeface="Arial" charset="0"/>
              </a:rPr>
              <a:t>«Magnificat»</a:t>
            </a:r>
            <a:r>
              <a:rPr lang="pt-PT" sz="2000" spc="100" baseline="0" dirty="0" smtClean="0">
                <a:solidFill>
                  <a:srgbClr val="F8F8F8"/>
                </a:solidFill>
                <a:cs typeface="Arial" charset="0"/>
              </a:rPr>
              <a:t>.  A nossa geração prossegue essa corrente de louvor.</a:t>
            </a:r>
          </a:p>
          <a:p>
            <a:pPr lvl="2" algn="l">
              <a:spcAft>
                <a:spcPts val="12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cs typeface="Arial" charset="0"/>
              </a:rPr>
              <a:t>	</a:t>
            </a:r>
            <a:r>
              <a:rPr lang="pt-PT" sz="2000" spc="100" baseline="0" dirty="0" smtClean="0">
                <a:solidFill>
                  <a:srgbClr val="F8F8F8"/>
                </a:solidFill>
                <a:cs typeface="Arial" charset="0"/>
              </a:rPr>
              <a:t>     </a:t>
            </a:r>
            <a:r>
              <a:rPr lang="pt-PT" sz="2000" i="1" spc="100" baseline="0" dirty="0" smtClean="0">
                <a:solidFill>
                  <a:srgbClr val="F8F8F8"/>
                </a:solidFill>
                <a:cs typeface="Arial" charset="0"/>
              </a:rPr>
              <a:t>E assim, nós hoje queremos continuar:</a:t>
            </a:r>
            <a:r>
              <a:rPr lang="pt-PT" sz="2000" spc="100" baseline="0" dirty="0" smtClean="0">
                <a:solidFill>
                  <a:srgbClr val="F8F8F8"/>
                </a:solidFill>
                <a:cs typeface="Arial" charset="0"/>
              </a:rPr>
              <a:t>    </a:t>
            </a:r>
            <a:endParaRPr lang="pt-PT" sz="2000" spc="100" baseline="0" dirty="0">
              <a:solidFill>
                <a:srgbClr val="F8F8F8"/>
              </a:solidFill>
              <a:cs typeface="Arial" charset="0"/>
            </a:endParaRP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cs typeface="Arial" charset="0"/>
              </a:rPr>
              <a:t> ~  tal como todas as gerações que </a:t>
            </a:r>
            <a:r>
              <a:rPr lang="pt-PT" sz="2000" spc="100" baseline="0" dirty="0" smtClean="0">
                <a:solidFill>
                  <a:srgbClr val="F8F8F8"/>
                </a:solidFill>
                <a:cs typeface="Arial" charset="0"/>
              </a:rPr>
              <a:t>lhe cantaram </a:t>
            </a:r>
            <a:r>
              <a:rPr lang="pt-PT" sz="2000" spc="100" baseline="0" dirty="0">
                <a:solidFill>
                  <a:srgbClr val="F8F8F8"/>
                </a:solidFill>
                <a:cs typeface="Arial" charset="0"/>
              </a:rPr>
              <a:t>louvores...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cs typeface="Arial" charset="0"/>
              </a:rPr>
              <a:t> ~  seguindo o modelo da sua simplicidade e fidelidade...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cs typeface="Arial" charset="0"/>
              </a:rPr>
              <a:t> ~  porque foi um exemplo de serviço humilde e pobre...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cs typeface="Arial" charset="0"/>
              </a:rPr>
              <a:t> ~  pela sua firmeza no Calvário e a sua alegria na </a:t>
            </a:r>
            <a:r>
              <a:rPr lang="pt-PT" sz="2000" spc="100" baseline="0" dirty="0" smtClean="0">
                <a:solidFill>
                  <a:srgbClr val="F8F8F8"/>
                </a:solidFill>
                <a:cs typeface="Arial" charset="0"/>
              </a:rPr>
              <a:t>Páscoa...</a:t>
            </a:r>
            <a:endParaRPr lang="pt-PT" sz="2000" spc="100" baseline="0" dirty="0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827584" y="1124744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Ação de Graças / </a:t>
            </a:r>
            <a:r>
              <a:rPr lang="pt-PT" sz="3600" kern="10" baseline="0" dirty="0" smtClean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Reflexão</a:t>
            </a:r>
            <a:endParaRPr lang="pt-PT" sz="3600" kern="10" baseline="0" dirty="0">
              <a:ln w="11430"/>
              <a:solidFill>
                <a:srgbClr val="00CC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  <a:cs typeface="Arial" charset="0"/>
            </a:endParaRPr>
          </a:p>
        </p:txBody>
      </p:sp>
      <p:pic>
        <p:nvPicPr>
          <p:cNvPr id="136199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6200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ângulo 10"/>
          <p:cNvSpPr/>
          <p:nvPr/>
        </p:nvSpPr>
        <p:spPr>
          <a:xfrm>
            <a:off x="1007818" y="5157192"/>
            <a:ext cx="745261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3200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O NOSSO ESPÍRITO SE ALEGRA </a:t>
            </a:r>
          </a:p>
          <a:p>
            <a:pPr algn="l">
              <a:spcAft>
                <a:spcPts val="0"/>
              </a:spcAft>
              <a:defRPr/>
            </a:pPr>
            <a:r>
              <a:rPr lang="pt-PT" sz="3200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EM MARIA, NOSSA MÃE </a:t>
            </a:r>
            <a:r>
              <a:rPr lang="pt-PT" sz="3200" cap="all" spc="2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!</a:t>
            </a:r>
            <a:endParaRPr lang="pt-PT" sz="3200" cap="all" spc="200" baseline="0" dirty="0">
              <a:solidFill>
                <a:srgbClr val="F8F8F8"/>
              </a:solidFill>
              <a:latin typeface="Arial Rounded MT Bold" pitchFamily="34" charset="0"/>
              <a:ea typeface="Times New Roman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450578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9" descr="http://t3.gstatic.com/images?q=tbn:ANd9GcToCvUDBy4D4xh6a6tcYhM8lMPg4Hp3xSTwaqgm6H9gBDqxoQN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262240"/>
            <a:ext cx="2803525" cy="41036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8" name="Line 3"/>
          <p:cNvSpPr>
            <a:spLocks noChangeShapeType="1"/>
          </p:cNvSpPr>
          <p:nvPr/>
        </p:nvSpPr>
        <p:spPr bwMode="auto">
          <a:xfrm>
            <a:off x="576263" y="1052513"/>
            <a:ext cx="2916237" cy="0"/>
          </a:xfrm>
          <a:prstGeom prst="line">
            <a:avLst/>
          </a:prstGeom>
          <a:noFill/>
          <a:ln w="38100">
            <a:solidFill>
              <a:srgbClr val="00B05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Arial" charset="0"/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971600" y="1536675"/>
            <a:ext cx="7560840" cy="35548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25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AVE </a:t>
            </a:r>
            <a:r>
              <a:rPr lang="pt-PT" sz="25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MARIA, </a:t>
            </a:r>
            <a:r>
              <a:rPr lang="pt-PT" sz="25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CHEIA DE </a:t>
            </a:r>
            <a:r>
              <a:rPr lang="pt-PT" sz="25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GRAÇA,</a:t>
            </a:r>
            <a:endParaRPr lang="pt-PT" sz="25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0"/>
              </a:spcAft>
              <a:defRPr/>
            </a:pPr>
            <a:r>
              <a:rPr lang="pt-PT" sz="25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SENHOR É </a:t>
            </a:r>
            <a:r>
              <a:rPr lang="pt-PT" sz="25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CONVOSCO;</a:t>
            </a:r>
            <a:endParaRPr lang="pt-PT" sz="25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0"/>
              </a:spcAft>
              <a:defRPr/>
            </a:pPr>
            <a:r>
              <a:rPr lang="pt-PT" sz="25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BENDITA SOIS VÓS </a:t>
            </a:r>
            <a:endParaRPr lang="pt-PT" sz="2500" spc="200" baseline="0" dirty="0" smtClean="0">
              <a:ln w="9525">
                <a:noFill/>
              </a:ln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0"/>
              </a:spcAft>
              <a:defRPr/>
            </a:pPr>
            <a:r>
              <a:rPr lang="pt-PT" sz="25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ENTRE </a:t>
            </a:r>
            <a:r>
              <a:rPr lang="pt-PT" sz="25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AS MULHERES.</a:t>
            </a:r>
          </a:p>
          <a:p>
            <a:pPr algn="l">
              <a:spcAft>
                <a:spcPts val="0"/>
              </a:spcAft>
              <a:defRPr/>
            </a:pPr>
            <a:endParaRPr lang="pt-PT" sz="2500" spc="200" baseline="0" dirty="0" smtClean="0">
              <a:ln w="9525">
                <a:noFill/>
              </a:ln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0"/>
              </a:spcAft>
              <a:defRPr/>
            </a:pPr>
            <a:endParaRPr lang="pt-PT" sz="25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0"/>
              </a:spcAft>
              <a:defRPr/>
            </a:pPr>
            <a:endParaRPr lang="pt-PT" sz="25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0"/>
              </a:spcAft>
              <a:defRPr/>
            </a:pPr>
            <a:r>
              <a:rPr lang="pt-PT" sz="25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</a:t>
            </a:r>
            <a:r>
              <a:rPr lang="pt-PT" sz="25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Estende os teus braços a Maria,</a:t>
            </a:r>
          </a:p>
          <a:p>
            <a:pPr algn="l">
              <a:spcAft>
                <a:spcPts val="0"/>
              </a:spcAft>
              <a:defRPr/>
            </a:pPr>
            <a:r>
              <a:rPr lang="pt-PT" sz="25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àquela que é a porta do Céu.</a:t>
            </a: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539552" y="548680"/>
            <a:ext cx="2952378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Final</a:t>
            </a:r>
          </a:p>
        </p:txBody>
      </p:sp>
    </p:spTree>
    <p:extLst>
      <p:ext uri="{BB962C8B-B14F-4D97-AF65-F5344CB8AC3E}">
        <p14:creationId xmlns:p14="http://schemas.microsoft.com/office/powerpoint/2010/main" val="353812391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0" name="Picture 25" descr="http://4.bp.blogspot.com/_hiya8PcJUE0/S-IHKzD8nZI/AAAAAAAAC1U/YTHwoldp54U/s1600/12730127875424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3762" y="2406800"/>
            <a:ext cx="3841179" cy="384268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6" name="Picture 31" descr="http://t1.gstatic.com/images?q=tbn:ANd9GcQKrQDFsFk1LzC9O4MWR29NaHykKeIuYaWaoUT-wGHB9f7inN-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454467"/>
            <a:ext cx="3105944" cy="232646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7" name="Picture 29" descr="http://t3.gstatic.com/images?q=tbn:ANd9GcToCvUDBy4D4xh6a6tcYhM8lMPg4Hp3xSTwaqgm6H9gBDqxoQNi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680" y="3715809"/>
            <a:ext cx="1852088" cy="270942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Picture 21" descr="http://3.bp.blogspot.com/-r48YBhVWIPs/Tb8naX6s4cI/AAAAAAAAAm0/CftrUEFPkBk/s400/asuncion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76250"/>
            <a:ext cx="2519363" cy="34099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27" descr="http://3.bp.blogspot.com/_vbvNEKF8pG8/TEPVrxkmgwI/AAAAAAAAAeY/g4-Vnk9sk4g/s1600/nossa+senhora+da+assuncao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2007" y="3136684"/>
            <a:ext cx="2423517" cy="336120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1" name="Picture 23" descr="http://presentepravoce.files.wordpress.com/2009/08/ns1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450850"/>
            <a:ext cx="3040063" cy="2279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2" name="AutoShape 10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latin typeface="Times New Roman" pitchFamily="18" charset="0"/>
            </a:endParaRPr>
          </a:p>
        </p:txBody>
      </p:sp>
      <p:sp>
        <p:nvSpPr>
          <p:cNvPr id="16393" name="AutoShape 12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latin typeface="Times New Roman" pitchFamily="18" charset="0"/>
            </a:endParaRPr>
          </a:p>
        </p:txBody>
      </p:sp>
      <p:sp>
        <p:nvSpPr>
          <p:cNvPr id="16394" name="AutoShape 14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latin typeface="Times New Roman" pitchFamily="18" charset="0"/>
            </a:endParaRPr>
          </a:p>
        </p:txBody>
      </p:sp>
      <p:sp>
        <p:nvSpPr>
          <p:cNvPr id="16395" name="AutoShape 16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latin typeface="Times New Roman" pitchFamily="18" charset="0"/>
            </a:endParaRPr>
          </a:p>
        </p:txBody>
      </p:sp>
      <p:sp>
        <p:nvSpPr>
          <p:cNvPr id="16396" name="AutoShape 19" descr="data:image/jpg;base64,/9j/4AAQSkZJRgABAQAAAQABAAD/2wCEAAkGBhAPEBAPDxAQDw8QDw0PDQ8PDw8NDw0PFBAVFBQQEhIXHCYeFxkjGRQUHy8gIycqLCwsFR4yNTAqNSYrLCkBCQoKDgwOGg8PFCwcHh0pKSkpKSkpKSkpKSksKSkpKSkpKSwpKSkpLCkpKSkpKSkpKSkpLCkpKSkpLCksKSkpKf/AABEIAMABAAMBIgACEQEDEQH/xAAcAAABBQEBAQAAAAAAAAAAAAABAAIDBAYHBQj/xAA7EAACAgECBAMGBAQFBAMAAAAAAQIDEQQSBQYhMRNBUQciUmFxgTKRocEjYrHRFEKS4fFTcqLwJDND/8QAGgEAAgMBAQAAAAAAAAAAAAAAAAECAwQFBv/EACURAAMAAgICAgEFAQAAAAAAAAABAgMRBCESMSJBQhMUMlFxBf/aAAwDAQACEQMRAD8A4gEAhEhCEEAEEAQGEIEPSAAJBHJAYgAFAQ5AMWApCQ9CAUUTVxGxiT1QI0y2ZJK4FiFYKoFuusz0zVMjYVE0aSWusswpKGyeiotOT1aPJfp0eT2OGcFlZKMIRcpSeEks9ROyR4+k4TKbUYx3SfRJLq2dM5T9mEIJW6pZl3jX3Ufr6mj5W5Pr0kVOaUrmur7qHyX9zS4L8eDy7oyZeR9Qc59pHDa6dN7sUuyWEkcU1FR2f2s6nPhVfWTORayvuQlKaaRphtwtnjWRK80XbolWaNSZVSK0kRyJpIikixGaiKQ1j2NYysgEIJIiIQAiGIKEIAHIeiNMcmAEmAYCmIQxuByQgpAAYokihqRLCImTlD4RLNUSOuJaqgU0zVKJqqy7VURUwL9NZnplug10noabSZHaXS58j3+HcNzjoUuieiPh3CnJpJNtvCSXVv0R1HljlqOlhukk7pL3n8C+FDOWOXVRFWWL+K10X/TX9zQpGvBh18qMOfN5fGfQUgMI2T6GwyHJPaPfv1Ul5QjGJzvWRNpzXfvvtl6zZjtWu5zJe22ddLSSPHuiU7Il+4pWmmWQoqTIJliZXmXIy2RyGMcwMkUkAhBRIiAdgARDEIQgAQUISQAPix+RkR6EMKHJDUhyQDQ+KJ4IiiieCIMuhE9aLlECvTE9DTVZwZ6ZqlFjT1nraPTN4LXDOWNRZHdGqW3yeOj+h7Ok4RKDxKLT+aMrtFqkHDuH5x0Oics8vKCVti6964vy/mZDyxy5hK2xdO8Ivzfk2jWpGjBh38qMnIzfhIkOEI3mADKfFdR4dNk+2Iv+hdZmOetds0+zPWbx9kV5HqWyzHPlSRyri1uW36tmc1TPZ4hPOTzKNBZfPw60231fpGK7yb8kjny9LbOqzxbilajZ6jkqW3Kti5dOiT29viZktdppVScJrEl0ZbjyTXohUtHn2FeZPYyvM1SY7I5DGx0hjJlJEICCSIiChBEMQhISGAQoWAoQDoj4oZEkixDHbSSMRiZNBCZOewxiT1xFXXkv6XQSl5FVM1RDBpaWzoHs85bjffusWYVpPD7Slnon6rzPC4dwjtlHReRdJOufSLxLGXjsZMm36L2tS2dBr0cUkkl6JJFV8CrlNTms4fb1+p6cIjzYsEddHM/VpfYIxHCEXlQhCAwATOZe0HiW+7Yn0rWPu+rOh8R1ipqnY+ijFs4jxjXOycpvvJt/mZORX4mzix26PJ1lnc9rk1Rcb/izWm8493Enh/JvBmtVb3DwrjU9NPfB91iUX2kvRmO5bnSNqfZ0PUpfbr90/X6HN+eYx8Str8Tg8v1W7p+h72o51r2//VLd6Ofuf7ow3GOIyvsc5vLfl5JeiIcfHXltjyUtHmWMrzZNYyCR1kc62MkRsexjJFQzAhCwSIiHDQgMKCAIAJD0hiHoQBQ5DUOSAY+JYqRBEsaddSLLI9nRPZXyfDXahytW6mmKlOPVb2+ij+f9DpXNfJOlro8WilVyg471DPWPZtr5dDnfIfHbdDGVle1xntjOMllSw85+T79TfcT58hZp2pR2eLHa0pbnBNevmKp8V2jUlkq/i+kVOX+X4Sw5dvT1Og6HRwrilBJfQx/Ark4prs0mjV6LUGLFk+eqFyU2uj0EEamOOic4QhCABAYmQ6rUKuEpyeFFNv7Cb12C7MZ7SOM7IR08X1l70/ouyOUazUHrcz8beovssz0cmo/KK7IzGovOdbdVs60T4zojutKc5istK07CSQCtmU7ZEs5layRdKKroimyGTHzZEy9GRsaxjHMYyREWBNCCAgCELIxBCBBAYUOQ0dgQDojkgRHpAMfFFrTrqVoosUvqCXZOXo3em92irHw7v1PNt1k1Nxznr29S7o7M6ep+icfyZ5vEq9s1NdN36NGzJKKcOV99/Z0zkzicbKopPrD3JLzWDbaS7Bx/k7XNXxT92U/xrspxx0kvmn/U6no7spHm868LOsvlJp6J5RNk87R3HoJnSw5POTl3Pi9ByHJFZckCq3JZ5retkdPWyVmB9p3MfhVLTwfv2fj+UTY8V4hGiqVknhRTZ89cz8elqb7LW+7e35R8kV5a/FGnj49vyZS1OqPNtuyNtvKsrDOpNjY+ywrzmNnYQzmWqSqqDOZDOQpSIpSLUjPVAkyNsc2MZIqA2NYWxpIQRACMQhIWBDAKHDRwhhQcCwFCAdEkiRxRKhDHofB4I0w7iSA2HAL91Eo/DLK+jQ/iWnc4bl3h1+q8zxuXdVibjnpJY+66o00H5mzK/imUYlrI0eRw3ibhJZ6pYcW281tPKlF/sdj4Nr98IS+KKf6HFeIwULpLGF0ax6Nf8m45N4nit17sxi90MtZin3j+fn8zic2PKfJHXwP6Z1HT6jBcfEsIyNXGUl3IdRx/yTOZOW56RbWGae2aeetcn3Lmn1qS6sxmn4sl1yU+YOcFTVLa/ea6EsVZHfXsV4p8Sj7UecNz/wANXLp/nw/0OV23i4hxCVs5Tk8ttsoytOuo8UUeSS0iWdhDKYyVgxyJKSt2OcyOUhrY1snoqdCbGSY7IyQyA1sY2FgGRAALYBgEQWAYgiEEAFg9XgfL1+slspjlf5pvpCH1f7F/k/lKWtnvn7unhLE5ec332R/c69w/QV0wUK4xhFLCUVhf7mHk8tY+l2zZg4/n3RjtD7KKkl41s5S81BKEftnqTaj2UUNfw7bIP54kvyNzEmict8rK3vyN36Ef0cZ4r7O9XRmUUroL4Oksf9r/ALmbsqlF7ZJxa7pppr7M+jdqffqePxvlPT6uOLILd5TXSUfozVi579Wii+Kn6OE5G7jTczcj3aPM45sp85Je9Besl6fNGXwdTHkm1uWYbhy9MuaG9xnF+jRsatRmKZha3g0Gk1nuL6GxfLHr+ildXst8WcZJS/zJpfYPB9e6ZRluW2eYySfVemfueZqNVnoQ6bW7X1y0u3VrHzMeSOtG2LWzbT46/UhfGvmZC7XPL6+f5kb1rM37ZFrzGys5i2rozN8V4vK19XlHmT1TZBOwvxYZjspvM66HzsI3IY2NyTKdjmxuQZAwRHYcgyAGQEFsbJhbGsYDGxrY5gAQABEMBwBBGII+uGWku7aS+rIy9waG7UUJ9nfSn/rQqekSlbejtXA+Gx09FdMV+CKT+cu8m/q8nqxRHUv6k6R5i35NtnclaWh0USwRGkSwIEiRIckNTCgEM1OljNNSWU/JmB5g9mFdjc9O/Dk+u3GYN/Ty+x0RDtpOMtY+5eiFSq6aOA8Q5Q1lGd1Tkvir99fl3KNdjSw+jXk+j/I+iZ6eMu6TPM1/K2muyp1QlnzcVn8+508P/Tc/zRkviS/TOCzsHVRy0u2XjPzOsav2VaSfWO+t/wAs+n5STIKPZPBbkr5dfw7oJ4f1TLq5+NoMfGartnL9dQ68Z7tP9GVdx07mr2X6uxVf4aNdmyEozXiRhKXVYaUsZMRxHkviGmy7tHqIRXeSqc4f64ZRdhzzcp7Kc8at+Po8jcN3CcWunn5rz/IaX72Z9aDkGRMa2Ah24A6mmU5RhFZlJqMV6ybwl+p17R+zjTR06qnCMrJLbK158SM8fjjLPRJ+XoijLmnFry+y3Hid+jjzEP1FLhOUH3jKUX9U2v2I2XJ7KvQgMWQDAawDmABDRNBE2MBBQEEYCLPD7dltc/hsrl9MSTKyHReCNLolPs+haJlmLPM4fbmEGvOEH+cUX4SPMV1TR3J9FhEkWV4yJYyIjJ4okiiGMiRSEIkCiNSHKQAPHDFIORCHYDgbkKkAEkXjs2iWGokuz/b+hXUhykNNoTSZT4twXT6tNX0VWN95Srg5/wCrGf1MhxD2R6Sbbr31Z8oSeF9nk3ikHeWLNc+qZFxL9o4/r/Y7cs+FdGS8lOLX6ozXEeQtfR3pc0vOr+J+nc+h9wHFPujTHOyL32VPjw/o4dyHyhdLU16i6uVdVMlNKacZWTX4YqL64z1b+R1Tj3FFptNbev8A8KW4587X0j/5NHtvRwbzjqR28Mrmts4qUcpuMluTaeVlMrych5bVUukSjGoWkfO2l5X12qzZVprrFJtuShiLbecpvGTz+IcNu08tl9c6p/DOOG16o+oopJYMP7V+A/4rR+JXFOzTt2fzOrb78V+WfsbsXN8rUtaRnvjJLaZwoQmNbOmYBCEDIAIDExZGAQgEMAhQAoQHbOWbt2k00n50V9fosfsezCRleSb92ho/lU4v7Tl/c0kJnmsy1b/07mN7lFqMiWMirGZLGRSWFmMyRTKsZEkZAIsqY5TK6kOUhATqY9TK6Y5SACbcOUiFSCpAIm3BUiLcFSANEu4O4i3CUgES7g7iLcHcAEymFTIVIO4AHymVdQlJbX1Uvda9U+jX6kkpFa7D6Pqm1lfckvYfR83a6pRtsiu0bLIr6KTRXZe41BR1N6XZX3JfRWMonqJfRxK9sAMBAyREQAgABwgBGIIkAIAdM9n93/xMelti/o/3NbCZg/Z3b/Csj6WJ/ZxX9jawmee5S1lZ28D3CLsZkkZlSMySMzKXFuMySMynGwerBAXFMcplRWD1YIC0pj1MqqwPiABaUwqZWVg7eIRZ8QKmVlMO8YFneHeVt4d4AWN4d5W8QXiAGiz4gXYVfFE7ADRNKwEtNPK6fC/xRXfDXn/7krysJ3rql3nas7W8KXRx+/XssfQsxpP2V22vRwPmvhVtOrvVkfxWX2xalCeYeJL3ntbx27PDQzTcn621QddG7xEpVpWU7nHCe7buyl1j39V6o0fOWu0Vl2o3W6iV8JTqrU42OEIqXVZUvwv3nj+YauYeHRktk9ZGKhOMdtl8drSjhL+JnGYQ2+m33t3THpp/iji03tmclyfrU4xdOHPbsTtpTlui5LCcvhWX6LuVrOAaiMJ2OvEK9u9763jdGMk0lLMlicHlfEvU1C5t0sWpxnq1h3SVTttcXYseDNzc8r3dykk1+J+RHruYtJYp1xt1HgS0zj4dnjSTvjL3HPE+qUVhJdF0ynjpIgeHdyhrYbt1DWyShJeJVJqTe3GFL1aWe2ehFqOWNVXVK+VTVUdm+anXJR3fhzht/wDKNZq+dtN7yqs1eWpeHN2XrwnscYYi7Gui2ZTys7sLslR5g5i0ltE66ZaqVkoUJSsstcPdjBSU4ueJN7e+O0UAH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latin typeface="Times New Roman" pitchFamily="18" charset="0"/>
            </a:endParaRPr>
          </a:p>
        </p:txBody>
      </p:sp>
      <p:sp>
        <p:nvSpPr>
          <p:cNvPr id="16397" name="AutoShape 24" descr="data:image/jpg;base64,/9j/4AAQSkZJRgABAQAAAQABAAD/2wBDAAkGBwgHBgkIBwgKCgkLDRYPDQwMDRsUFRAWIB0iIiAdHx8kKDQsJCYxJx8fLT0tMTU3Ojo6Iys/RD84QzQ5Ojf/2wBDAQoKCg0MDRoPDxo3JR8lNzc3Nzc3Nzc3Nzc3Nzc3Nzc3Nzc3Nzc3Nzc3Nzc3Nzc3Nzc3Nzc3Nzc3Nzc3Nzc3Nzf/wAARCAC4AIEDASIAAhEBAxEB/8QAGwAAAgIDAQAAAAAAAAAAAAAABAUABgECAwf/xAA+EAACAQMCAwUFBAgGAwEAAAABAgMABBESIQUxQQYTIlFhFDJxgZEjUqGxBxVCYoKS0eEkM0NTwfAWNfE2/8QAGAEAAwEBAAAAAAAAAAAAAAAAAAECAwT/xAAhEQACAgICAwEBAQAAAAAAAAAAAQIRAyESMRNBUSIyQv/aAAwDAQACEQMRAD8AuJEn+4/P75rVmlHKRz/GaMWLvGB6Ct5LaMrkHfNapkgcMkwz9o/8xo6OSXSdUknL7xrgkD77biiBG6oM0gMLM4JHePv+8a3XvW3Mrj+I10gt8jkM9a6TIsUZLNgKM5otBQOdWf8AMc/xGgL3ilva5Busv90OTVa432jmllkhtH0QDw6l5t86Qd5JI2FyfgOdOx0XAcegkfSJ3z0yx/rRHtMjrqSR8H981SGVlPjG3kw5Ufwq/eCcQyN4Ccb1SYqLQjSsM945/jNQyyggB3A89RrNu66TnAz610KqxyKok5CWQE/aSfzmttUze68nyc1nuNRo21s3GkkfKgQCDJgBpHxnfxGtlic+67/zmmr2RIJC4xXAKImwcA+ZpWHQF7M3+5J/Mf61KOyvmPrUoCyQvhsZotWRTuAaDWJo8ZoiNCzb8jWRYQkgLjoc0SYg3LrQ8cHj3OMHrRh8CjB2pMaOcaaTgbGlvaosvBLkx51EAZHlnejnYvJ4Titbxe8hkU4K6DkfKhDs8enDAnAJrjqYHanc8KyTBRsGNEXnAGa01wRl35+HrTaoai30KrbW8BYsGA556VzyY5BtgjYg9RWFimt3OBh1OCrDFEW41xFHGw93zU/0poRZuE/4mJTnOBTqO1YGkfZGTDTI3QZHpVxt4WkYEYAz1quRDWwOOzcgtoJHwo+2jcMuVwcYpvawhVJI59K3aBWkLemKnmVxQB7I7AsM4I8VLLy0EbZJPoBzqyxghdxQ1xaNO5JIAP5UlLYnEq+keTfSpVh/VEf3zUquSFxB3sh7p8+dd4bLQTyPSmTINJFcmJiiYjpWVlgc9uQBjbFcm1KuDuaIeTwaifF5ZofX4twdzVIAZhmTCjBrcQm4V1V9JKkBsZwcVlossTsN66RZiGkDf86ok8w7QWdzwu/eBmBKf6ijAbPUUZ2Zurt5wglMkZHiDflTPthcJb3d2LtZEZsd0xjyGwu2PnSDs/fKrYY6Tnn5UntG0PzJOx52s4fEqxXBUAs2Gx5etL+KcLi4cgubSU+4jBOYOf8AorHaHiwngEZYHBGwra3uDxHgot8anGVB6kCpipJKzSTjKToC4bfracQEqp9lIAWTPLzr1WyhSa2jnt28DoGWvJ04XeMfDbuxHJkGa9I7D3/tHCltZAVmtvCykb4zVSr0YtND9UIUZO4510UbdazWagklYrNSgDFSpUoA1U5GaHuXZQcDY8zRIUAbbChL9QItTNgDnQgFcscjFmjPOtkhmYDA38iaMs5InYKnTIo5YkHujGapsBUIW7zxZOOYFGxKEQmSPJB5miwoHICsSaVRi5AXG5PlRYqKX+kS1t73gsdyCxe3fZVPMNt/SvKzN7PK4Dk+lXXt7xqO5m9jsmIgj3cjbU1efye/k8qHoZ1lumkJ238zTvs9xUW8iLKMhdthVejUufTrmjrWAmTQHAJGoZ8v+iktjTrZ6GeKR2McN1bPril3P9PjVm7PXCX+bqGPS52d8c/T1ryy1mErwW8jN3GsEkcxkjNeucNuLdNFhw6MBYlGryT4+ZoeNJWaSyt6GwrNYFZpGRKlSpQBipUqUAZrSRFkUq6gg9DWwrNAC6WyYTBoQAM5o2NSqAHnit60lljhQvI4VR1NAG2arXaDjAKNbRDwasM/3sbmib7tBarCyw6mYggHG1Ujjtw/srSR8wx2PkRWsIe2BV+NT+031w6c2ckUowT4QSPOmlmBJeSlhqYrkCs/q9jcg4+yO5x0qWrHR04DwReJMdc3d9AcVaYuwDlCy3SltxgCufZy2hJMaskZPu5POrvYSAIw1ksG5NseVY5HKPRvGC42ebcQ4Jd8FljSYJiRgEYHmRyq+9izoszg5Z21yufLko+J3NIu2tyZ+L2tuP8ARjaVvQnYflTbgUzwRWVlANU0i9456LnkT8Fxt5mt4XLHswnqVFxFZocSqsyW6nLaSx9By/OiOlZiJUrR2CkZ6nFYMgBIzvjNAG21SuPfCpToDuDUPKhfbIhzPXnXWOeOQZDDFSAPc3XssckjbqNhk7k1UuM8dDkC4dVH7Kj86bdqLgLhC2FClm3/AO+VeZ3s/fTMzHxMeVawWrGPvae+YGHBDHGlts13ewnmiaGQA6lK7HJ59R6UhtpxG0RDhxnLb5Aqy2143eK5dCVPIjYg0Tm10bQhGRVZeE3HD70mVHRT7rMuM0fFGChXrzq73U1uYkt77xRzL4HO6/Anzqu8R4ctjMAGYwMuqNiN/gazhlvTH46CrXs/DxOFJonNtMOZUbH+9Cvw+fhUfEZo795THEGVzyOTg86PlvP1dYSoocPJEdD/ALIbG29JJuMd7wqXh8sGJp1QK6kYAB5n6UlykOVRFdpNNdGS5uWLySFVDHyz/ar52YVbOwn4ncAgt4EHn8PntVOWHTbQRwganmAGfSrokcl8scVspNlajQD/ALj9TXU1qjlsZcA7yUz3dx78rYHoB0pznauFnCILdI+qjesXN3FbNEspIMraV22zzrCTtjR1VkfkwOPI1pNHlfBsx5mk3BW7i8vYf9OKRtO+TpPiH505lbMeoNtUobjQH3betSs99B5VKuyaFhm73BYg70fYQASd53g0A7D1pTdqIl7yJxjHI9TXbh98wt2D8wfpU0Fi3t8wQgIRl4wPq2K88nASbCjV5Vb+2Fx388e37AP4mkNpww3V2ulyYubefwrVLVFWD2NnOYHdV8JIwOvyp3YXkiQMyRLIsQAkDHkvw/CnnDbOElY2X7PfYHcY8q4XvDe7vVueEukxyVaLlq8wR1omlRUJUzra3EcUbyBmn4XKdMsb7tD/AG50ckUFwy8NvG723c6rScN4m+fmPxoPh3Drw/4izt2jRxplt5BpDjqozzFWHgnDZ7LUshXuBvFGx1MmeYz5eVc7hs1c1RWONrHwx2hvnkUqC0MkZwZPL/5VcsIdbPcSHVI+Xc/9+Vepcc4Tb8Xsnt51BcAmN+qN0NebrBJYJLFOCsuvuseWOddOGjCc21sJSMd5arkDAZifl/erX2R1dxcSkkQZ8IPp1/CqsimSQAZGYfzIp6t7NHw+Ph9lG3eSnSW9PT5da1nFuNIix9wW6kuhO7jw68r8DRHFLGPiFk9vISud1cc1YcjWOF2vslokZ97GWx51iXiMMd8LNs94UDZ6YJx9a5ZVbopFd4HcC4T2jJFyhEU+RsxB2J9edOppAE0hhpx58qr/AAaVZJuJ3QOIJZWKKOm+1FvcgoyhtvKlBbZeR9Hbuz94/WpQXtHx+tStKMrFUl3rIjD+6dqMWdEAQHKkbkVXydMpHUb12t5m1gZ2Jp0Bw7Qt9umncFeVGcFUR2Cs5A2LE/E4FK+Oy5ljI38OBj40ydo4uHmOTUBpC7cxVIaDlnjkjyrD1waG76Xhcy3kBDQlsSRHktJIrySBVOI5oxzDU0hnhuLfUQ6RsQrDXqFRJ/TSK3pl64XetPae0REyKxB7vqB1x601hkWVQyEFD7pHUVVeCXVpaWyiCRQAOvI07t7tQ5fnGwyNJ61zKdOmXPG3tDDTg+Hl5Gqv2z4G91D7dZgCWIEyJj3x5/EU7XiPeMwWFsDmSwpZxTiN2sYlKRd1Ewd48Z1qOm/1+VaRyJMjxy+CDhFhPcMZkUaUQeE83xzwKepZSNbvNFLloxlk0czzznqPSrDEqaAUAwdxj1rCwohcgY1nLVt5WZ0AcDvXvbc6xgocZHUUu7Wo1tLacSjOCjd223nuD+B+tN+HWwt1YLyJ2x8aA7aYHZ+4Ij1kMmAOh1DeolTlocdCy5hTh1iyRhQJJMqR93mPpSyS6woKnn0oe/vZp0gEu2lMaaFWQBgSOmMU8caQ8ruQw9tk81qUFrT7q/SpWhmKppjK5VTj1ra3mdBpPTrQgbAPnms96cc96AO9zpuJ7dOZLAH6004pH3ltcBATg4HyFLeGL3t6gP7ILH5U1vGxBKF6lsUFJlaDuXyxR8rsPSibe7e38KhPFsUPI/KsXkLARkx+HGxC5yaCVWcaooySBnxDrUlJj+2vIceJyrcwc5H9qf214BbDuw566s+GqEXuFRX0nB59CK72V5dzQOFbKjlqOcVEocjSOXiXocbQKqZUEHmDzoTjHG0lsZRqHiUqozzztVOUSuM6mBzuQa2it5JbkRMru6jONW1JYUmN5mz2Ds/cG44HYTE5LQoCfUDB/KjkkSRdmBPXelPZKNh2asY3yrBCNjy8RrPCl1tLrH2qErn50+N2YjlQFUAchSvtDPCli0UpH2mDj0Bzmj443VsvISPKqr23uRHPDGvvsnlvjNTWxx7Kne3InvycEAHAz5VwluACanFbaWzv5Y7jOtfEfmM/80ud9W5O9brozlthntHrUoDV6/jUphRkNkZFcy5VySM1sqsDgdK0kVidxUjY57PjXNK3UR/maZXS5hx945pV2cwl3Ip5NEcHzpteELpVtsYpjOcgCJuM6RkZ9KH4bww8SnZbZkBB8KOwHyFd5G1ypH1bYGuqcKMcmdJLA5BzigDaTsfxbPhjjIzjAflSmW1/VV4ElCkPkPj44yPOr1wq3nSENJPKdY0gMxIA86RdpYIpeOCCPGmCJEz6n/7QnsQja3EUxx7jjY0RZQ6rxZAPEFZX/wCK78R7uCfuM4+5n8q5cL8V5IyjZUJb03FWI9D7M/8Ap4FznSWU/wAxo6K3WOaSQc5ME7UD2b/9djykam1c0tNlmKXfqyKTiz39wqu4RUi1DOjGSSPXemJrnISFytSgKD+kZVS/gkUeJosEjrg1RJicjnV8/SECz2wG5UHPnVKkiK4JHOt0tE3sG28jUrv3belSlxCwpc7koc56is6CTnu2I64FZPHog5PsoznzrY9qSpC+zJ6VHN/DTjH6d7VZYz3iwsAmSTywK1nvWnlB5Kp5VybtPK4KezxYII68qHQhiGX3WFVGTfYpJLofWirNJ3pOyEY2qwiZZ7iOFf8AKjwZmHkKRcPHdwIVGzLk064LbtcAW68pDrkI+6P71ZI8S5F1KPZkPdLyJ2yB0FV3i/DJLO6huZW1PcEs5H3s5xVxsolRDpGw2FL+0yq/BHkbGYyHB8sGpUt0BQ+1Uf8AjLfBzqTOwo3sfaG6j4k2DlVCD47mlV/ce0XkIJPhFWz9HSBbC9mbrPjf0X+9aSdKyfYy7I3GuGeFveVg34Y/4qw9KpXZm508fePkssb4+OrIq6FgASelYZF+ikD30xigk0e8ELfCsWUnfWUbc8rS7hl7+sxxLcFA+lMfdxRnBQUsFU/skil/kpqitdtrSeUW7wrqOCD8aqDcPvZcfYkVf+3EslvwM3EQBeOReY6HY15wO0d2rABYvoafJ0FR9hH6ovPufhUrn/5NfeUX0NSjlIdQK220hU8600nvATnlUqVJB2jjYb074fZySxJpBOo/SpUq4dgMNNzaYR86QcZG4qxcA4jDatI8jAKYgo+OalStALLwq+inUIsql87rnc0l7R3zlLjhiYJfBB6jqf8AipUqUv0BSrmH2dlZjlutXXsL/wDmXK/tXEhP0FSpVT6JQv4KCnEY5+quB+OP61Yu1fEG4fYSurgMyaEHqTjNSpRNbRUexX2KcMl2oOfAhx9as1gNMbr+9mpUrP0zTL/Qu7Zx6+zN6P3Afxrxll8WcYqVKldGZKlSpQB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latin typeface="Times New Roman" pitchFamily="18" charset="0"/>
            </a:endParaRPr>
          </a:p>
        </p:txBody>
      </p:sp>
      <p:sp>
        <p:nvSpPr>
          <p:cNvPr id="16399" name="AutoShape 14" descr="data:image/jpg;base64,/9j/4AAQSkZJRgABAQAAAQABAAD/2wCEAAkGBhMSERUUEhQUFRUVFhcYFhgYGBgYGhoXGBgVFRgXGRcYGyYeGhwjGhcXHy8gIycpLCwsFR4xNTAqNSYrLCkBCQoKDgwOGg8PGiwkHyQsKSwsLywsLCwsLCwsLCwsLCwsLCwsLCwsLCwsLCwsLCwsLCwsLCwsLCwsLCwsLCwsLP/AABEIAQwAvAMBIgACEQEDEQH/xAAcAAACAwEBAQEAAAAAAAAAAAAEBQIDBgcBAAj/xABIEAABAgQCBgYGBwUGBwEAAAABAhEAAwQhMUEFElFhcbEGgZGhwfATFCIy0eEHNEJSc5LxJDNicoIVI1NUY8IWQ0SDstLiov/EABoBAAMBAQEBAAAAAAAAAAAAAAIDBAEFAAb/xAAsEQACAgICAQMEAQMFAAAAAAAAAQIRAyESMQQTQVEiMmFxgRSx8AUVQpHh/9oADAMBAAIRAxEAPwDs6p51yMhq97xb6TfED7x6uURWobYglklFvfuMqyz0hbGKFVKvIiaploFqKrZE+byGlqQcIW+j1dcraOyKJmlJjskpfeO+A51aADAVdpAIASPeX2hP6xEvIzSepMp9OEVtDSbptYsCCf5fnwgU6fqAkFkXfLZ1wkpipZJSCAVYm1hm+x4fSaVKkMQCQSR8hDX5GSOnJg8ItWkeUen50y41WFrJz7YuXpac5ujcNXEZ5xVTzmJSoRXORfvBhMvLy9qTHQwxumj6o6RTU4FJv93uN8YuotOTJiSXQC7e72ZwuqwnYxOOwxQiTq3QW25x7+ryv/kP/psbj0NP7dngnW1GGxPzj09IZj+8j8v/ANQNKqHFwC2yKppGSTBx8vJ8sml46Qf/AG5OaxR+U/8AtHy9NzgHBQ38pHjAElat1jBEmSc4f/Uzq7EPFTol/wAQz/4Py/8A1Eh0hnYnV/L84iih3xBVMz2jHnm/dmKKXsF02nlqzA/p+cfTNOzAWdPZ84UTabVuCQdmRgP18pU1we4wuWXKtqTGxUG9pDyZ0hnAO6G26r/7oEn9KqgYGWQ2IST3a0Bqn2e75/pAqmdxbwiZ+XlTrkyyPjQaugmb01qxcCSR/Kp//KNroiqVMkS1qbWWgEtg5GUYD1bWAOCnx+MbzQI/ZpT46geOl/p+aeSTUm+iLyscYLSI1ExpiuCeRgZdWymzj3SM7VmK/phTVTylfWM9ufaY5/kyfqyS+QsUE42/gb1FSdWE1RpH+8QHZ3PZd+6PdLVJCEtmL7mZ4WVDqXKUnNTpDdoPYe6BjBzdyBclBUiydMKyNXAB3FyS1scBd4rNGrWSpRYMmwyszk53h1IoBLUSGZTsTkLW4i4iVRLDMbbD4Qcp8FUTIR5/cA0FQJZ1TnYwSanVV7OHY8DTaJy5cHaDHxWbpUlwcCCO18oU6nsck4P5RKtrhYqtvyO4x5LqnFzbL5GKJ0kBPvPux+UBJqJafs23O0LcGymPGhktT4coggpBfAbBnCyZVEiwKRvihU58TfNgI2GLdjJSpaHqdLoBwJETVV6/2T2wiQpGff4wQmvSnAQ+qWkTOO9scyUhrhoIBQHZw0I5emEOLtteL1V+dmhvF1sXJb0OPWWGfCPfTgwhXpENnFSq/YY96bYpyrobVdUBYBzGZ0q6yWDMR5tBKtIa2/Hd3QFU1acL9heD4UJcmykT1JFy7doi+RWA5xRLmJY89kC1aCn2kdY+ET5ccP5K8WacVrob02kg7Z846NoQ/s8r+QRxSVpR1DFwfa4beEdn6OTNakknbLSe0R0fAxuL38E2fKp9fIDpVLzl/wAqPGE+kxroY+ysWF8b2vva0MOkFXqTVWd0ptnnhCKrrUzWuUKuxULEZu2I7xEeTE3mk/yxiyJQX6JIq/SIMtdlgtgWfsw2wRQSPRJ23dQzTwBsYp0ZLOtrrTrMWSQQq244kcYYrnpUwe+w/CByPj9MQYR5bYQFIWNXWscsD2GAZ9EpAspRTlhb4wNPmBJwRx1vDbAi9MqH/MwOZv3fCJ0pNFSSQVKqmNi7ZGx7MI+XVJP8O4womab1gHZXEPFcqtD4PuOD8CY14H3Y2OaPwOSUfeJ6rd0UiVLd3WW3ADvhSvSah90dTNHqqtRf2u7xj3pyGepAKqkDJ+DvyYQMiWQNnnZFCp21R6i0VTdLBILY7vEwahKts88kb0go06nd2G04xL0SQbqBhEvSxJdzscbYJ0bV+0yi7mxHI7DvhkUlpCZNvbHcmWk5gxcqUnL5RNGqz2gSoqWBwh8bbAlSRGdNG2AjPxDwNUVbG5gWbVXtxG8ZjjFPHRI2MBOG8b8Y8vx6z+kAS54Uc9/DIwRKce6q2zxbPqhJofTqyZuIEFKp3GPeIXpnK64vTpJgNZB7XhWRP2DjXuA12hj70seA4vHWeigaipx/pI5COcSdKBRbVyw8iOmdHh+yyfw08or8Jvk0/gRmjHtGZ6YOJ7291GL3cqs4wjJpnzDM1Ug4lw/Wcu+ND0+m/wB+38CO8q7RuhJolCkJMwhxwOGV9nGDlBpuX5YvTaRo6OqDeyooOGqoAd4iupJ+0Ad7g+IgQ6UcXPd5vFK9JACwfzsMcuUWndF8Ekq5Hk4vkTwHjAn9npNyW4Y9sEp0lf2kged8eL0lLBzPZ4wHKVaVfobxh7u/2AzacfZDjaYCnSlZWaD6rSuyzwrVPJxJbzaGwUmrBnxujwTFgeyTv4RFWkVD3ntgNsfLrgBdrQDOnYrV9nAccBDYwchUmkXLqVKJGG3bweCaSkcZNC+QfZCs1XPXBdPUEYQM4NK0UYpR6Yv0hKmSVkgGZLWfazKTtAzBzizRqSqYw92xG3a1+EMlVLjrbhFM2o9GHa590b98HC2la2KycU9dDldTqJvwDwuq6skHlGd9eWvWJU+qSCCLg7Gwvi8ems9lgSdawG858GBi2KvRNIZzJjgmKkDLy+2BxOtxtEhMhjiK5FjEEbsQOXiIKp5gIYFj4wsk1H943duyO/ZBJlKHXcQiWOg4zDlLWl3HWPj8YkmtVbOIUdXqvtfA/OLlVSG9pLbxthEm+jeK7L6eqUVB0huvdHW+jv1WT+GnlHH6dUsmxT1g+Edg6OfVZP4acOEU+IqkwMj0YL6RJ5FYEh/3aOawe6E8vSYTmQBGj6bSQawmz+iQL8V4HbGWnUagXTq8P0h86YhXYX62FWBDbPhsioy9pB88IEUrajrERM3jwhE8dj4T+S8oG4dfwjw6ozygQqJ3cSI9ZW3wEJeL5KFNewSJ6QLJcwNNmH3ldQ+ER9LkC53Cw4wPPmtnc+bDIQNN6NddlFRNtcjHsAygSsnEgDgojdlFk1IPD9HMB1Ky5L3UzcIqhj1sROXwGaMqdaUndbrBaL5lQU3CdYPcD3j/AC3ZxszhPo+qCF6pwUe/5w2nyiQWPH9d0BPGkhkJEqetSsiZLJVtDlPak2e0WqWZswEpKQkYHbCiRTKSvWBOs3tYkKcu5Tg+8QZUaXSiz6ytgv25CA4vpGucfcs0xo6UxmqKklKcUnVJ3WxfxjPUaVKXrH+lIuycgObwVUVKltrGz2SMOO874kKhKQ3tdQIfsvFmKPFbJ8klJ2gxCTmDaIrmsfPYIDVpAuyX7H5x4lSib27PCPTTYmwn0VwTcgN3gkcoPRUkM+XwwgSVdufyghKNuJ7YBwaVsK70hhJqQoZG+Y7nglKQ+BFuI7IXyJVztHnDOC5O+2/EdkKnFPtDYSaDqaWLWTjkN8db6PfVZP4aeUcmpqcEYmxyjrPR4fssn8NPKN8aKjN/58G5XcUYzp4D6zYgHURY8VRmJlYtNlJCvHtEarpzOapZvsJ5qjLT5gvd9wAbtBg5S27FqJWqpCh+645+MCzJyf8ADJI4jxglc2X9pLHDGKZmocCeEIckxqTBxVHJCRFEycs4nqFoL9XTtPnriDJGHcAOUMTX+MFopkyzwEeVBAcnDvO4RYok7h2DjvgGpmHFN9hNuyDVXoJ3QIuaSo5WYgZJ2RTpDFO4Od0WhGq5NgLqJzilFGZp1iWSbgC5V/EcgNg8YdFWxLdIUTjrWAck4ByepoaUHrQDHVb+MOodh5w0p6ZMoewkP5xJvFZ1nOsp9gAYb9564Y46sXy3Vn0uhC/fUpW0Pqp4Mn4xZT0EpOCEjqEQmVIFn7OV4gKpO8dnwjJeNlS6oWvKxX2MUTkjLz1RFU4KxHjAE1ZUGTMKN+qk/CFE3o/NUrWE0rL29opI4AkDvhaw5bDfkY/YcVGi5a7ix3GApklUv3rD7wunrtaPqSbMQdWa77wUq4kGx4wxk1GW2MtxNTjLoqplk3e3a3baCVMkXdtuJPXFRpGcy/dzR4p+EW07ta6T5vshcnyHR0FyS4+9fgeowwp0g2c9cASQBgG23cfKGlIX2HnEmW4r8FMKb2jxMljljwjrXRz6rJ/DTyjlTB2N+OMdV6O/VZP4aeUM8Jtye70Lzql0Y3p2D6zZv3aMW2qjMVA2qJ4WEafp1LeruWAlo6y6oQSKHW9o+7z4fGPZZfU0bjjqwQgDLn8YoURb2U9kNpkoYJFogaXqiduPuUVJdCdVzgeoRUtAxvDaZJADmF9VMHCGwlGXQqSlHsE1g/x+UUTCVEsxIxOAHHZwxi9EnW9okhO3M7h8coHqFfZSGAyjoYsLlTZzs3kcdIjqIHve2d49l9ycD1x6udua2FuqzQMZgHn4xRNm9fKOlHLiSUXHRz6yN8uQUqpG3z5EDzK3ZAk2cW8tAyi+G2HepitSS66+ELksnHjfffyFLqDFBmx4mSo389kfKABa3dGvyW/YT6JYmoI8/GJIrC8UTKlGEeFYxyhUqu0v+hii6obytJhQZYCwMj4Zg8IkJQP7ovtQr3uo4HhY8YVJmCJSqhjnE7cZrY2MpYxvR1Zw6ju6sjDKULuOvf8AOFVNNE6xICxgrbuUMxvxEF005nSoMRv7C+Y3xz8uPjtHTwZVLTGiZbh2HiOyLZSSMDiMDeISFgjhFyU5s43Y9kQttd9HRSTWuyYQrNL3GHl46z0b+qSPw08o5hTLBwOY87o6h0f+rSf5E8op8Vpy18E+VaMr0tpterv7qZaCd91WhNpCcGAG3sh50ymtP/pTb80ZGZM1iXe0LzL6v5GYdv8AgMkpeI1VQ1mHB4GSe6BZ85nMSOPqSK74RI1U53eAEy9ckmyEga2TnJIO2PJiypQSMz5eKdIVISyE+6nvOajHWwYoxVvo4/k53dInVVY2DYAMBCufUFz3xGZPfbaBFzj5EVrIq12znSi2yRUYkmQVGI06XyhlKSBGPjeh0Y/IMKIDGBahKUudgeC59VdoTV9SASGLx6TpWedPSPpFfre7hg9nfdHk6eAYGkSVJc4vns4MInrAguD13hcZyo1xS6JBAVcee2DJMlwQbEh/AWgBCGEXonFOPzivHNLQmSbCJujym+wQN6Rjt87IuNdrBurh84HMs+9HtZE1R56DZStW42Q8opgnIAdlp91Tdx2gxnZdSzPkIPpKpiGDecoRx43E9F0x9Rzik6qrHBjluflDMLzF9ohXOmCajWA9tIc7049oxi+jq9bsyiDPBQf4OlgyOar3HVLL1g4srn53x1Ho99Vkv/hp5RySjn3a74vHW+j5elk/hp5R7x4pTbXwNnNuNMynTYtPfYhP+6MipVjvPwjTfSAo+sf0I5qjHmYWMLyx3f5Y7DL2CgtwYXVsyCyfZhJWzS53eRCscPqDzz+kJpZjBSz/ACj/AHEcu2Fs+aNuMW1jpSlGxN+JuecLVquY6fB8TgynciufM2b/ANYhKBz89UeJubu3X1CCZMo7IXTgrYdhUhmaI1U5osOGbwDMQVG7t2Ru2a2ylcxyDvaBp9JrKdtl4MQkOwAtEqiUWEP4VDQKbsWKQ9rsLbIkinbK2+LBTklzbdBikgJ3CEckkG+xUEi5LjFvCPlkkapxId9geGKZAxZmiNPIDlweecEmm0Z10UIpCA4Fotlqe17ecINnSmITln8ogpKUnvOXCKIS+AJRvsCFEScCxFj2tyMGUcu105ZR8vSCfdDBsIqlzt7F+rjDnxkqXYraY8o0lJdJ87N8XIaXNSxZKro8U9R7iIEp6jWAcXHlt/GCa1Dyic5bHqLBQHUx6ohzR5Qoowy4yscSAHDHHD4R1/o6f2WT+GnlHFaKcCgNkR4XjtPRsvSSPw08oh8O1NpnTy00mjG/SB+/x+wjmqMcpPstvjYfSD+//wC2nmqMao+9xHjDMnf8m4uy2YPZ6jCZaHUBtUnse/dDecfY4QpRedLGxz/+SYzGvqAzPRVpCY6n4nmYVKxMHVZudwgIJvF6i6OT7kkgtE/WtQYOSQPnAxnXZI25x7q8oXODY1Ug6nmlSSraePVEtUk4wtXXahAZ3a4HPJ4Po5gVfy0Fja6YTRJUlhgMv0jxVPtPnZBbZ74rqLAljByfwe6Fale11xYib3FjFMhB7r/GK5PvseLfrE7i/cGxhPkgpBSTiLRORRsp/O2PUzAwe43xNNRk9svgYbCNDNFMliTu89UKq6cyjnbvbOHZkOeIeA10qgLhJ57NnCKXjtfSBr3M/IupKySz34bIYymLgG9xF0yjCgwDHYdohdOQpE0bGHnrjVH0mmDJc1Q7pR7Nvs8j8Dzh3RrcMW9sKSesEfCEejpwJIfd3fpDbRx9pP8AMPAx6cU7omi3FqyWiVuhuHdHdOi/1On/AAkchHCNHIYqGxR7lN4x3fowf2OR+EjlHMwxrI3+DrqV40ZLp5Lef/Qnv1oxaEXI2iNx05BM4t9xPNUYmYLvCsj2/wBsbjdMhMV7JhYlhNR/V/4mGa047oUzl6sxBP3g/XaMxS2jcy0UVCRfAvhxhdNRcjPOGkyV7R3PAJRcjt8Y6Ke0ckGRKYcYlh14RYUuTsj6cnPYLdUHkaW0Yt9lMxTi8ES6xKbBy0CejJNtgj4Upd1Nu3DPiYmlOUuh0Ul2MJOkgW2bdkXT5jhoTejUkkpIBfY/VujwaYUlwtPWH5GCjJr7g3FNfSHrQWLY+XgES8VAxCV0hTq+2/Y/fF9PPSsDVIvkbQTlGS7F8ZL2JoSTibcYJp6ZrlzwPjH2ozBsuw/DfFi5+pgSnvhkFTBsLlSArAG0XGlFx3fKFyNKA2cl+qCEV6QN/bF0ZfTdAPvs+maPxfEd0LainBN4bS6sk7vCB6sYsOEN4poBt+wBRy7qHHmIeaNkvMTx8ceyFNE41jtLCHtCGSpf3UqPcRzIiLqLZk6ckVaOD6+9Sucdy6MfU5H4SOUcI0QosxzMd36Lj9jkfhI5RzsX3/wdRfaZXpjN/ainZLQe3XHhGOqJd41HTaY2kE75SB3rbvhHX057Ikyfe/2NjrYuSH87IU6UkHztEPChjAtZId4CP0sdP6oi2aq4UPtB+6AFD2jvtBpSdQp+6X6lfN+2BQkkHhbjHaxxU4qSOHOXCbiylAHW8RnWEeI1iYNmSdZN7KHYYN470H+ReliCMD3RYioS2AMQm0artFUqWUquLGA9FxZ7lYYuYyrAbsuyBJ8kKcMAd73wg4UpUlhiDh8IBmyzhfk0E/HyNWhsMkV2A02jCVAapD4s/OHkrRgIuDAVNOKWcNtv3w0TpEY2bzjAQ8ZtbQc8pFEgJGJvtL4QHNpdZ3Ljj8YMn1qSAGJfZlABGqoEK6oqx4J3SQmcoNXZUaTVwJYRBCVEw1E9xcPbzlAdXX6nuoJJ2Zbzuingod2TW5dBEiU2JisTjli7RRT1CiLs/m0E0wu1iRzh3pVByf8A6LlkppIupZF+B74YVi9SQRmshPV7x5CJ0lN19cQ0h7c0Iylhjh7xx+HVHJ8iXGNfI3EuciWj5TAR27ox9TkfhI5RxynlWHHsjsnRr6pI/DTyiDC7kzqvowX0jzGqxj+7RzX8IHlTRNla2YsrxPZeLPpLUfXA3+EjmuFGgatl6p92ZbgoYdotEs/vf7Y6K0WzJOXZAsxL8RjDnSNIR4QvSnM90Et7PJ1oRTk6qgrqP8px+PVANRKILdh2jbGgn0tie2AJlNa4dvd28N4jpeJmUPpl0/7nP8vA5fVHsQzAx1hjFvrOBc7CIImyv0gVScmaO7HGuHKBzYZN8ZDOUpOq/wCkB6TSxcXt84CE5SHBcjOGcieFpFxhCJRX3FSd6IaMrEuAccj4QfVyEqGBfbmwgH1HNJL4iCZNWo2VlG20zUtCqpkEG5DbYEkyA5ZT5NszhrphDjE3F4RaNAStQe5sRnuMGrckn0A6SdDCYdnZEETgk3x85wQmmcDje+EQRRBiV4vYPdsGPXHRTSRK02FSi4ubHC3K8DVeqAGF8G/9o9UoD7NsnLxQFXYDyY1b3QDdHsoDMt4cYYUqRZnwx27YHlUhVjYY8n4Q2oaRv174nzTiltgpSbpIIC/RIKtmA3nAcBjA1DTkXJJJ5mJqV6RTgnVHu79/XBMt3HdHzHk5fVlZ1/HxKCLkS8BsN47B0Z+qSPw08o5JJRltMdd6PD9lk/hp5QvEqZW2c/8ApKQfWwRj6NHNcZhKrWYP3EYRrPpDJFWD/pI5rvGPXMOLWduuIZ3zf7ZTFKjYUFQJ8q7a4ssZvt4GAqmjIJSYV0WkDKWFi7Blp+8n4jERrJ8tMxAUkuCHSra+EDFuL/Bj2Z0kfGKlU3dBVXJIPP8AWKBNaLIrQvkA1Wj0rsbbDnCWv0YtO8DMeIjWyiCY8qKfri3B5c8Lr2+BGXxY5d+5zypS4sSDx5QOh03v24xsdIaCStyPZVuw6xCCo0WtBY9uXbHdx5sWdXF0/hnLlDJhdSWvwRotK8Wfd4QZKqdY9Xl4XCWMGKdpZ4IMtk+y19kEopI1zbJV9Sk54A52jO01Ipc7WZg+WxrYQ1XIGzHKL6IBNgWHnOFPHJ/cbziugtMsjccPN7wNOJSWAN8c78PjBKdIpTbHcLx9TylzVHUBvn84pi3Fcp6QuS5aiBTAR7zDhjBFArYOZ/Uw6k9HNU+2Qdw8VGLypEtLskDabJfmTuESZf8AUYtVjV/2G4/Dknc3QBIpySwDPg/PcBFsxAmDUQ5Bs/3yMb5IGZzgaoqzMLJsklj95W5shu7YYyJZlIuBrqsBkkDIcObRy8+WUo0yvHiSdkaan1QU2N2cYb4ZSZATc3iNHJAFw2QgnVctsjnspSojTydZXXHVdBj9nlfyDlHNVzBKQ4DkkBI2n4ZnhHRujaiaSSSXJlpc72g8XZrWjBfSLNarb/SRzXGRmLsRwB5PGq+k2U9V/wBpDcXXhGRSdYP9rDjCJL6mH7F6FdRG23l4ZdG9LejX6NR/u1H2DklRy4HnCCpq/at72Y3HnH1NUJNlYHsY5cIGr0ba/k6HW0gNwOMIamnbARZ0e087SZpwtLWTjkEKO3Yc4dTqF8MYKDcNMxq9oy3pCkwVKqAd8W1tAQd+UK58kpJuximlIxNxGS5TiKJ1M4uHgFOklp3wTL02j7Tjqj3GS2g3OMtSBqjQiFXZjugCfoVsL90aFFYhWChyj5SRD4eXlx+4qXi459GTqNCKxYnrimVoxbsEq7DGxEgGPU0of3rcIf8A7pkraE/7dG+zPUehQVe0GHefgI01IhKRqpSBwEfCmBa73yi1CAnGw2k2iHyPJyZnstwePjxIH0jSqKPZAJ34QlVoOctTrWOOwbAMBDmo0zKT9oHcL8oBmadKvdRbacO6BxymkZkjjbs9RSypAcupRG5z8BFOprHWLaxsAMANgj2XTlZ1lO55bGyEGSKMb8cIO9bFP8EJMo9/6w2ppSQkqPspAJJPbBNDolw6rDw3xmukWmTMIRKf0YLJA+2ofaP8Iy7dkTynekHGDJVekdc61w9kDMJ2kPiceyOt9GPqcj8JPKOQ0aGDnHLd5Mdf6NF6SR+GnlB4ez2TXRiPpBUPWmOHokc13EYOZOZRGHlsI1P0qrKaxwf+Uh9uK7xhp2kQojBmxxLvsxIaBcfqMLqxTEKuC7OPHdHmo9xYZtkfgY9E/IszW2EcYtkkC6TZrjwjyVGd7IyVEYXfEP57Y2nR/pCGSiaXGCVnPBkqO3fnGJIAU4OOIy4Dqi2TOsXZj5uIJwUlsJS4ujrEyjSoWvCLSWicmcQl6O9MFSylEzWKBYEFyAd32huxEbyTMRNTrIIUlWeXyO7GE8pYuxvFT6MDO0VjaAJ+j2y7njos/RAIt5G6FVToVQdofHOmKeOjCqkkW5tHmoUjBt6SfAxqajRoGKYFXorhDuaYPETCoUBZaxhnFqKqdlM5fCGJ0eQ1n6/lFCqIv7vKMtHqKhWTsCpXUAO+KJo1le0CeJJhh6gbWPbF0nRxP2eGfKPWgqFiKF8EtBKdG7LmH9LoJWfnqhzTaDGfdC5ZlE9wbMzRaLMPqbRAA1iWAuTz4CGNUuVToK5qghIs5z2ADFR3RgNPdK5lU8uUkokgu32lgZqyA3Zb4VyeTroJRSLOkXSr0yVS5NpILFWBmXsBsRZ2xPCEYqCGxfkItTTMMMPHZ8YIFPfcbk9XKDUYx0a1JLROTNDO+bAbfN47F0Z+pyPw08o5FLp8CcsMo6/0b+qSfw08oPG03YORNKmct+l1P7YGN/RIs2N12eOfy5SVAhJYjB3x+MfpDSHRulnq1p0iVMUwDqSCWDsHOxz2wKegujz/ANJT/kEFwYrkfnwLIxBtiG7wH5RbLnKFyCysCPNo7+roPQHGkkH+gR4OgtAzeqSG/kEZwZtnDJKkqszAmxy4br9keCl9oDAtdrns8Y7oOguj3+qSPyJiwdDaH/KyfyCCUKMvdnGJdKwfz+sG6N0quSStDpc+0LFJ4g2fix2R109E6PD1aT+QR5/wjRv9Wk3/AIBGPHyCU6MtoXpfKnDVW0tbttSTuOXAxovRg8IvT0Rox/00n8ggym0VJljVly0pGwC3ZEsvE+GN9YTTdHpOWMAr0Ek5RrfVk/dHZH3qyfujsjVgyL/kZ6sfgx/9hJ2RBegE7/OyNn6qj7o7I+9VR90dkb6OT5RnqR+DFDQCeMHUujEjARp/VUfdHZH3qqPujsjzw5H7mrLH4FCZQA2AebxndL9NJUoFMr+8Xh/AOv7XVGyq9EyZo1ZktC07CHHZAg6JUYwppP5BHo+L7ydmPKce0hXTalevMUS2GQG5Ie0Rp5BADkgDJOe47Y7L/wAKUf8AlpP5BHx6LUn+Xk/kEP4OqR5ZEjkMyYSABn3DjmY9KwnGzeXO0x1+X0ZpU4U8ocECITOidGr3qaSeKBA+jqgvX3dHJTPStLJdn6+v4R17oz9UkP8A4aeUUy+iFEkezSyR/QIayJKUJCUgJSAwAsANgENjDiJlLk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latin typeface="Times New Roman" pitchFamily="18" charset="0"/>
            </a:endParaRPr>
          </a:p>
        </p:txBody>
      </p:sp>
      <p:sp>
        <p:nvSpPr>
          <p:cNvPr id="16400" name="AutoShape 16" descr="data:image/jpg;base64,/9j/4AAQSkZJRgABAQAAAQABAAD/2wCEAAkGBhMSERUUEhQUFRUVFhcYFhgYGBgYGhoXGBgVFRgXGRcYGyYeGhwjGhcXHy8gIycpLCwsFR4xNTAqNSYrLCkBCQoKDgwOGg8PGiwkHyQsKSwsLywsLCwsLCwsLCwsLCwsLCwsLCwsLCwsLCwsLCwsLCwsLCwsLCwsLCwsLCwsLP/AABEIAQwAvAMBIgACEQEDEQH/xAAcAAACAwEBAQEAAAAAAAAAAAAEBQIDBgcBAAj/xABIEAABAgQCBgYGBwUGBwEAAAABAhEAAwQhMUEFElFhcbEGgZGhwfATFCIy0eEHNEJSc5LxJDNicoIVI1NUY8IWQ0SDstLiov/EABoBAAMBAQEBAAAAAAAAAAAAAAIDBAEFAAb/xAAsEQACAgICAQMEAQMFAAAAAAAAAQIRAyESMQQTQVEiMmFxgRSx8AUVQpHh/9oADAMBAAIRAxEAPwDs6p51yMhq97xb6TfED7x6uURWobYglklFvfuMqyz0hbGKFVKvIiaploFqKrZE+byGlqQcIW+j1dcraOyKJmlJjskpfeO+A51aADAVdpAIASPeX2hP6xEvIzSepMp9OEVtDSbptYsCCf5fnwgU6fqAkFkXfLZ1wkpipZJSCAVYm1hm+x4fSaVKkMQCQSR8hDX5GSOnJg8ItWkeUen50y41WFrJz7YuXpac5ujcNXEZ5xVTzmJSoRXORfvBhMvLy9qTHQwxumj6o6RTU4FJv93uN8YuotOTJiSXQC7e72ZwuqwnYxOOwxQiTq3QW25x7+ryv/kP/psbj0NP7dngnW1GGxPzj09IZj+8j8v/ANQNKqHFwC2yKppGSTBx8vJ8sml46Qf/AG5OaxR+U/8AtHy9NzgHBQ38pHjAElat1jBEmSc4f/Uzq7EPFTol/wAQz/4Py/8A1Eh0hnYnV/L84iih3xBVMz2jHnm/dmKKXsF02nlqzA/p+cfTNOzAWdPZ84UTabVuCQdmRgP18pU1we4wuWXKtqTGxUG9pDyZ0hnAO6G26r/7oEn9KqgYGWQ2IST3a0Bqn2e75/pAqmdxbwiZ+XlTrkyyPjQaugmb01qxcCSR/Kp//KNroiqVMkS1qbWWgEtg5GUYD1bWAOCnx+MbzQI/ZpT46geOl/p+aeSTUm+iLyscYLSI1ExpiuCeRgZdWymzj3SM7VmK/phTVTylfWM9ufaY5/kyfqyS+QsUE42/gb1FSdWE1RpH+8QHZ3PZd+6PdLVJCEtmL7mZ4WVDqXKUnNTpDdoPYe6BjBzdyBclBUiydMKyNXAB3FyS1scBd4rNGrWSpRYMmwyszk53h1IoBLUSGZTsTkLW4i4iVRLDMbbD4Qcp8FUTIR5/cA0FQJZ1TnYwSanVV7OHY8DTaJy5cHaDHxWbpUlwcCCO18oU6nsck4P5RKtrhYqtvyO4x5LqnFzbL5GKJ0kBPvPux+UBJqJafs23O0LcGymPGhktT4coggpBfAbBnCyZVEiwKRvihU58TfNgI2GLdjJSpaHqdLoBwJETVV6/2T2wiQpGff4wQmvSnAQ+qWkTOO9scyUhrhoIBQHZw0I5emEOLtteL1V+dmhvF1sXJb0OPWWGfCPfTgwhXpENnFSq/YY96bYpyrobVdUBYBzGZ0q6yWDMR5tBKtIa2/Hd3QFU1acL9heD4UJcmykT1JFy7doi+RWA5xRLmJY89kC1aCn2kdY+ET5ccP5K8WacVrob02kg7Z846NoQ/s8r+QRxSVpR1DFwfa4beEdn6OTNakknbLSe0R0fAxuL38E2fKp9fIDpVLzl/wAqPGE+kxroY+ysWF8b2vva0MOkFXqTVWd0ptnnhCKrrUzWuUKuxULEZu2I7xEeTE3mk/yxiyJQX6JIq/SIMtdlgtgWfsw2wRQSPRJ23dQzTwBsYp0ZLOtrrTrMWSQQq244kcYYrnpUwe+w/CByPj9MQYR5bYQFIWNXWscsD2GAZ9EpAspRTlhb4wNPmBJwRx1vDbAi9MqH/MwOZv3fCJ0pNFSSQVKqmNi7ZGx7MI+XVJP8O4womab1gHZXEPFcqtD4PuOD8CY14H3Y2OaPwOSUfeJ6rd0UiVLd3WW3ADvhSvSah90dTNHqqtRf2u7xj3pyGepAKqkDJ+DvyYQMiWQNnnZFCp21R6i0VTdLBILY7vEwahKts88kb0go06nd2G04xL0SQbqBhEvSxJdzscbYJ0bV+0yi7mxHI7DvhkUlpCZNvbHcmWk5gxcqUnL5RNGqz2gSoqWBwh8bbAlSRGdNG2AjPxDwNUVbG5gWbVXtxG8ZjjFPHRI2MBOG8b8Y8vx6z+kAS54Uc9/DIwRKce6q2zxbPqhJofTqyZuIEFKp3GPeIXpnK64vTpJgNZB7XhWRP2DjXuA12hj70seA4vHWeigaipx/pI5COcSdKBRbVyw8iOmdHh+yyfw08or8Jvk0/gRmjHtGZ6YOJ7291GL3cqs4wjJpnzDM1Ug4lw/Wcu+ND0+m/wB+38CO8q7RuhJolCkJMwhxwOGV9nGDlBpuX5YvTaRo6OqDeyooOGqoAd4iupJ+0Ad7g+IgQ6UcXPd5vFK9JACwfzsMcuUWndF8Ekq5Hk4vkTwHjAn9npNyW4Y9sEp0lf2kged8eL0lLBzPZ4wHKVaVfobxh7u/2AzacfZDjaYCnSlZWaD6rSuyzwrVPJxJbzaGwUmrBnxujwTFgeyTv4RFWkVD3ntgNsfLrgBdrQDOnYrV9nAccBDYwchUmkXLqVKJGG3bweCaSkcZNC+QfZCs1XPXBdPUEYQM4NK0UYpR6Yv0hKmSVkgGZLWfazKTtAzBzizRqSqYw92xG3a1+EMlVLjrbhFM2o9GHa590b98HC2la2KycU9dDldTqJvwDwuq6skHlGd9eWvWJU+qSCCLg7Gwvi8ems9lgSdawG858GBi2KvRNIZzJjgmKkDLy+2BxOtxtEhMhjiK5FjEEbsQOXiIKp5gIYFj4wsk1H943duyO/ZBJlKHXcQiWOg4zDlLWl3HWPj8YkmtVbOIUdXqvtfA/OLlVSG9pLbxthEm+jeK7L6eqUVB0huvdHW+jv1WT+GnlHH6dUsmxT1g+Edg6OfVZP4acOEU+IqkwMj0YL6RJ5FYEh/3aOawe6E8vSYTmQBGj6bSQawmz+iQL8V4HbGWnUagXTq8P0h86YhXYX62FWBDbPhsioy9pB88IEUrajrERM3jwhE8dj4T+S8oG4dfwjw6ozygQqJ3cSI9ZW3wEJeL5KFNewSJ6QLJcwNNmH3ldQ+ER9LkC53Cw4wPPmtnc+bDIQNN6NddlFRNtcjHsAygSsnEgDgojdlFk1IPD9HMB1Ky5L3UzcIqhj1sROXwGaMqdaUndbrBaL5lQU3CdYPcD3j/AC3ZxszhPo+qCF6pwUe/5w2nyiQWPH9d0BPGkhkJEqetSsiZLJVtDlPak2e0WqWZswEpKQkYHbCiRTKSvWBOs3tYkKcu5Tg+8QZUaXSiz6ytgv25CA4vpGucfcs0xo6UxmqKklKcUnVJ3WxfxjPUaVKXrH+lIuycgObwVUVKltrGz2SMOO874kKhKQ3tdQIfsvFmKPFbJ8klJ2gxCTmDaIrmsfPYIDVpAuyX7H5x4lSib27PCPTTYmwn0VwTcgN3gkcoPRUkM+XwwgSVdufyghKNuJ7YBwaVsK70hhJqQoZG+Y7nglKQ+BFuI7IXyJVztHnDOC5O+2/EdkKnFPtDYSaDqaWLWTjkN8db6PfVZP4aeUcmpqcEYmxyjrPR4fssn8NPKN8aKjN/58G5XcUYzp4D6zYgHURY8VRmJlYtNlJCvHtEarpzOapZvsJ5qjLT5gvd9wAbtBg5S27FqJWqpCh+645+MCzJyf8ADJI4jxglc2X9pLHDGKZmocCeEIckxqTBxVHJCRFEycs4nqFoL9XTtPnriDJGHcAOUMTX+MFopkyzwEeVBAcnDvO4RYok7h2DjvgGpmHFN9hNuyDVXoJ3QIuaSo5WYgZJ2RTpDFO4Od0WhGq5NgLqJzilFGZp1iWSbgC5V/EcgNg8YdFWxLdIUTjrWAck4ByepoaUHrQDHVb+MOodh5w0p6ZMoewkP5xJvFZ1nOsp9gAYb9564Y46sXy3Vn0uhC/fUpW0Pqp4Mn4xZT0EpOCEjqEQmVIFn7OV4gKpO8dnwjJeNlS6oWvKxX2MUTkjLz1RFU4KxHjAE1ZUGTMKN+qk/CFE3o/NUrWE0rL29opI4AkDvhaw5bDfkY/YcVGi5a7ix3GApklUv3rD7wunrtaPqSbMQdWa77wUq4kGx4wxk1GW2MtxNTjLoqplk3e3a3baCVMkXdtuJPXFRpGcy/dzR4p+EW07ta6T5vshcnyHR0FyS4+9fgeowwp0g2c9cASQBgG23cfKGlIX2HnEmW4r8FMKb2jxMljljwjrXRz6rJ/DTyjlTB2N+OMdV6O/VZP4aeUM8Jtye70Lzql0Y3p2D6zZv3aMW2qjMVA2qJ4WEafp1LeruWAlo6y6oQSKHW9o+7z4fGPZZfU0bjjqwQgDLn8YoURb2U9kNpkoYJFogaXqiduPuUVJdCdVzgeoRUtAxvDaZJADmF9VMHCGwlGXQqSlHsE1g/x+UUTCVEsxIxOAHHZwxi9EnW9okhO3M7h8coHqFfZSGAyjoYsLlTZzs3kcdIjqIHve2d49l9ycD1x6udua2FuqzQMZgHn4xRNm9fKOlHLiSUXHRz6yN8uQUqpG3z5EDzK3ZAk2cW8tAyi+G2HepitSS66+ELksnHjfffyFLqDFBmx4mSo389kfKABa3dGvyW/YT6JYmoI8/GJIrC8UTKlGEeFYxyhUqu0v+hii6obytJhQZYCwMj4Zg8IkJQP7ovtQr3uo4HhY8YVJmCJSqhjnE7cZrY2MpYxvR1Zw6ju6sjDKULuOvf8AOFVNNE6xICxgrbuUMxvxEF005nSoMRv7C+Y3xz8uPjtHTwZVLTGiZbh2HiOyLZSSMDiMDeISFgjhFyU5s43Y9kQttd9HRSTWuyYQrNL3GHl46z0b+qSPw08o5hTLBwOY87o6h0f+rSf5E8op8Vpy18E+VaMr0tpterv7qZaCd91WhNpCcGAG3sh50ymtP/pTb80ZGZM1iXe0LzL6v5GYdv8AgMkpeI1VQ1mHB4GSe6BZ85nMSOPqSK74RI1U53eAEy9ckmyEga2TnJIO2PJiypQSMz5eKdIVISyE+6nvOajHWwYoxVvo4/k53dInVVY2DYAMBCufUFz3xGZPfbaBFzj5EVrIq12znSi2yRUYkmQVGI06XyhlKSBGPjeh0Y/IMKIDGBahKUudgeC59VdoTV9SASGLx6TpWedPSPpFfre7hg9nfdHk6eAYGkSVJc4vns4MInrAguD13hcZyo1xS6JBAVcee2DJMlwQbEh/AWgBCGEXonFOPzivHNLQmSbCJujym+wQN6Rjt87IuNdrBurh84HMs+9HtZE1R56DZStW42Q8opgnIAdlp91Tdx2gxnZdSzPkIPpKpiGDecoRx43E9F0x9Rzik6qrHBjluflDMLzF9ohXOmCajWA9tIc7049oxi+jq9bsyiDPBQf4OlgyOar3HVLL1g4srn53x1Ho99Vkv/hp5RySjn3a74vHW+j5elk/hp5R7x4pTbXwNnNuNMynTYtPfYhP+6MipVjvPwjTfSAo+sf0I5qjHmYWMLyx3f5Y7DL2CgtwYXVsyCyfZhJWzS53eRCscPqDzz+kJpZjBSz/ACj/AHEcu2Fs+aNuMW1jpSlGxN+JuecLVquY6fB8TgynciufM2b/ANYhKBz89UeJubu3X1CCZMo7IXTgrYdhUhmaI1U5osOGbwDMQVG7t2Ru2a2ylcxyDvaBp9JrKdtl4MQkOwAtEqiUWEP4VDQKbsWKQ9rsLbIkinbK2+LBTklzbdBikgJ3CEckkG+xUEi5LjFvCPlkkapxId9geGKZAxZmiNPIDlweecEmm0Z10UIpCA4Fotlqe17ecINnSmITln8ogpKUnvOXCKIS+AJRvsCFEScCxFj2tyMGUcu105ZR8vSCfdDBsIqlzt7F+rjDnxkqXYraY8o0lJdJ87N8XIaXNSxZKro8U9R7iIEp6jWAcXHlt/GCa1Dyic5bHqLBQHUx6ohzR5Qoowy4yscSAHDHHD4R1/o6f2WT+GnlHFaKcCgNkR4XjtPRsvSSPw08oh8O1NpnTy00mjG/SB+/x+wjmqMcpPstvjYfSD+//wC2nmqMao+9xHjDMnf8m4uy2YPZ6jCZaHUBtUnse/dDecfY4QpRedLGxz/+SYzGvqAzPRVpCY6n4nmYVKxMHVZudwgIJvF6i6OT7kkgtE/WtQYOSQPnAxnXZI25x7q8oXODY1Ug6nmlSSraePVEtUk4wtXXahAZ3a4HPJ4Po5gVfy0Fja6YTRJUlhgMv0jxVPtPnZBbZ74rqLAljByfwe6Fale11xYib3FjFMhB7r/GK5PvseLfrE7i/cGxhPkgpBSTiLRORRsp/O2PUzAwe43xNNRk9svgYbCNDNFMliTu89UKq6cyjnbvbOHZkOeIeA10qgLhJ57NnCKXjtfSBr3M/IupKySz34bIYymLgG9xF0yjCgwDHYdohdOQpE0bGHnrjVH0mmDJc1Q7pR7Nvs8j8Dzh3RrcMW9sKSesEfCEejpwJIfd3fpDbRx9pP8AMPAx6cU7omi3FqyWiVuhuHdHdOi/1On/AAkchHCNHIYqGxR7lN4x3fowf2OR+EjlHMwxrI3+DrqV40ZLp5Lef/Qnv1oxaEXI2iNx05BM4t9xPNUYmYLvCsj2/wBsbjdMhMV7JhYlhNR/V/4mGa047oUzl6sxBP3g/XaMxS2jcy0UVCRfAvhxhdNRcjPOGkyV7R3PAJRcjt8Y6Ke0ckGRKYcYlh14RYUuTsj6cnPYLdUHkaW0Yt9lMxTi8ES6xKbBy0CejJNtgj4Upd1Nu3DPiYmlOUuh0Ul2MJOkgW2bdkXT5jhoTejUkkpIBfY/VujwaYUlwtPWH5GCjJr7g3FNfSHrQWLY+XgES8VAxCV0hTq+2/Y/fF9PPSsDVIvkbQTlGS7F8ZL2JoSTibcYJp6ZrlzwPjH2ozBsuw/DfFi5+pgSnvhkFTBsLlSArAG0XGlFx3fKFyNKA2cl+qCEV6QN/bF0ZfTdAPvs+maPxfEd0LainBN4bS6sk7vCB6sYsOEN4poBt+wBRy7qHHmIeaNkvMTx8ceyFNE41jtLCHtCGSpf3UqPcRzIiLqLZk6ckVaOD6+9Sucdy6MfU5H4SOUcI0QosxzMd36Lj9jkfhI5RzsX3/wdRfaZXpjN/ainZLQe3XHhGOqJd41HTaY2kE75SB3rbvhHX057Ikyfe/2NjrYuSH87IU6UkHztEPChjAtZId4CP0sdP6oi2aq4UPtB+6AFD2jvtBpSdQp+6X6lfN+2BQkkHhbjHaxxU4qSOHOXCbiylAHW8RnWEeI1iYNmSdZN7KHYYN470H+ReliCMD3RYioS2AMQm0artFUqWUquLGA9FxZ7lYYuYyrAbsuyBJ8kKcMAd73wg4UpUlhiDh8IBmyzhfk0E/HyNWhsMkV2A02jCVAapD4s/OHkrRgIuDAVNOKWcNtv3w0TpEY2bzjAQ8ZtbQc8pFEgJGJvtL4QHNpdZ3Ljj8YMn1qSAGJfZlABGqoEK6oqx4J3SQmcoNXZUaTVwJYRBCVEw1E9xcPbzlAdXX6nuoJJ2Zbzuingod2TW5dBEiU2JisTjli7RRT1CiLs/m0E0wu1iRzh3pVByf8A6LlkppIupZF+B74YVi9SQRmshPV7x5CJ0lN19cQ0h7c0Iylhjh7xx+HVHJ8iXGNfI3EuciWj5TAR27ox9TkfhI5RxynlWHHsjsnRr6pI/DTyiDC7kzqvowX0jzGqxj+7RzX8IHlTRNla2YsrxPZeLPpLUfXA3+EjmuFGgatl6p92ZbgoYdotEs/vf7Y6K0WzJOXZAsxL8RjDnSNIR4QvSnM90Et7PJ1oRTk6qgrqP8px+PVANRKILdh2jbGgn0tie2AJlNa4dvd28N4jpeJmUPpl0/7nP8vA5fVHsQzAx1hjFvrOBc7CIImyv0gVScmaO7HGuHKBzYZN8ZDOUpOq/wCkB6TSxcXt84CE5SHBcjOGcieFpFxhCJRX3FSd6IaMrEuAccj4QfVyEqGBfbmwgH1HNJL4iCZNWo2VlG20zUtCqpkEG5DbYEkyA5ZT5NszhrphDjE3F4RaNAStQe5sRnuMGrckn0A6SdDCYdnZEETgk3x85wQmmcDje+EQRRBiV4vYPdsGPXHRTSRK02FSi4ubHC3K8DVeqAGF8G/9o9UoD7NsnLxQFXYDyY1b3QDdHsoDMt4cYYUqRZnwx27YHlUhVjYY8n4Q2oaRv174nzTiltgpSbpIIC/RIKtmA3nAcBjA1DTkXJJJ5mJqV6RTgnVHu79/XBMt3HdHzHk5fVlZ1/HxKCLkS8BsN47B0Z+qSPw08o5JJRltMdd6PD9lk/hp5QvEqZW2c/8ApKQfWwRj6NHNcZhKrWYP3EYRrPpDJFWD/pI5rvGPXMOLWduuIZ3zf7ZTFKjYUFQJ8q7a4ssZvt4GAqmjIJSYV0WkDKWFi7Blp+8n4jERrJ8tMxAUkuCHSra+EDFuL/Bj2Z0kfGKlU3dBVXJIPP8AWKBNaLIrQvkA1Wj0rsbbDnCWv0YtO8DMeIjWyiCY8qKfri3B5c8Lr2+BGXxY5d+5zypS4sSDx5QOh03v24xsdIaCStyPZVuw6xCCo0WtBY9uXbHdx5sWdXF0/hnLlDJhdSWvwRotK8Wfd4QZKqdY9Xl4XCWMGKdpZ4IMtk+y19kEopI1zbJV9Sk54A52jO01Ipc7WZg+WxrYQ1XIGzHKL6IBNgWHnOFPHJ/cbziugtMsjccPN7wNOJSWAN8c78PjBKdIpTbHcLx9TylzVHUBvn84pi3Fcp6QuS5aiBTAR7zDhjBFArYOZ/Uw6k9HNU+2Qdw8VGLypEtLskDabJfmTuESZf8AUYtVjV/2G4/Dknc3QBIpySwDPg/PcBFsxAmDUQ5Bs/3yMb5IGZzgaoqzMLJsklj95W5shu7YYyJZlIuBrqsBkkDIcObRy8+WUo0yvHiSdkaan1QU2N2cYb4ZSZATc3iNHJAFw2QgnVctsjnspSojTydZXXHVdBj9nlfyDlHNVzBKQ4DkkBI2n4ZnhHRujaiaSSSXJlpc72g8XZrWjBfSLNarb/SRzXGRmLsRwB5PGq+k2U9V/wBpDcXXhGRSdYP9rDjCJL6mH7F6FdRG23l4ZdG9LejX6NR/u1H2DklRy4HnCCpq/at72Y3HnH1NUJNlYHsY5cIGr0ba/k6HW0gNwOMIamnbARZ0e087SZpwtLWTjkEKO3Yc4dTqF8MYKDcNMxq9oy3pCkwVKqAd8W1tAQd+UK58kpJuximlIxNxGS5TiKJ1M4uHgFOklp3wTL02j7Tjqj3GS2g3OMtSBqjQiFXZjugCfoVsL90aFFYhWChyj5SRD4eXlx+4qXi459GTqNCKxYnrimVoxbsEq7DGxEgGPU0of3rcIf8A7pkraE/7dG+zPUehQVe0GHefgI01IhKRqpSBwEfCmBa73yi1CAnGw2k2iHyPJyZnstwePjxIH0jSqKPZAJ34QlVoOctTrWOOwbAMBDmo0zKT9oHcL8oBmadKvdRbacO6BxymkZkjjbs9RSypAcupRG5z8BFOprHWLaxsAMANgj2XTlZ1lO55bGyEGSKMb8cIO9bFP8EJMo9/6w2ppSQkqPspAJJPbBNDolw6rDw3xmukWmTMIRKf0YLJA+2ofaP8Iy7dkTynekHGDJVekdc61w9kDMJ2kPiceyOt9GPqcj8JPKOQ0aGDnHLd5Mdf6NF6SR+GnlB4ez2TXRiPpBUPWmOHokc13EYOZOZRGHlsI1P0qrKaxwf+Uh9uK7xhp2kQojBmxxLvsxIaBcfqMLqxTEKuC7OPHdHmo9xYZtkfgY9E/IszW2EcYtkkC6TZrjwjyVGd7IyVEYXfEP57Y2nR/pCGSiaXGCVnPBkqO3fnGJIAU4OOIy4Dqi2TOsXZj5uIJwUlsJS4ujrEyjSoWvCLSWicmcQl6O9MFSylEzWKBYEFyAd32huxEbyTMRNTrIIUlWeXyO7GE8pYuxvFT6MDO0VjaAJ+j2y7njos/RAIt5G6FVToVQdofHOmKeOjCqkkW5tHmoUjBt6SfAxqajRoGKYFXorhDuaYPETCoUBZaxhnFqKqdlM5fCGJ0eQ1n6/lFCqIv7vKMtHqKhWTsCpXUAO+KJo1le0CeJJhh6gbWPbF0nRxP2eGfKPWgqFiKF8EtBKdG7LmH9LoJWfnqhzTaDGfdC5ZlE9wbMzRaLMPqbRAA1iWAuTz4CGNUuVToK5qghIs5z2ADFR3RgNPdK5lU8uUkokgu32lgZqyA3Zb4VyeTroJRSLOkXSr0yVS5NpILFWBmXsBsRZ2xPCEYqCGxfkItTTMMMPHZ8YIFPfcbk9XKDUYx0a1JLROTNDO+bAbfN47F0Z+pyPw08o5FLp8CcsMo6/0b+qSfw08oPG03YORNKmct+l1P7YGN/RIs2N12eOfy5SVAhJYjB3x+MfpDSHRulnq1p0iVMUwDqSCWDsHOxz2wKegujz/ANJT/kEFwYrkfnwLIxBtiG7wH5RbLnKFyCysCPNo7+roPQHGkkH+gR4OgtAzeqSG/kEZwZtnDJKkqszAmxy4br9keCl9oDAtdrns8Y7oOguj3+qSPyJiwdDaH/KyfyCCUKMvdnGJdKwfz+sG6N0quSStDpc+0LFJ4g2fix2R109E6PD1aT+QR5/wjRv9Wk3/AIBGPHyCU6MtoXpfKnDVW0tbttSTuOXAxovRg8IvT0Rox/00n8ggym0VJljVly0pGwC3ZEsvE+GN9YTTdHpOWMAr0Ek5RrfVk/dHZH3qyfujsjVgyL/kZ6sfgx/9hJ2RBegE7/OyNn6qj7o7I+9VR90dkb6OT5RnqR+DFDQCeMHUujEjARp/VUfdHZH3qqPujsjzw5H7mrLH4FCZQA2AebxndL9NJUoFMr+8Xh/AOv7XVGyq9EyZo1ZktC07CHHZAg6JUYwppP5BHo+L7ydmPKce0hXTalevMUS2GQG5Ie0Rp5BADkgDJOe47Y7L/wAKUf8AlpP5BHx6LUn+Xk/kEP4OqR5ZEjkMyYSABn3DjmY9KwnGzeXO0x1+X0ZpU4U8ocECITOidGr3qaSeKBA+jqgvX3dHJTPStLJdn6+v4R17oz9UkP8A4aeUUy+iFEkezSyR/QIayJKUJCUgJSAwAsANgENjDiJlLk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latin typeface="Times New Roman" pitchFamily="18" charset="0"/>
            </a:endParaRPr>
          </a:p>
        </p:txBody>
      </p:sp>
      <p:sp>
        <p:nvSpPr>
          <p:cNvPr id="16401" name="AutoShape 12" descr="data:image/jpg;base64,/9j/4AAQSkZJRgABAQAAAQABAAD/2wCEAAkGBhQSERUUExQWFRQWGBQXFRgXFBcYFhQZHBcYFRcYHBgXHSYeGhklHBQUHy8gIycpLCwsFx4xNTAqNSYrLCkBCQoKDgwOGg8PGikgHx8tKSwpKiwpKSwpKSkpKSkpLCkpKSkpKSkpKSkpKSkpKSkpKSksKSwpKSkpLCkpKSkpKf/AABEIAJUAdwMBIgACEQEDEQH/xAAbAAACAgMBAAAAAAAAAAAAAAAEBQAGAgMHAf/EADUQAAECBQIEBAYBBAMBAQAAAAECEQADBCExEkEFUWFxBiKBkRMyobHR8MEUUuHxI0JyUxX/xAAZAQADAQEBAAAAAAAAAAAAAAABAgMEAAX/xAAjEQACAgICAQUBAQAAAAAAAAAAAQIRAyESMRMEIkFRYTJx/9oADAMBAAIRAxEAPwDmpcehMbJazmzxonyi53vZu8ZoIAvmE0anbM5oKy5VsBZzGqdNLaQcYZ3gkTm2gNFOSbPqJOI5JjtpIwQgvc/k+8RUsl2dn+kGf/kzN0Kv0xGCZOghKgzv2Bh+NEuaeka0pxtGz+tb5Q21j/MEBNrb9MQsnSVgi29iIDHT0HJmhVnJPUuYWz6IuSPb/cGpQwG9+f5jCoDp8ueveCI5CsyrsqN8qQGyzZ94xm0xN4FcgwPkPwGrmoHOPFVQCbdoAJfrGyRLfMNYDOZUE8o8iT5IBYF8bRIAOJYGZyX/ADe0aCjzn1/3G+ao3D2JMFUlMCzi5t+ImUekZ8J4OqesJTvjoNz0i90nhhEkNpdW5IuYWcD4pSUfkWs/FLP/AMZI5s4Ppf8A1Z6Hi0ufL+JLXqS7EXBB5B2KS12OXBFo24VFL9MeSU2/wXTqDnja2eUJq3w8mZcC93taLStgvSLuH7e8a6ajUqYWDhr9Lgf5ik0mIm/g51WcMMss9wQ474PUQrmq0m5f9+8X6upTN1KsVS/cpLgp7uftFM4nw0BbJuFDUkvnt+Ixyil0a8cr0xRNmnq0DKndekGTaYgtyz259IDqZJuCGbY7QtlHE9VUHQQ/puIDcRuQgxDLYO14JwKoNG+UW9owEp/aMihgfzHAqjbqGkWGoxIHSsxI4PIsPxfMRa3Le8WXw6lKQqomXlyw7f3rN0IBO5+0U5M3Ssnm/wC94e0qjMp5jj5GmIA2wlQ9QzciISPYMnRJxVMWVqAeYSpSuTkqIAGLviLPwmhm06PiBymwwrSpJaxAGeW426jeHVITVJlzkuhZUHIwpwE+lkh+sdOncPlpGsky0t5tKiEgDLh2gNtMZRvsr1OgCbZwFpdAOCFAEexswg8oKFvgEMeQU1i4geZUSpq0mWWMu6SAwmJwQDuoZaGyZGpJ5F3HsT9wY0RlcdmWcaZTqIhKlFRZJKgTfBO8LKjh4ImSiPNLUoo/85/mHnGKQy5c02JwG5GK7TVTzArmi/uE/wARB3dDxEHEaRtSt1D9+rQJO4OtQJNnNudnGOrCLRKoxMmeb5ElQ/8AT33htPpE4F8O/tb2MPGFjSyUcsm0ZBxfF7CBpizyaOm13h2VsND7hs2Jd7bCEHGfC7JfTdrNgm/tmOaphWSylGbGC1vBkygKSQYE+G1zAGdsxExokZaXiQRNh02ayi/M/eH/AAavIIS7JUFIdv7kkD2LH0irVHznufvDTh60sHcsR2hbp2NVqi51Ut9CiCCGzm4y/dJh7wvjxr5n9NUDLkKCiAVJBICk4U7GAV1CF06ZiWISWI3HMe8Lpk/4E5MxDWIUncPCyd7BjdaZ0impJEspKU+dALOSQLNYYDGCKWuCQrzML2e6SXx9D6xzeV4qM2cozF6ApwNJZCb3HMdhGfEOIsU/CmrXqBfVyGLDGd3gRbLZIJoI8X+MES9UtHnUXGbDvHN53GpoOfQfa0PazhwUSXc5V++sVuup9JbPMxS/sjw1oZUfidYbUBz9cdYv/CuLImISX5OdnzvyjkhYO377Q24XVHQQ5a2oXt1g8qF4cjp02ql4S6+ew63NjCybxBnZIa7ZYhsf6Ea+G1GtNr8oGrgWWQLBr8y7W6dYzeRuQ/jSQq4lOlrUdSdFhfY3it10kEnTjaG9RK1AsHLl+zQgqnSW+nKLJ2N0aDa0SMSp7xIcSwlSRqU/Mt7wXLwGPcPjlHk+Ub2Due7R7Kp9zj/EIVS0WfgPEAy5B+VV8/zz/EZ8TWcdweu6TFVpqooU4GMf7ixiqE1GpNiBcE56iB+CONbEpUorYDJ3xzf7w+lq0gF8C/V4RTpwCxgZfvDanHxEAYPTckX+gg9BYZTF0P79f20L6qhC8fMzsB92hxRS9KWPUAZMdD8K+EJMmSZlVLRqUQRrNkJ2GWD5hHLYy6OGK4KoqNmCd+8ZJpzLCmyoNjPWOrV3BJZEyawTLSpioFk5YC7vfYRW6WgTOqAEJOkHy2urnbvb0iXm3so8erMvCnCVplB8lzt5U5JuYM4tKZOfKzhsHcH6xZaXhYlmb5tWlC74DfKCB6/blFckUSplNrXqEtIGpTXAANhzOPpEnbdncdFSUjyFXNTAfeE9bSFTncFm3Iy/aHZrgo6QmySWbcdti0L+MJKFBQGbG0aYsSX0VxQiRsn5MSLEWOZyhcddo1qTvdiLdI1Km+YjN9mgkIww2P3iZU8k07kE/L1xBCJKkl056RnLkag2A+YYSZR2BIsNvUwEzqS7FdXSFTKAdT9u5icOrVJUxLOdxjYRYpFGb7O1zkWxAlXwsbHr3jR4XVszvOk6MOCVWuak3UAom18kiO3Tq8TZIDEBmINtsdo4PSVXw7pBSRzGC7vaOh8G8aa5QC06lXAKWz1fBv6xlnjo145xHHjmqliiTIAaYdBSkJs/6DCHwXSEVKQx8hljF3KiT6MFe4gKfLKlFa31KICR/YCc/wDq57RZvDEo/wBQlsupR9iPs0ZXK2O6LBW8LQlKk/8A0USs7hLksPcxVfEktJCUTJiZNOgOmWE/OA1ujt1OYf8AiHiwQoPhw/Zw0V2vWuaAsSgZcs6tRSS+xMVa1aFTrspUqkQueoy0/wDGA24fYG93xAHiSl8ptcEHMP8AhyQZqlKtZKQkWbdyOe0AeIpA1Mf+z6D/AAY6DlyoEqKAoRI2T03w0SNhEMSn/kUTzP3jeiadhGucHUruY3UdOHvj+YmUGXDJRUoAXJYADmSwH1i7SeCIQVS21TEB5pBbSf8AqlLg9zzxiFXgThoXVILOmWCo9wCE/U/SLTTcPUJlStdipQKdn+vX6Qq+wpJ9lXK/KScuR32H5gQyr3jNKwbcj9NvqTG8I5x7EY3HZ4U21JiDilERqy2Y3+GK/StI2JHpkfzDOfI1IJDE/wAbiEchPw1nykuccuRHrGTNjp/6b8GS0XumQZqgEXNzszAEklRsAG3MM+AcblU85ZWrU6dIUAdIU4JzfTtqxaKzIrVplfCFkm6nyosPmbt8uIV8RnKJ0iw5/wCYlH0lRthee5Uiy8dr/jLTLFzMWBbk/wDmLvxZaJdPoSzMNW2rp/iOU0s9UubLWq+kpa/WLB4n8QOkMSHBHb05mEjDj2XlPn0KfE9e+rRZSzkWsB9BgekV+tUtaWUolrgkkl7N2ger4gVr1bC2Yym14uQPNnp36tCvuyiVKhBVPqIOXvEiTQVKJUb7+5j2GAGTCyldzGyRM82bQLPV5j3MEUky7wrQbLP4b4qJUwHY2V1vF3/qnBfB3/e8cupiXFielrxcfDvFQRoXm8TdoZdC2cv4cxTpYOSD0ex7Rv8AjJUHexZoufGvCUuqpwpBaclKW2CgA5SU7ZDRzJKVSl6FJ0LBwSf0x6OPK46Z5uTDGTbQ5M8I3c/2gH7wurwdKjpAcC1iUgEEF+ZaGFPPsCyR3GP28YKmJWD1t1PWNDjz2ZlPx6NyPlSeYSfoIDqFgrsRYR7NqijQkAO1+3IfeMFSg4UMG4MBSvQzVe4ICQtOk2ffkdjCDjFQoeRRum34PaLHTmz9IE4zKQpBUW1B2LfTrHeow+3kd6bNUqKqE6iOezRurjoSBvGVOtnNuYtGqpJWrOfpHmnrvsACLR7BE6waJAOMVh1luZgmnQw9TAwWylDqYLk3Tu7mOZw04dLsDvf0h2mgCUvcEh9TF/pCGnWwAALnHKLpQTnQFB8M+zjLwtWNjDuHccUiWh3wGc5sxNxCTi8oTmKmKhghtQ/MM66eyHJ8rXOgWgk8I1I1FIQTjmOh62+sWUZS6M80ob+ykT5akliSQOsZS54a4Yw84lwUoLfNhyMDnCebQOWh4ZZY+yUsMcgNNmA7uQ++I30VWG0bsSDm/KB1cLKbkgC9zv6QOmeEnyP3+kDz7sPh9tBqq+zDpAa5xUQOb9mjfQSdQKSA+3XvBM2l04Tfa1t8+8Tn6mUtWUh6eMPgUTZbE9A+2YG+EAXMMqiWzuMm7b9ICqk2f+BCJ2VoXrWD7x7GM5PKPYYajWfmX3P3hpLxEiQGD4Djke3vaLDwtemZovpNu2LxIkNh6ZGTakjzic8kkXYMGd9nPp0iz8MqypI1XLP++wjyJHpQS4mRtvNJHtRUEhtr+sVnjFaJROlAy14kSPNzf0bsXRT+IV61rLkwbQJDO360SJGef8lood0yAEhoInSx9IkSMiewz7Fs+WFKx8v4hdU07qbYAxIkbMQgrrQyi0SJEig6P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_tradnl">
              <a:latin typeface="Times New Roman" pitchFamily="18" charset="0"/>
            </a:endParaRPr>
          </a:p>
        </p:txBody>
      </p:sp>
      <p:sp>
        <p:nvSpPr>
          <p:cNvPr id="16402" name="AutoShape 13" descr="data:image/jpg;base64,/9j/4AAQSkZJRgABAQAAAQABAAD/2wBDAAkGBwgHBgkIBwgKCgkLDRYPDQwMDRsUFRAWIB0iIiAdHx8kKDQsJCYxJx8fLT0tMTU3Ojo6Iys/RD84QzQ5Ojf/2wBDAQoKCg0MDRoPDxo3JR8lNzc3Nzc3Nzc3Nzc3Nzc3Nzc3Nzc3Nzc3Nzc3Nzc3Nzc3Nzc3Nzc3Nzc3Nzc3Nzc3Nzf/wAARCACIAL8DASIAAhEBAxEB/8QAHAAAAgIDAQEAAAAAAAAAAAAABQYEBwACAwEI/8QAPBAAAgEDAwIDBAcHBAMBAQAAAQIDAAQRBRIhBjETQVEiYXGhBxQjMoGRsRVCUmLB0fAkJXLhQ1PxgpL/xAAZAQADAQEBAAAAAAAAAAAAAAABAgMABAX/xAAhEQADAAIDAAIDAQAAAAAAAAAAAQIDERIhMRNBBCIyUf/aAAwDAQACEQMRAD8ARtS1CGWIbXgbw4Y4olRAPawMscDn/ugdxtSMISuM8cef5VtdR7ZIlZ0cNAJMmMcf4KgyqQsfYbsnA4xVKrYNHa+uFu7+SRAArMNo2jgcY/SpehKkmuW6y7TGJCxBXg4GR+lCEYg8d896nWcqpKr7ipB4YGgn2E73peaSSZkCl2J4jAA+XFSNBEQv7Z7gL4KzIZCUHbPPlRuZ/rOjJJqb7QBmHZ7Jf8PyoOCqKoRQvmRTXOl0CX2W31X01Bd231qxtYRcKpA8NFG5e+MYqu75oGgUiJRtyZGZQPLHl259fyNOnTPVVrqN8NPlEscYQKpZ8eK+OQPQcH45Nd+o+gbbU7v61bXrwFzuMe0Mu7zOc5Gf1rz/AJFFcaPRcOp3IidC28F5dTwTRxFXJ+8QNwz2JIJA+H41t1FY3Ok63FPYw2rrKNhijIKkjy92Rz5VM0XR4bLXIzBqNreRAlZImDRvERwdwbt585pl6gtYNR0aM6TJA8iNvieIYVypwVX186q8i3sksdNaKwvtWW4h2G2AJXBUuzKD39n/ALzRTpmxtIbyHU9RLC2gdWVVQN4j8ELgjtjk8UCitpJnMMMZMxPtHsE8uT+FOFjp9zF00YnRnO5rhChGSxVVX8lzmnvqSUPlX7Bdtfh1y0ewXTreK8lY+EoiQbx3xkgc4889xVfTxPbvNDcQtHJA4RldAGHJ4xipk7zWpd3R/s2J2su0BiOBj5/hQyFi9tM7ks7MuWbucUMUcQ5bVjn06sd9qPgbIsy3tsi5ReM8H9TV56idFsIZJpbWzKoCceCnfvjt37VQ/wBHfiNrD3gjZ47MG5bHAJUYUE+WWI/I1cVjo8cbme6YzzuSW3dlJxnA/CnbUke66E3qfWlW68CCwtgZCVjIt0GBt4/dyTnNTNJ6VttQtWuNQRHeSLO0RqMZ7jtRbW9Et3v4r5jjwpUkKn0B5olpOPCCKRjwzz68mi72ujcdMr/6UtPiWfT44IoIjsYZWFVHYegrt0z0feQ2VteRzaYHuYvEAlslkK8AjGfj/nFSfpQx4+mt/K36U56FEo0LSUZTn6sB8l/tT4wWIutdN3um2xvBe2LOrbSRYqCAw5Px5P50jLo019+0G8aDNnD4hKRAbuR7uDz8qubrgR/su7GMbgpT8B3qsekd0sevqyklrLHx9qqX4JIm6lbmOa5to8FUZSpwB3DDP45qC0ZSOMnHtA8j3GjmplVYSqFzLZpINx7lSMj8gaE3TI8NsY4jGAhBBbcSc8nOPWpDHt6Szx47i3VflUa49qXA/dQV3ZvEuIsdgoBzXHaTJOT5cUzCc7qPw5JUxzgH868iiaRRKcDbgAHsTUvVUH1o4/ejB+VcbbYbQq5A3HigkYa20aefTxqNxNcPcOB7CwjH4egoDcNIjMpXGDtY7hmney0e2m0eD6vcyRyiMZaGQZz7xmlDV454rwwXsomODskYYbHvqtz0JLIsV/PaX0d1CwEkEivHkccedWbB1tZX2npNdSFQV+0hTO5W4BA9D2YH8Kqm4BRhu5yO488V3s5hG6JjjO5ue/HFcmXDOR7Z1YvyKx+Bbqq8tdTu4r1N31iSLFy23Cs4OAw+I7iimg3Tw6bbQpcbHhv0fsPZj2ndnPccdqVLjcyW75A3bhj05ove6I9tpS3yyl1YLuU+8+VaonjpmnM1XJHayeO5uppLddkc1wzcn90sSB86d441bplAVBzbAfH2cf0pG6ejbf4QQ7xIfYA7Y7/gMVYiWN1bdOxrPC23wiQ8ftqy5OMMMg8GnyT0ic1+zZVuoXEstnslkdwgATcc4HpQ+BsWsg9H/pUu55hulPB4xnj/ADtUaEA2p/mYiiL9jP8ARs7/ALbdFyVNlcsR5ZEZwSPcT+tXKeotLt4V8fUIA3YkyjvVRfRdGH15k27vFsLhMY8iAP717f6PplhdPNcybLdJwoRj94BuR6+tao5LZpfeixtQ6l0u7YQ2tytxLKwjRIAZCx9OK79I3pnsFXJJjDxHcMHIbz/DFJ3V939Si0K80JY4o7Zvuxj2QVIKg+eCPxINFug9RXULm+lVGh8SUyeCX3bSVGTn0JFRl9FbnTM+kobnsj6f1FPmjL/sGmsx7QL5e4Ui/SAN6QN6Ln9KsbT4wuj2i4wBEoH5V0R4Rr0VOuR/tlwzuUBUDcfP4egpG6DjHh6yADj6qucn+Y/2p1+kIeNpDOT7CuoA9aUOhh7GuYPIgRR+bGnt9CpCRq0bDToZ05MFy8Lg9uckZ93cUIYmQZWJI0UcKmcAZ95J86Z9oubXWbNhkvB40Y/nU5pZTasBI/eH9RUxjnb+1cJ7lr2cYaXH8QrayH+qT4Vl2MOT76ZGOmoDLxE/wCjDaKBp2nRqAJZD9q2wsME8EgflQq7w31dm4zgGrDt1ZYbd8hXuWZo8jsiDAP4k5/KivdG+jtc28Vlpqi0s45pFXB8MDPHn2qvNTM0lyzXLzEk5Hi9wPT3U83Og3MJa4i1C5bIJO3aCfl+tJ2p3E011vc5RTtJJBJ+OKrl8En0g3dtI2nRXePZOc/nQ7ccnB8qNXkrS6dDbphVRiTjz5oIRgmoDE13DW1qfRiDT3L9r0wpAG4CPHHvqu0Y+Eo9Gq3vo4hiv7mFJl3pBEZdncFh93P40lpjy/QXq3TVzp9taWsUhi1DXZpZJFzgx2wx9mf8AkWGfhjyNFoejepun7b/YeoTbptJNsMlGb3g5U/lTDq1udU+kjKyqg03TUX2+QJZCzLke4DJ/CvbyK+sbC6+sa8Bd3EoEBlAKxjI4Vc9+ahlyNVpF8WJOdsrbrXSvHsBrumwKts4VL1IlCiK4U7ZPZHGCeePUUnx8W6k8Dec/pTx1obqHpm1tbhSs37Qu5JQhBDNkZPHvb8sUk2UqQGOSS3SdElBMUoO1x6HGODXR9bINd6Hf6H5MdY2Kg/etp8+nC5oX1hFPca5qc8JlmtredkeRV+ziyeBntk0Y6XvbLRrtr3TrFxeS20xiLyBxCGUEAA4CjvkknigmpeI9/ZaWt2k8Rmjd1j3YLuwBJJ+8eeD6UOXQ3DXozdTaZcaJa28tmgNnPBH4kMgyEl2jcR6Zo70PFFJBBdqgRzH4LkLtztPH6036vaQyQeHPGroOACPKhenWEWmwqtqX2u5OGOcZ74qLf0N69gnrdQbZT6RmrAtCf2JaHP8A41/SkHq8Frd1H7sTYp7sWzodr7lX9K6Y/kjXol9b3Ct002Cd3jjNK3QjYi1c99yqPkf71N63vWMTWI4AkLn8uKF9Bt9lqmfVfkKawICWL+FrakjuxQg0p3eVnmjHZJGUfAEimm9Pg6yGHYTZ5+NLOopt1C6A/wDc360gTW2OLlNvuHyFZd/f+LVpbHEyEV0uuX/GmRjteKfq0LfEVZelY1LVdND+1D9VyVHGcqDgenaq7ulzp8Rp56LdWghnkP2aW+GJOMALjikybU7RXD/WmMOtadaDTp3t2kjK5wwlY4Hp/wBUhR2NrJpsdzOXlnOdxMhAJB9KcdOvBJpV7Lc/cJLKcggA9gfeMUoWkqrCU24RpMqp+FQwVbbVM6PyYhSnKBlzCYrKSVgAz5RF+PnQO5gMBVWzkimS+f65qEaL9yMc+6gmqP4lwcdq6jhI1razztHHDGZHdwqqgJZie2AK+gfoz6UvdBtJrrVmWGWaIBYj96NQc5Y9s+eB2pa+hTRILS9OoXcYe5a3LwEnPhg47eWSD+lWl1IHOhXktrlnEDFF8nBHb4EZ+FBjVLXRWfTWrm86l6g1SVALS5lDCU+QDYXP/wCdtHOoUnvltobaWG4tJmGYVKlm88jzJ7c+VK/T+rwWMsmn2ejPI8rEeHPc4CDaN2eBxx5mmzRL7T7BEjsrS3kv52AFtaREIG/mkPLjPvxXPWDd8i851MJAXUehLq+6aWK7vBbXDytcSSbd6lSS2wZIwBwSxIBKqOQopItun4dNmf63NHd7WPhgKVVuOCQe3rirb6/1GSy0xI5ZQXuSqEjjCqNzH8Tx+FUrqGpyG3mcg+0ODj+PP9B+ZNdCXQI1p0zS+1wXE0V3AiLKIlLDaCoYKBwvbyrlp9xLca9az3EjO5uYTuY84Drx8qFxxlYNxAG4jGPSplodt8pzjayt8MHvSuSVVtn0NqEnJDHsM5qOrq0cePJqU77raznJEZkZQSOIjzXG26xtUj2uJ8jtiPipqGNyQX6kO8Px/wCNv0NO2mD/AGe3Pqq1WV71LZXKSZExbYwCiH3euas/TBjRrcEEARA8/CrR4Trsqjr1kXUZlUc9zUboGMG01Rj5tj5Ct+vxjWLls4BHHyrToaRfqN+ScfbHgfAU9f4BALqJAL7eowBIM/HilfVQP2jdlexkJH5imnXXWVmTgnxd3Hf/ADilu5g3yXchbAQjJ9SSKnoJCgGJUrpecuCOK8j++n+eleXvLCnMEJudOT8Kbujt0mnvDEgYbHVmY4CD1/Ck9jv0we7FFdCuAqhGdlDOclTg4xS3PKWhsdcaTD+r3iwaIlhbTJPNcFVVkAyIxmgV3MsChN4JQYFTZri2tonFogTdyeckml2/nEq53cnvikx41CHy5ebJWmyYjuZ3wc8UFvG+1yThQeaJ6da3d6gt7RTsLe1KThV+Ndrq0sLZ0idLmSRWIMoU8t6e8fCqgWKmtsfultSfREsXGfsoVWTnywM/57vfVhdNapBrFpe6aeTETH3z7DZwR+ePyqpmmZyuSAW479uOP0+dDrbqK66d1yPU7Q5UjbLC3IZfMfLvWaLZp6TLcvLS3Flb3F5pEN28aYlkPDZHHLDk9vPiodnrmj6PaXOpWumC1gBMe4yl5bmTuUGeyjzPbtS830pGWFm0vTi0jglhcTKqAnnJAyT8qTtSvtT1e7E+oTRsRwkYwqqvoB5DvWORBPrPVbvUrFdRnZm+1YMoONiMpCge4HFJ0t+720i+FsSQjBDd1HAHzNMN/cK2h3sEjxh/BJVS4ycEHtSjK+UJzQ8Dt+EuSNVjCp2U44GK2QYnfPIC16p+wLfzAVsV/wBU/wAAaUxan0WaJp+q6JJcX1pHMUupEUuO3sLTRL0dokk8yJZog9lFZCRj4c4zQ76HYnj6XBPaS8kb5KKeIY9sjs3YtmmXQAPp/TeixRhP2ZbsynG5lyR8aOTKkduyp93bj4V5INtw383tVrqB22bsRkBSaKQClfpAY/tN8dttJVrfX1lHKbWQoGOW9gH9ab+uZRLdb180IpPnbbpx+FGvTEN9QurqXM07cnuOMflU6+hFrpJRwfEZgzZ8+1DtKTdeo38I3H51P1mTfaIv85/pU2EEA4ZM+79Ky9P3Kxu6n3L+grLzlUpzbJy86Zj4VkT3K+GbSJpG5JAB47Dn0/GsQgacc+lGul1SW0m8bayBhu3DIPFYpjhXWjjBpuoSFjO0cYJAZQC5JPYDyJ/SiCdMW8UgaaSSXH7gwAfnU551SZXZNqorCP3Zx8+MfA1pLfbYidx3Hvkcg++s9HfOKJ9Jto9tDFss4ljTOCAuNvu+NQdZgllUT2jNuUe2I+Cw/v8A56ULub1/F8azYCdBgqckSe7H9ak2+sOYAZbGfnO5gAFH4nGKyYXctaOcUhaA7w4cKG5GCO/l5UK1aQPfqyDl0O4HsSc5I/zvRG1me4eZZWRG/gjcMQv+d6FapHvkKE+0vKH0/wDtKn2SyPcAadQsropJ3dsHvT7oXSV9qL2Ti5iRbjTmvF3DPG4DHxyaQGyJGB7g4+FXt0kAF0gdtnTSfNoz/WnXZwNlN67bvbXzxs2WAAJqDCNxxI2F8zRvqoka7Kcc+hGR3NCJFZzk4Ufy8UjCS0KiB9rArvGDUncBcuScAKOTQneY0KknBYGpyKbmVzEeWAAGO49KBi/for2r0hYMpB3PKxx/zP8AamiS4xLsB4B5qs/os11Y9GFhJshntdyhPEGWUtnIB+NNOnan9ZLuMtgkHB4qiQjGmds+E/r3ry/YGwfnuhqE1yJbJtrcx4INbz3SvpzEdwvtVkuwlD9UzM95KpHYn9aXbw409s8Ud6lBOqTfH+tAtSIW0wSK1emRC0x/Dn5zyuK66hMHhh2A9m/UV54DR6YzAY3kMGPqPSoplaVMMcleAfM/GprsZ9GN2T4D9BXt8MRJWYyE+APyFe33MaCqAO6HNg3ngcCp2iXMcY8KR/D8Vsq/luHrQ+E/6NvcKk6YGe2aN4VkQkbl3BWz6jNL4Pieq2Hb6O5kAXIHPdu34VFFhqVywEk0Sx+ZBJ4/KuMF1e2pZLX/AFMY9lRIdrIfeDUd9Q1NZAJIjh/3WwA3/VA6Xc/YZtpDaxeBaRpNMSfbI4x/b38fjXkUZvZ2CIZplwHmmYqin0Cj/wC++hUurbAYYcyXMh+0cd/+I8seg7VN08zrEsSHGG3SyBux/h58/fRDNy2cb63ms5Fc3EMRjOQ0UBwPccnsajDVnjzu08St+6wBI9xFb9QvtfajjJXn2u4oZZ27NNFjckhcrtyVLHyzSr0S6/bUkWeN1mcSv7fJ9oYP/wBq4ugOobPU/CtraOdZrLRVgcyKAG2lBxz7qre50i42xyTKZVHGMkZz3OefP41pYNcaDqpnktRJHtZdsUrLgHzVhyCPU5FNySetkKx0u9HXrBv94kb1Jx+dB9xI7Gump3r38/juzn/moB+Xf41xRvIZz6YpWxUZy3B7VsN0bIyEg7vKsAc59k5rfw5VcDwzkHuBQ6G4s9nmmkO4qcjgHB7V203Ur+wuUayu5oJC4OUbgnzyPOo0hk2gSF+T2PlXkIzNlSMqMgetMmK0XH0V9IEV+hsNcmihviCI5sbVmyPPyDfr7u1OEd9ELIB2+8D5V84v4Up2k+G3mGpv6MMhtZUF9dJtyAsU5Cjtzis8qlbY043b0iH1RME1S5ywwD/Wla4uXmOVzgHsan9QeM+q3CXM0kzI2N7nkjuKGbcGs6T7QvFz0yRL4fgqplkBJIZScjtwRjyqIG4/qK6q+yMqFU98EjtWkjb5GfaF3HOFHFAx2z7I92B8hWXZzGhrwj2R8R+grLgZjXNUAdrU/wCnamXoS2tblLpbq2in9pMB0z/EM/p+VLVsPsGHrTR9HZxeXS7c4RTjOPP/ALqWT+WNj/o96jtLR9StLHT1EchcpNsjIK8j54ycUZHTmmQAxNakkjBYOdzHPqOP8xTAksIkYyIF3dyFH61D1FbgSeJbhXj+9lWGeT2wTz5VyfK/EdCnvbAU/SNmWRvrM0aL6Bfw8uKijpWRkwbrMec7JhuB/wD5xTTHOWO2TMbY4VgO1dnmAclsD345z6fCt8lL7G4oT4OjUS5El3c71XgRxJsBHoCeakXnTVvuOwlEBHhhCDg9s+vvphuLqNFTOOTjGTgH+lDLi7iVQ5kfwwMnA5z8B/nNb5KZlOuyfYS21pBHDFaIjOCCznJLjyPoD5N2qP1DDFfWmPCjMZG0rsCyIc/eyOe4Ksp7HHkRXKO5iLKVHfJPsHB/HFSo2t1RWaFckfA/nUu1Wzo+Xc8WhIk6b23AIZyhJChhjHn2/OiNtoduiAtGAT23d/ypk1C8hVDyozgBRxUK3uY5ZCyArjsGHB91UeWmjn+NENNNhUgSoGHqEyQO3+cVvLa2EOI41RsZwFO4fKiMquMNncvfGPPt+NeTNHHahnh2tnsFH4ZxSc2NxA7WVtKDEkQ3OM8rS5remRWRGHcgnco2eVPMVxbh3V9pQ5O8flitb5ba8ROC/HYgEcfEimnLSZnjTRWapzkMM+e7nNNnQkT/AFi4Ix4XsgkcY7j/AD4V2u9IspYiY9gbBwVHGa5aA8OhXk7XrERFPvAFlyP/ALVrvlDSFxQ4tNmnWmlSW2o/WmBEUwAz/MP+qVCR61ad/rGja9pZtTFcXDEHw/Dh548xznP4VXWoaRe28fiiJ2iZ2QEgbgR5Edwa2C/11QPyMb5cpIGRXnFdksLpwD4TAe+t20+ZEZmHYf1q/JHNpo1wh4MgUep+Ar2QK21TKmC2OM5x61lZTiHWERrC4WZWI7dh+tGOjrxbe+l9pF3JgksB5j31lZSZO5Y0+jn9fhkTmeEHP/tX8+9cxqVvER9rGAO/tr/esrK41KOl0zm+qW2dyzRd85Eij0/tXBtXh27TNFz2PiD+9ZWU6lA5Miy6jEH3GaNh5jeOa4z6lbCM7JY1yPJhWVlHig8mD49W8HaN6yJz2fzryTqAnt3Hb2hWVlNwQnOiHNr8pI5Xg+ZFaxa3MpBBHHYM3FZWU/CdA51slt1M7IVYoW7Z7/1qI+tzSKytIxBxgEgYrKylUSZ3RodUJbGQCe53d/nUhNVGwLGwVh2Oc1lZRcoytnZdV9JQD/zFaXl3BcRYMmH7l89+c1lZQ4pDbZvN1NcwSNI7o0rKqK6hcIoHZecD34HnQ+LXpJLnxbsPKSeCJD8/WsrKPFC1db1sKRahBOpYMvvG8ZFaXM8JhcBl7fxA+Y99ZWUutB22j//Z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_tradnl">
              <a:latin typeface="Times New Roman" pitchFamily="18" charset="0"/>
            </a:endParaRPr>
          </a:p>
        </p:txBody>
      </p:sp>
      <p:sp>
        <p:nvSpPr>
          <p:cNvPr id="16403" name="AutoShape 15" descr="data:image/jpg;base64,/9j/4AAQSkZJRgABAQAAAQABAAD/2wBDAAkGBwgHBgkIBwgKCgkLDRYPDQwMDRsUFRAWIB0iIiAdHx8kKDQsJCYxJx8fLT0tMTU3Ojo6Iys/RD84QzQ5Ojf/2wBDAQoKCg0MDRoPDxo3JR8lNzc3Nzc3Nzc3Nzc3Nzc3Nzc3Nzc3Nzc3Nzc3Nzc3Nzc3Nzc3Nzc3Nzc3Nzc3Nzc3Nzf/wAARCACIAL8DASIAAhEBAxEB/8QAHAAAAgIDAQEAAAAAAAAAAAAABQYEBwACAwEI/8QAPBAAAgEDAwIDBAcHBAMBAQAAAQIDAAQRBRIhBjETQVEiYXGhBxQjMoGRsRVCUmLB0fAkJXLhQ1PxgpL/xAAZAQADAQEBAAAAAAAAAAAAAAABAgMABAX/xAAhEQADAAIDAAIDAQAAAAAAAAAAAQIDERIhMRNBBCIyUf/aAAwDAQACEQMRAD8ARtS1CGWIbXgbw4Y4olRAPawMscDn/ugdxtSMISuM8cef5VtdR7ZIlZ0cNAJMmMcf4KgyqQsfYbsnA4xVKrYNHa+uFu7+SRAArMNo2jgcY/SpehKkmuW6y7TGJCxBXg4GR+lCEYg8d896nWcqpKr7ipB4YGgn2E73peaSSZkCl2J4jAA+XFSNBEQv7Z7gL4KzIZCUHbPPlRuZ/rOjJJqb7QBmHZ7Jf8PyoOCqKoRQvmRTXOl0CX2W31X01Bd231qxtYRcKpA8NFG5e+MYqu75oGgUiJRtyZGZQPLHl259fyNOnTPVVrqN8NPlEscYQKpZ8eK+OQPQcH45Nd+o+gbbU7v61bXrwFzuMe0Mu7zOc5Gf1rz/AJFFcaPRcOp3IidC28F5dTwTRxFXJ+8QNwz2JIJA+H41t1FY3Ok63FPYw2rrKNhijIKkjy92Rz5VM0XR4bLXIzBqNreRAlZImDRvERwdwbt585pl6gtYNR0aM6TJA8iNvieIYVypwVX186q8i3sksdNaKwvtWW4h2G2AJXBUuzKD39n/ALzRTpmxtIbyHU9RLC2gdWVVQN4j8ELgjtjk8UCitpJnMMMZMxPtHsE8uT+FOFjp9zF00YnRnO5rhChGSxVVX8lzmnvqSUPlX7Bdtfh1y0ewXTreK8lY+EoiQbx3xkgc4889xVfTxPbvNDcQtHJA4RldAGHJ4xipk7zWpd3R/s2J2su0BiOBj5/hQyFi9tM7ks7MuWbucUMUcQ5bVjn06sd9qPgbIsy3tsi5ReM8H9TV56idFsIZJpbWzKoCceCnfvjt37VQ/wBHfiNrD3gjZ47MG5bHAJUYUE+WWI/I1cVjo8cbme6YzzuSW3dlJxnA/CnbUke66E3qfWlW68CCwtgZCVjIt0GBt4/dyTnNTNJ6VttQtWuNQRHeSLO0RqMZ7jtRbW9Et3v4r5jjwpUkKn0B5olpOPCCKRjwzz68mi72ujcdMr/6UtPiWfT44IoIjsYZWFVHYegrt0z0feQ2VteRzaYHuYvEAlslkK8AjGfj/nFSfpQx4+mt/K36U56FEo0LSUZTn6sB8l/tT4wWIutdN3um2xvBe2LOrbSRYqCAw5Px5P50jLo019+0G8aDNnD4hKRAbuR7uDz8qubrgR/su7GMbgpT8B3qsekd0sevqyklrLHx9qqX4JIm6lbmOa5to8FUZSpwB3DDP45qC0ZSOMnHtA8j3GjmplVYSqFzLZpINx7lSMj8gaE3TI8NsY4jGAhBBbcSc8nOPWpDHt6Szx47i3VflUa49qXA/dQV3ZvEuIsdgoBzXHaTJOT5cUzCc7qPw5JUxzgH868iiaRRKcDbgAHsTUvVUH1o4/ejB+VcbbYbQq5A3HigkYa20aefTxqNxNcPcOB7CwjH4egoDcNIjMpXGDtY7hmney0e2m0eD6vcyRyiMZaGQZz7xmlDV454rwwXsomODskYYbHvqtz0JLIsV/PaX0d1CwEkEivHkccedWbB1tZX2npNdSFQV+0hTO5W4BA9D2YH8Kqm4BRhu5yO488V3s5hG6JjjO5ue/HFcmXDOR7Z1YvyKx+Bbqq8tdTu4r1N31iSLFy23Cs4OAw+I7iimg3Tw6bbQpcbHhv0fsPZj2ndnPccdqVLjcyW75A3bhj05ove6I9tpS3yyl1YLuU+8+VaonjpmnM1XJHayeO5uppLddkc1wzcn90sSB86d441bplAVBzbAfH2cf0pG6ejbf4QQ7xIfYA7Y7/gMVYiWN1bdOxrPC23wiQ8ftqy5OMMMg8GnyT0ic1+zZVuoXEstnslkdwgATcc4HpQ+BsWsg9H/pUu55hulPB4xnj/ADtUaEA2p/mYiiL9jP8ARs7/ALbdFyVNlcsR5ZEZwSPcT+tXKeotLt4V8fUIA3YkyjvVRfRdGH15k27vFsLhMY8iAP717f6PplhdPNcybLdJwoRj94BuR6+tao5LZpfeixtQ6l0u7YQ2tytxLKwjRIAZCx9OK79I3pnsFXJJjDxHcMHIbz/DFJ3V939Si0K80JY4o7Zvuxj2QVIKg+eCPxINFug9RXULm+lVGh8SUyeCX3bSVGTn0JFRl9FbnTM+kobnsj6f1FPmjL/sGmsx7QL5e4Ui/SAN6QN6Ln9KsbT4wuj2i4wBEoH5V0R4Rr0VOuR/tlwzuUBUDcfP4egpG6DjHh6yADj6qucn+Y/2p1+kIeNpDOT7CuoA9aUOhh7GuYPIgRR+bGnt9CpCRq0bDToZ05MFy8Lg9uckZ93cUIYmQZWJI0UcKmcAZ95J86Z9oubXWbNhkvB40Y/nU5pZTasBI/eH9RUxjnb+1cJ7lr2cYaXH8QrayH+qT4Vl2MOT76ZGOmoDLxE/wCjDaKBp2nRqAJZD9q2wsME8EgflQq7w31dm4zgGrDt1ZYbd8hXuWZo8jsiDAP4k5/KivdG+jtc28Vlpqi0s45pFXB8MDPHn2qvNTM0lyzXLzEk5Hi9wPT3U83Og3MJa4i1C5bIJO3aCfl+tJ2p3E011vc5RTtJJBJ+OKrl8En0g3dtI2nRXePZOc/nQ7ccnB8qNXkrS6dDbphVRiTjz5oIRgmoDE13DW1qfRiDT3L9r0wpAG4CPHHvqu0Y+Eo9Gq3vo4hiv7mFJl3pBEZdncFh93P40lpjy/QXq3TVzp9taWsUhi1DXZpZJFzgx2wx9mf8AkWGfhjyNFoejepun7b/YeoTbptJNsMlGb3g5U/lTDq1udU+kjKyqg03TUX2+QJZCzLke4DJ/CvbyK+sbC6+sa8Bd3EoEBlAKxjI4Vc9+ahlyNVpF8WJOdsrbrXSvHsBrumwKts4VL1IlCiK4U7ZPZHGCeePUUnx8W6k8Dec/pTx1obqHpm1tbhSs37Qu5JQhBDNkZPHvb8sUk2UqQGOSS3SdElBMUoO1x6HGODXR9bINd6Hf6H5MdY2Kg/etp8+nC5oX1hFPca5qc8JlmtredkeRV+ziyeBntk0Y6XvbLRrtr3TrFxeS20xiLyBxCGUEAA4CjvkknigmpeI9/ZaWt2k8Rmjd1j3YLuwBJJ+8eeD6UOXQ3DXozdTaZcaJa28tmgNnPBH4kMgyEl2jcR6Zo70PFFJBBdqgRzH4LkLtztPH6036vaQyQeHPGroOACPKhenWEWmwqtqX2u5OGOcZ74qLf0N69gnrdQbZT6RmrAtCf2JaHP8A41/SkHq8Frd1H7sTYp7sWzodr7lX9K6Y/kjXol9b3Ct002Cd3jjNK3QjYi1c99yqPkf71N63vWMTWI4AkLn8uKF9Bt9lqmfVfkKawICWL+FrakjuxQg0p3eVnmjHZJGUfAEimm9Pg6yGHYTZ5+NLOopt1C6A/wDc360gTW2OLlNvuHyFZd/f+LVpbHEyEV0uuX/GmRjteKfq0LfEVZelY1LVdND+1D9VyVHGcqDgenaq7ulzp8Rp56LdWghnkP2aW+GJOMALjikybU7RXD/WmMOtadaDTp3t2kjK5wwlY4Hp/wBUhR2NrJpsdzOXlnOdxMhAJB9KcdOvBJpV7Lc/cJLKcggA9gfeMUoWkqrCU24RpMqp+FQwVbbVM6PyYhSnKBlzCYrKSVgAz5RF+PnQO5gMBVWzkimS+f65qEaL9yMc+6gmqP4lwcdq6jhI1razztHHDGZHdwqqgJZie2AK+gfoz6UvdBtJrrVmWGWaIBYj96NQc5Y9s+eB2pa+hTRILS9OoXcYe5a3LwEnPhg47eWSD+lWl1IHOhXktrlnEDFF8nBHb4EZ+FBjVLXRWfTWrm86l6g1SVALS5lDCU+QDYXP/wCdtHOoUnvltobaWG4tJmGYVKlm88jzJ7c+VK/T+rwWMsmn2ejPI8rEeHPc4CDaN2eBxx5mmzRL7T7BEjsrS3kv52AFtaREIG/mkPLjPvxXPWDd8i851MJAXUehLq+6aWK7vBbXDytcSSbd6lSS2wZIwBwSxIBKqOQopItun4dNmf63NHd7WPhgKVVuOCQe3rirb6/1GSy0xI5ZQXuSqEjjCqNzH8Tx+FUrqGpyG3mcg+0ODj+PP9B+ZNdCXQI1p0zS+1wXE0V3AiLKIlLDaCoYKBwvbyrlp9xLca9az3EjO5uYTuY84Drx8qFxxlYNxAG4jGPSplodt8pzjayt8MHvSuSVVtn0NqEnJDHsM5qOrq0cePJqU77raznJEZkZQSOIjzXG26xtUj2uJ8jtiPipqGNyQX6kO8Px/wCNv0NO2mD/AGe3Pqq1WV71LZXKSZExbYwCiH3euas/TBjRrcEEARA8/CrR4Trsqjr1kXUZlUc9zUboGMG01Rj5tj5Ct+vxjWLls4BHHyrToaRfqN+ScfbHgfAU9f4BALqJAL7eowBIM/HilfVQP2jdlexkJH5imnXXWVmTgnxd3Hf/ADilu5g3yXchbAQjJ9SSKnoJCgGJUrpecuCOK8j++n+eleXvLCnMEJudOT8Kbujt0mnvDEgYbHVmY4CD1/Ck9jv0we7FFdCuAqhGdlDOclTg4xS3PKWhsdcaTD+r3iwaIlhbTJPNcFVVkAyIxmgV3MsChN4JQYFTZri2tonFogTdyeckml2/nEq53cnvikx41CHy5ebJWmyYjuZ3wc8UFvG+1yThQeaJ6da3d6gt7RTsLe1KThV+Ndrq0sLZ0idLmSRWIMoU8t6e8fCqgWKmtsfultSfREsXGfsoVWTnywM/57vfVhdNapBrFpe6aeTETH3z7DZwR+ePyqpmmZyuSAW479uOP0+dDrbqK66d1yPU7Q5UjbLC3IZfMfLvWaLZp6TLcvLS3Flb3F5pEN28aYlkPDZHHLDk9vPiodnrmj6PaXOpWumC1gBMe4yl5bmTuUGeyjzPbtS830pGWFm0vTi0jglhcTKqAnnJAyT8qTtSvtT1e7E+oTRsRwkYwqqvoB5DvWORBPrPVbvUrFdRnZm+1YMoONiMpCge4HFJ0t+720i+FsSQjBDd1HAHzNMN/cK2h3sEjxh/BJVS4ycEHtSjK+UJzQ8Dt+EuSNVjCp2U44GK2QYnfPIC16p+wLfzAVsV/wBU/wAAaUxan0WaJp+q6JJcX1pHMUupEUuO3sLTRL0dokk8yJZog9lFZCRj4c4zQ76HYnj6XBPaS8kb5KKeIY9sjs3YtmmXQAPp/TeixRhP2ZbsynG5lyR8aOTKkduyp93bj4V5INtw383tVrqB22bsRkBSaKQClfpAY/tN8dttJVrfX1lHKbWQoGOW9gH9ab+uZRLdb180IpPnbbpx+FGvTEN9QurqXM07cnuOMflU6+hFrpJRwfEZgzZ8+1DtKTdeo38I3H51P1mTfaIv85/pU2EEA4ZM+79Ky9P3Kxu6n3L+grLzlUpzbJy86Zj4VkT3K+GbSJpG5JAB47Dn0/GsQgacc+lGul1SW0m8bayBhu3DIPFYpjhXWjjBpuoSFjO0cYJAZQC5JPYDyJ/SiCdMW8UgaaSSXH7gwAfnU551SZXZNqorCP3Zx8+MfA1pLfbYidx3Hvkcg++s9HfOKJ9Jto9tDFss4ljTOCAuNvu+NQdZgllUT2jNuUe2I+Cw/v8A56ULub1/F8azYCdBgqckSe7H9ak2+sOYAZbGfnO5gAFH4nGKyYXctaOcUhaA7w4cKG5GCO/l5UK1aQPfqyDl0O4HsSc5I/zvRG1me4eZZWRG/gjcMQv+d6FapHvkKE+0vKH0/wDtKn2SyPcAadQsropJ3dsHvT7oXSV9qL2Ti5iRbjTmvF3DPG4DHxyaQGyJGB7g4+FXt0kAF0gdtnTSfNoz/WnXZwNlN67bvbXzxs2WAAJqDCNxxI2F8zRvqoka7Kcc+hGR3NCJFZzk4Ufy8UjCS0KiB9rArvGDUncBcuScAKOTQneY0KknBYGpyKbmVzEeWAAGO49KBi/for2r0hYMpB3PKxx/zP8AamiS4xLsB4B5qs/os11Y9GFhJshntdyhPEGWUtnIB+NNOnan9ZLuMtgkHB4qiQjGmds+E/r3ry/YGwfnuhqE1yJbJtrcx4INbz3SvpzEdwvtVkuwlD9UzM95KpHYn9aXbw409s8Ud6lBOqTfH+tAtSIW0wSK1emRC0x/Dn5zyuK66hMHhh2A9m/UV54DR6YzAY3kMGPqPSoplaVMMcleAfM/GprsZ9GN2T4D9BXt8MRJWYyE+APyFe33MaCqAO6HNg3ngcCp2iXMcY8KR/D8Vsq/luHrQ+E/6NvcKk6YGe2aN4VkQkbl3BWz6jNL4Pieq2Hb6O5kAXIHPdu34VFFhqVywEk0Sx+ZBJ4/KuMF1e2pZLX/AFMY9lRIdrIfeDUd9Q1NZAJIjh/3WwA3/VA6Xc/YZtpDaxeBaRpNMSfbI4x/b38fjXkUZvZ2CIZplwHmmYqin0Cj/wC++hUurbAYYcyXMh+0cd/+I8seg7VN08zrEsSHGG3SyBux/h58/fRDNy2cb63ms5Fc3EMRjOQ0UBwPccnsajDVnjzu08St+6wBI9xFb9QvtfajjJXn2u4oZZ27NNFjckhcrtyVLHyzSr0S6/bUkWeN1mcSv7fJ9oYP/wBq4ugOobPU/CtraOdZrLRVgcyKAG2lBxz7qre50i42xyTKZVHGMkZz3OefP41pYNcaDqpnktRJHtZdsUrLgHzVhyCPU5FNySetkKx0u9HXrBv94kb1Jx+dB9xI7Gump3r38/juzn/moB+Xf41xRvIZz6YpWxUZy3B7VsN0bIyEg7vKsAc59k5rfw5VcDwzkHuBQ6G4s9nmmkO4qcjgHB7V203Ur+wuUayu5oJC4OUbgnzyPOo0hk2gSF+T2PlXkIzNlSMqMgetMmK0XH0V9IEV+hsNcmihviCI5sbVmyPPyDfr7u1OEd9ELIB2+8D5V84v4Up2k+G3mGpv6MMhtZUF9dJtyAsU5Cjtzis8qlbY043b0iH1RME1S5ywwD/Wla4uXmOVzgHsan9QeM+q3CXM0kzI2N7nkjuKGbcGs6T7QvFz0yRL4fgqplkBJIZScjtwRjyqIG4/qK6q+yMqFU98EjtWkjb5GfaF3HOFHFAx2z7I92B8hWXZzGhrwj2R8R+grLgZjXNUAdrU/wCnamXoS2tblLpbq2in9pMB0z/EM/p+VLVsPsGHrTR9HZxeXS7c4RTjOPP/ALqWT+WNj/o96jtLR9StLHT1EchcpNsjIK8j54ycUZHTmmQAxNakkjBYOdzHPqOP8xTAksIkYyIF3dyFH61D1FbgSeJbhXj+9lWGeT2wTz5VyfK/EdCnvbAU/SNmWRvrM0aL6Bfw8uKijpWRkwbrMec7JhuB/wD5xTTHOWO2TMbY4VgO1dnmAclsD345z6fCt8lL7G4oT4OjUS5El3c71XgRxJsBHoCeakXnTVvuOwlEBHhhCDg9s+vvphuLqNFTOOTjGTgH+lDLi7iVQ5kfwwMnA5z8B/nNb5KZlOuyfYS21pBHDFaIjOCCznJLjyPoD5N2qP1DDFfWmPCjMZG0rsCyIc/eyOe4Ksp7HHkRXKO5iLKVHfJPsHB/HFSo2t1RWaFckfA/nUu1Wzo+Xc8WhIk6b23AIZyhJChhjHn2/OiNtoduiAtGAT23d/ypk1C8hVDyozgBRxUK3uY5ZCyArjsGHB91UeWmjn+NENNNhUgSoGHqEyQO3+cVvLa2EOI41RsZwFO4fKiMquMNncvfGPPt+NeTNHHahnh2tnsFH4ZxSc2NxA7WVtKDEkQ3OM8rS5remRWRGHcgnco2eVPMVxbh3V9pQ5O8flitb5ba8ROC/HYgEcfEimnLSZnjTRWapzkMM+e7nNNnQkT/AFi4Ix4XsgkcY7j/AD4V2u9IspYiY9gbBwVHGa5aA8OhXk7XrERFPvAFlyP/ALVrvlDSFxQ4tNmnWmlSW2o/WmBEUwAz/MP+qVCR61ad/rGja9pZtTFcXDEHw/Dh548xznP4VXWoaRe28fiiJ2iZ2QEgbgR5Edwa2C/11QPyMb5cpIGRXnFdksLpwD4TAe+t20+ZEZmHYf1q/JHNpo1wh4MgUep+Ar2QK21TKmC2OM5x61lZTiHWERrC4WZWI7dh+tGOjrxbe+l9pF3JgksB5j31lZSZO5Y0+jn9fhkTmeEHP/tX8+9cxqVvER9rGAO/tr/esrK41KOl0zm+qW2dyzRd85Eij0/tXBtXh27TNFz2PiD+9ZWU6lA5Miy6jEH3GaNh5jeOa4z6lbCM7JY1yPJhWVlHig8mD49W8HaN6yJz2fzryTqAnt3Hb2hWVlNwQnOiHNr8pI5Xg+ZFaxa3MpBBHHYM3FZWU/CdA51slt1M7IVYoW7Z7/1qI+tzSKytIxBxgEgYrKylUSZ3RodUJbGQCe53d/nUhNVGwLGwVh2Oc1lZRcoytnZdV9JQD/zFaXl3BcRYMmH7l89+c1lZQ4pDbZvN1NcwSNI7o0rKqK6hcIoHZecD34HnQ+LXpJLnxbsPKSeCJD8/WsrKPFC1db1sKRahBOpYMvvG8ZFaXM8JhcBl7fxA+Y99ZWUutB22j/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_tradnl">
              <a:latin typeface="Times New Roman" pitchFamily="18" charset="0"/>
            </a:endParaRPr>
          </a:p>
        </p:txBody>
      </p:sp>
      <p:sp>
        <p:nvSpPr>
          <p:cNvPr id="16404" name="AutoShape 19" descr="data:image/jpg;base64,/9j/4AAQSkZJRgABAQAAAQABAAD/2wCEAAkGBhQSERUUExQWFRUWGBoYGBcYGBcYGBoXGBgcGBscFxgcHCYeGBojHBcXHy8gJCcpLCwtFyAxNTAqNSYrLCkBCQoKDgwOGg8PGiwkHyQsLSosLC0sLCwsLCwsLCwsLCksLCwsLCwsLCwsLCwpLCwpLCwsKSwpLCksLCwsKSwpLP/AABEIAOEA4QMBIgACEQEDEQH/xAAcAAACAgMBAQAAAAAAAAAAAAAFBgQHAAIDAQj/xABLEAABAgQDBQUEBwQIBAYDAAABAhEAAwQhBRIxBiJBUWETMnGBkQdCobEUI1JywdHwM4LS4RVDU2JzkqKyFpOz8Rc0VGPD4yQlg//EABoBAAMBAQEBAAAAAAAAAAAAAAIDBAEFAAb/xAAsEQACAgIBAwQCAgEFAQAAAAAAAQIRAyESBDFBEyIyUWFxofDBUmKBkeEz/9oADAMBAAIRAxEAPwBh/wDFOf8A2cr0X/FHo9qU9/2Ur/X/ABQlKjVJibmyv04/Q9o9p88/1cr/AF/xRIl+0madZcv0V/FCLJS+giZLzDgnzIEe5yBcIjqj2hLPuI9FfxR3Rt0s+6j0UPxhRkBR91B8xE+XTK4yz5QakwHFDfR7UKXqlPk/5wQn4wE9m7fWTAj1B/KFLDEsrj4GI+2mPoQqRKSfrELEwt7tmD9ekbKdRs9HHylQ3bV7KS8QlJlTFzEBKwt5ZSC4BS1wbbxgXReyyilhgJqvvTVfg0NVJUCYhKxooA+oeOsM0xVtaFmZs9TSFDLKQ7O6nUf9RMTpdW/dECdtcTTKWgE7yk2HmbxNwRJXKQs2cAmGRa7E2SMvkEEBR1tHSbMEtLnyHEnlHRJAiBKm51doe6O4On2vPh08YIX2ItcCClS1EzFnLLlucge5KgO8QOrcOLxF+lpCsudU6ZysEj91LADxhW272v7FQEt11E5JCAP6uS9z0Kzx5NyMBMD21EkiXUSpktJO9MkqCr8SoZc5bmCdLR7kke9OTVlkzgkj61CF+KUnyDiEbbzYuSqSqdKR2CxplslRfQpFvPpDvSzZORMynCZoUHEwrKviXY9IH4tUdqkomJ19IPuL2ig1TCmWkEl94m+m9luP3Y4aqtBXbCm7KpMsFwAG87wNpkO0TZXSKenWztJlRNk0hMSKOheDVLQRBPKkdGOOwQjD46CghgFHHv0GEeuN9NC4qhiytgsDFPI7RQ+smsS/BHujz7x8RygNhOBCbNCSN0XV4Dh56Q+FNmgZZXLSAcUgTj+0HZIJLCKmxvH1TlG9oa/aEVZgj3TfxaECbLYw3BBP3S7mZJUqifU0ZGRkdCiQ+f8A6Uj7afURgrJY1W/g5+UAwrpHZERuR1PTCn9Jp91BV94sPQOY2l16+GVP3Uh/UuYHpVHRK4W5sJY4oO09cs/1i/8AMr84O4dWrBBC1/5ifnCfInQwYVV3Yxik/s1wVdh3n4ioU65iUBa0hxZj4ltW1tFO1VcTMK1l1EuTzJi3sInwGrNhaY1ilqDpWkKTLLhIUXzXBvwI5ekOdySF45Rx3oO+zTaDtpHZqd0d0niDw8j84dYQqZCKfKlICSgAJNgoNbUavDJR41mN7jnx8TDseVVxZFlVvkgPtHgyJ9dLMxQSlEoFnuXWqw/P9A39OQkZUkWDADgIR/ahVtNlkHWVbX7aoS6faObLDdosDgbkfi0M9VRdUA8EsiTTLiqp2dpYPe7x5I4+unnALbXadFNLCACpamAlp1I5P7oOj8n5QlYVt7NSTmKZnjuqt1H5QYpK6ROQ6QTNUVKmKXrmAYAHRt6wGgEN9WLWhS6aSkuXY44Ps8pSlT6ghU6axX9lIGiEDglItBlWDIzgkC2ng0QpNWpQbg5DvoR0jDUqT3yDwcF4VZ0JY0lSONTULplFchm9+UbJWPwU3EfGJmG7V01WlkLGfjKUwmJbW3vAcw8Bq2ZrADZvYldTUmo35UhCioLfKSsHRB5O7lunNnwk+xzuoxx7gr2oyOzq0k3Cpab+ClD8oHYJT5kpPOG32myELQgABSwWCmv1YA6aQK2eosstIPKE9W6jZvSK3QWoqLSDFPRRlFIEFpKA0cCc22dVKiIKSPRSQQyx0kygXKrJFz+UAm26Ns64PKEtD8Tc+HD9dYnmoaFhWKqX2iwClIsB9pLcOmsRK6cRMAKjlyki93f+cURTQDjbIW1U3tZp5Jt+P5QpVVNrDVOklufPxN4EVcjWKcUhc0fQDxkex5F1kZ8zITHURzePQqImjsHR42SY45o3C4yjSQlcEKGpYiBHaR2kTmMbR4sbA6p2vDVNpytIUFEFNwDdJ8jYeMV1gNexEOqsZSiSpROgeHw7EuRboC49hcutylMwylA3BdO8ksGKXbqCGgrhFIvdQCVkDhfTqYr2l2nV2ilFTIJBAt7xUT46fGLO2Tq0rAWhT3A/D8YCMU5ASi1ET/aZMMuZKCtey0JH9orrChQusgJUkPo9vj/KD3t5f6ZJb+w/+RcVrRT1JII4Q949i4ZaSRZNPsOVHMuYPJLgebj5QXw/DlUm8gCcgZnGUhYzBiUjNlV1Grc9IgbPbVJmywCWIFx1giMXTfKoHo94VycWOaUkcJ1ahSAENkU7BOt/i7+cDZNAtCHzKKyPfsfC2kcsabKpSNDqBwVwUPx9YJ9s9MgqurK5MeUq2Fd6JGCUKVSiqflP/wDTIkDjmNiFPwHLWMxLaUrHZ06MyUjKMu7KSBbvcugv4QsVdWCnO28k3axIB+cccTxnt9xBWJYsSVAqV0DAZU/E9IsjlSjZzsmGU50R6uoTMmEqnOtGhCSUE8UgB7Dn11LGCWEbyQWyvw5QEO7YacoM4PO3REXU5XKFFWLAoO0M9LKtE+UiIFHNsIJ06nt844UpOys27OOBHbbv9UnU/bPL7o4+nOOlfKUSwJloHemWduSeZ+AjSixNE0K7NLIScqeoHH1eN3Fcj1AraGt7EKf30nJawypYj5GFfE8WWpYzMMqmYctfN7EdIbsfoe3lFILKBzJPUc+hBI8+kKdNgipglqmJyqlqyKSp2WhHdLcwNzkcoizBOPG5C5X4DkxLAQLrA8FKhcCalWsexO2en2L2jI8jI6uyA+ZQY8zRpmjHhB1zcqjM0aExqVR6jx2zxumZEbPGwVHjwZpK/JHLGNo1KllL2aBc2daIagVbo4wSQLCMsFWQcAXJ5ABoasExJciZLmpXlQFc+9o6SOPP4wrJBCSwdKWKj5gfMgAQbwKSFqClglKRupBvcsADxUTx/ARiQPZUTvbNiKJ1RTTEF0Lp3B8Jq/xtFeKUNP0Oo/KHL2r0ypUyjlqAB+jOQLAPOmKb0LQliUU3+cVnP0boChcHwIf0PKOEnE1oLhREbqqsoZrGB01Ual9guTXYcsG2lE3cWWUdH4/zhkm1gTLCXsBFRJmMYKIxyaWBVp+rwqWL6Gxy/YzTqjvHhESWVC4BIIf84ioxDOmJKcSCMv3SPxHxEDTWhiezumapXBoJ4dNa3KA+GVJmrJ6/AfzPwiSmoaaof3oTkjaoZyHOiqbRIr65SEOC0C8BQZim4C5PT84k7V1AEo9BHK4e+ihPVi/WbZTDYkkeMMuy1QsyStYy51OlOjJYAHwLfp4HYLgEqWhJWgLmG5KrgHkAbW5wbM6C6iUWuEF/yBHk9yJK5r21MeT6cOxLZQ8xXL+6Bz0HiY6Um6FLLbtr6ZtfRI3j+6njeNiCVOJKA6u/McgMWfeJsMouoniTyEZDDq2Y5bpAirqASWDDgNbePGBFTOg9U0oISlKAVLBKVdoe6k7y1AgBIcKuSAwNuMLWIyihTFj1Dtz4gF7izRVjxNMVKaPoeMj2Mjp0RHy5mjYGLI/oOne0iX/lEYrAZH9jLH7ohNHS5lbExoTFnpwCnJbsUW13REadh9IgsZUv/KI927nuaK3zRsFxYRpKM/1SB+5G8nCKVQLSpSv3RHtHuZXbOWjyUoJKhdzo0WNKwSnf9kh/uiO0jAacrH1MvQ+6I1fRjnWyvaaQTmICilIzK1ISBbMeDkqYfeAEO/suw+bMqkkOmWgOrqDqDwL6N4+MdccwCmErKypWZQJElgpWV2CrEZXL34tAik7eQkiRU1MtBu3ag36gIEOjivZNPqE00id7d5YNZJ6SB/1FxWi5rJceYh2m4UKmYFVdRUTVAZUqK0qZLktdDs5ifJ9mdKsOmbOI8UfwQ1qiZS0Vaqpex/7RCmG8XAPZBSn+sn/5pf8ABHKn9klItYHaT2+8h/Lcj0dmNlQGOqDFw417G6KQlxNnm2hXLPD/AAxCBX7PyZRIzqLHo7dLfHpBcWZYMwuelJUVXDG3j/ONTUZiI2nUAAID68xf7Nho/jHkiSgIcOVvo7j5QPB9xinWgvhuJ9iMvZuTxzN+ETEU8yYsqSg7xdgQYhSqmWC6yB0JaGHZHFgJjJAUNNQWgVjja5eTzySaGmjnSKKnT2swJKrksq6m4WdhCxi+1FNMWkiaCjM5LK4Xbu82gv7WKRP0RMx94FIYcla+AioZS3IfQaCAydBjhO02FDqpOPYtJG1Eg6TAfJf8MSBtNLI3SAdH338n0Ph8Ir/D0P6H8IKimKHHUH0hL6TGhizSY3px10JAIygkixuXGvPQenSNpmLrOewaZdWt97M7u+oFnaFKVWMltGN/T/vBGkrLcxy1aF+kkHysKz8Ynb5CUjOkBQS6bJZgGUCAMosC3SFurripTHXkzAcbcANYm/0sVzBKQgqOhAtbzZo1ODJkssKzoWQkgghSVasAdbPccodFLyLknVj1/wCNiv8A0J/53/1RkAf+HVf2av15RkP0JoZUy3Vz6xHxLGEyVMWD8TDArYiYSAZ6GfhLJPRzmD/CF7bHYo0chVQg/SVAjOlYykBRygoCeAJAaI54sj32KlmhYIrdoCEHJmfkAGZ7l+IGsDEYqMzBMxavs5VEnz5Rtslhs2pmlVRKCJKQWRoStwQSdSAHHnDpUrRSyioSyB72QAqA4q/vNyhXGtMco8tizLpahQf6KW+8x9CbwOXiCpUywKS9woMR+YOkWBRY0ibLzDXSwsRwUPEcOBccIXtqpiOyKlAFrx74sJ47jaOtJUdtLC0pu7KD6EdeUSKVakKKmcswHUwH2FrHMxPNlD5fiIY6pQQkqH2heHx7iZS9rPaKjCnMzeWr4fl+ETqnZwSkhSkhje/HxEBqOsKJt9Hf9esSsemT1Lzbygz94AAeZi5StETjToC43ibNZKQh2SmwHhHuy+0iFzBLJZfB/eT16g3HQmF7aKclnUsWN2YgF+fKAMvGZMqdLWJmbKoE5U8HuBd2bpG3ao1xLixDEQhQQdVpURyswPneBEnEChJKbkRy21xaVlkJupU0dpLKGzAFsqhcODfxAMA5u1IpJqRMl5gpI14E9IWnVGqNpkzEsaXMBd2EJdfU5lG1gH6/9rGHLFMcp56Hl7p+z1iuMTO8YKTo8kmjhUjdsXIszgW90seTtbrEJKQknPZxw4dbcI27RlPZiMp/Wo4X8YiVA0e73B5iCTtANUFV0TDMQwAcDXw8SdennEanlKSlS3KdGZx1t+uMN1LSonJSCSAEgrLcNLfZToOumpgdWUwUVKbLKlulCeauvNWrmEc90M4ni8YXU0q0zFElIFjqbhm8/lCwO83lBiiqEoWAUJUmwL6u3WGGr2WRVSlTKZxNTfsyXJHEAm/g78nbRksn2DGF9gbgEtOp0FoYuz7RZccT+vSF7CZbKZiCAxBDEKuGPW0OGCgE3EJlMohjNkbHZhmB1vpHWRs6HZlA+AAhppWCLRPw+W+sIG0IdRs0qXLnzAwLMCS2pGjalrecG9kcBlT5qBmUpMs5hnFioBi3qbcoObYJSKKbbk3i4iPsdSKQZctJNgHNu8Rc+sNxQt8heWdR4j1/Ro5CPY3+jqjyKbRHRpXLKS4uLkjj+6efQ/CAW12LpVTpQC5WX8k6vyuwg1dSweAEV3trOUmocCxTbgAxUFfH5wPU6xtDeminkX4CGCkEKSBcAfGPEoUbTVBsxGUjg5SCC+luUJOF7b9jVJTlK81lNoBz6sfnEjaLaaSpRl9pYnOUgZlDmxawLXH8o5/D2qzpqat7JmP4sacDsEIEpBykhJNzqWB0eE/abFp05IZOVJ4v3vuBnI6tBORjiSAnLuC6Um5bgVj5J48bWPfEMVQqUppRKjxAzKJPMnh0ECnT2heSV/FkPYGsPbKzjLuMB5gfhFgVEntUlCdSHDXuLj5RWCFTJS055eQkO7XD/aENciV9Jw6alCylZSQlRJDKBBAcXDlhyY34w6LSYim1XknUybgFKgRzBBPr4QO2zwzEKpOcqySQMsqWFALW2pLOUp1Zw5bhHuDTZixMzJUhMpaUykkrXuBNznWTcuLPbyhyl4kmXKJABWQCFcR4RVHTEyQhUfsx7PD1LqJiUzXdaAe4FDdzv7xuW1AaFhWCJmy0KCEjsxlIFnI95fEqI4+ENW1FVSyaVJqVTp05a1r7FMwplkqbeWGuwYc+FtYUcMxRGSYEIyDVnJ15vflBXR6rGH2bYBNmFdTOU1NLHZglTqCQpmSOAsoetoZsRwunqp5UlAVcZejW8bWPlCj7O01KpU0yJkrdWQmXMAUHUCS4dw4uFcCDBzZ+jraedNmVKUhNinKoEPxa9vAxvgH8C3tXTTFzQnsVJm2TusAWsDYX8W8zC/WYeuXaZr4vFh7Q7VKUoqQWADaC5Ot9Yr3Ea0rLmFtoakwSuU7gHyjgZZGpt6+kdfeeJKqFw6ywAs1zf4QaYtx8sZsIxRSkZAckpg6gN4lmZPXg504QRqcM7RICSEoSLJd26ni8JqcUZrksw4eTRLXtRMCMqEgA6kwvg2z3JHmISkyiwcjVzYnqByg1s5iipUxKmszHwP5fjCghalrdRJJe5h52boQqQSdexJHiCBHpritnoO3oa9qNle2kpqpN5jDMB76dP8w+ItyhTo68oB/V4s/YSaJlEkG+QqT8YC7R+z0TpilyVCWpSio2LEm5zB+b3As/GJ/wWxYu0W1xBbKVeO6PXU+Qh22fxHOAVanyAitsRpDSzMsxICwbjmOY5jrBrB9r5UsMp35MY2jWkOO3E1IptdVpEddn60SlzVnRCCfm3xhFxfHvpk1EsPkChrreDCZxKsr95gfI3inCvaRZu4X/AOI6r7SvSPI2+lRkUcUT2WIiRkT+vjCft/QAykLSN4rI8lgk/ECG6oPWImJ06FhGa+QukPYqZg/g5PlAZI84tfYWKXCSkI2GbASUy86t6atiSLsNQkNw68fSIWM+ygFK50tTTMuh7oSLt4li58usWVQ0QSkcwG6W5COeP3ppyU69mryGUj8/SPNKMKN5uUrKp2Z2TlAKmZVKcZglbOLacj0MEcMMgZlCWtCnv2gD+XADwjnR7QKTKWqUnMZb5k28eeuoA5iNanaKVPlmWSyXdamytbukDi54E6axzX2s6sYgfbqoliWCBvGw8Ij7GpzyZwYkKDJ17yR8Q7QOq8JTMmDMtRlp7qLu2t1G7fGD+HVIlp7NICUBJFuAZ/En4+cBLUWDC3kVAvFdqJyJKJaGsoKIAYqA+0Qbh7W5XeO2I4/2dibM4JcEp4FiASOscKvZ2ZUqHYgh1AKUO6jxPROvMgtDRV4PKEhMg5VhICUpmAKdgzjiFcXSXijApThbN6148c6VWI8rHpRK1rp5dQo2TnUpJRyKSD6g6wCxfGsxcIly7Nllvc/aUTcmO2PbLrlKUUJUE9FO3qH+cLcqWSsA8+MUVqrI+X0GdkMQVJm50TuyU7F0ukpOr3f0HCHav21Wt0Hugl1fa4ceEJVZghkHtCkqlq0UPdLOUq5EOOkQ5uIWZ4yUuS0bGHF7CeJ4vmLDSBq5jxFnLKe8CH5giOBqYzgzXJI6T1cBHBayzOW5R3kpcPGkmmK1hI1MMWhMt9iSiTYevoI7SqfT7pV62D+o9YmU0gE5eSfmeXnHsuTvqHQJPzP4esa5AUa4fQ6q5D4kfzHrDjhg7KkmKNh2aUg/fU5/0mB9Dh2eWlIsZi/RA3ifIMfODFfSKnpEiUkqAUVLygl7gAW0AICX/umJckuTofCNBj2XY5llZVaLWo/GLORSDWKu2c2emSCpS0kS0JLdSRwHjDzjm0xpUSUBIXOmBgCWAYB1HiQ5AbjAvctDoWlQse1XZ9NQmXMlDMtGZCyi5SNRmbRjmF/tRX+HbE1a1ZUSlWIBBFxm0Jcix56dYtumofqpctzmKipadQFG7zOZzaDqYIYWo9rONirs5Zl9UJLry+bP4iG45J+0XkTW0V5hmxdRK78lQUC7tcnx/KCq8DmzFJWgMQQVDi3EtrFiVqwuXmRw3gQYGZc5ExDBae8NAW5RXGkiOTbYu/0OftH0jIZ/pP8A7ZjILkvoHZxm4gX/AGoB5EfBolbO4kKjO4YoXY6ultR0zZvhzgzOElQObsz4lMDk4lQSlMJ1KhQs3aSkkDk2b9NAtu1QSap62cMQxNgUS1bz6uzdHHGIVVtXJpUDtUrJW4sAoKtfUj9GIVZXS883s5iFDMSCk50sS/uFz5XhdxClXPZC0pWhLELZenLKoa9YilnnyLI4YcdipW4qpE+YaWSyVkBiSoFJ4KBfrZvdPWBlLJrJk5KpksCWkk5HAD8GS9i7F2tyOkP02TKljeUhAH2iAPizRyGI039tJ/5kv84S8j8IYlXkGzqTN7oHIgknzDfibkkvGkynEtBWfdvwd+Q68vKDSZ8pfdmS1NrlUk/Ix3pMMpJ6uzqlJ7Egk/WdndIcbwIOv6MKUXJ8WM9RRfL6BWMSJcpcmdTzpy6Oe2QS1lLKIYpXluV2BvexHCOeKp7NRBM4pZ81pofrncuPLxhwxj2YJmUUqRRTTTiWrtEkkrzktdan5ORqzjrFaY1hU2kmhAmBEzNvuVLmMnRSnOUIfkQ/AHh2YSvGsaW71+iHGlWSc6+L7/b7M74hKWuUFJ+ss5QApCwDxyqKgqzFgp76QjY1QAXDgubEMR4jUHxEMONbXVCzLp+0FmAU7KvxXNLADjYMB4QKraSVlW09M6dn7wUWUjKGyOGJBfUhxwgZ43i1k+V9l/kXBpxX82PvsurZNTI7Od+2TuAOwWjkftG9xqybPdpeN+y2mmkqltKXfg6DxJABByh2dn8YUvZ1hcxK581SSZQCEFFhmWVgpIPDLlJzDo2sP+ObSLldmShSSpO8lYIuGZJm+9oog66PHLyS4T9p1McZTjsp/arBJkgpE1eY5QZbMQZRJ3goG9/OBdHSAjxh/wBpZ3bUucsrJMXMl3F0KbOAnXLYt1QrnAuq2NP0eVVSCQmYnMUKNtSLFraRZiyc47JM+J45/sXpsoJHhDts/siZEkzpgAWySp795lIQlmIVwUAXuztqP9nGzhq6ozJg+pkHMocVTB3UAHViMxHJLcRFr1kszpgSnuJUCpTP1OQalatFHgSIT1GWvahuCCfuZS8rcmLVrcljxbnyiPhpzBSueY+rgfIQy4ngc0zahMtDkBZbMCWUohNyWJsePA8jAKjwaciWNwjUkuliAHDX3jrYX18nKSa7k/CSl2GiVMTLBPvH6tHMBN1H1c+SYZfZ/NtOyhzKmDMAHUpAlqcJ65z5t1hOlSVqnymBKcmnHMVgqBGoI4g/jB3YfEhT1c9R3ZSndd8oXdTkHUXOltOYhMlaKMSpux6o8RlVac6CWSRmQoZVAj7STcQs7U1onV6TmKESEZVLFt5ZCteDWAa5Jg7S7U0LTFqqAtamC5hSsPyZITZIMJlTLlTKhUxc5IQuYezIzKd+IADAkNreAUWhqcWNeH16VSzLcoQ4IJ78wu4AGofXn4XgrOxESzT9oChapyMrkOylZVi3u5TfxHGFRGHTs5m06RUkghJzNkHuuFFJci7BgYXq3AsZmTjMMhSiWBKlyScoOgGdkjoGgord2JyzilRa1FPKFGWS7EgDiNdeAdrc2Mdexu6bF4EYvUVGZKpdFPWrIgrWFyUgrygEBKpjuGblr4kfNxzEyS2HFNtVTpJ+AV+MU8kR6Gj6Sv7CPUx5Cv8A0viP/oR/zUfxRkZzX2HxQwTxuxSWE0AnYmoLD95Rfnb84vFY3YpnBlCTjP1qgkZpiSTpxb4gQxgxLOwnCAkAANBw4fbSN6FSCkKSQocwXHwgbie2gk5yZf1aGzKAUojNo4AYOxs72jOSWg+MnsE7T4YDKmJKQXSQ3O0fP0+TlURyLR9MU1SKrfQHSQ75VJPmFRXXtA2J7SoQZWVK5li9gSNT6QEZKLvwFKDlryJWzGK9lMSo6PlX4Hj+PlFgVlKCCekIVfgC6dZlrILpGlw4B08GaHfZucZtEgnVLoP7pb5NGOntA5ItVZbYxRMimlKWSE5ZabAm5AGnIXJPAAnhEPag0bo+mSUTHEwpUpCVgdmgrUHJcEgFhxMSZuDSqiTKTOTmSEhhmUA5Rl90hyxPg8LO2U+VMKUEFQlWDrXc213r3SLm9oY58dhY1idc783/AIo2XIwfIJv0SQXGZuxSVjdzXABIs3qOYjaTJwOZdUikBb35aBZ21bnAyhlyFEJUk5Wy9+YLME8Fcgn0EMkjZWmcTAkgg5s2dZLg5rkqvfV4T67eh7x9N/u/gmy8Aw9JElMinClDMJYSlyBxCeVtekaLOHLZB+jqYhISSk3BAAbxIA8Y4yxKzdsgBCkApRMJNwH4HdVqrmRmPMwOp5FKmTn7JluQFZ13IIObvOCCzcQ5ZnL6pwluhcVBd3L/AN/7OmNycNlpSfosmaVIJSEy0qBlhIcvplZSdLl9IG4PjFPNAl/R0BCVJQiWmWnInMVAAjNYOlXXpcRFTITOUAQcstglLqbISE5XdyCBo/AR4qjlIJZKgAtyRMWxJfKbK5qJ8z5KeX6Hxjh4+67GPD8ToZcv6mQEpUpZKZcsDeQHUohw7pDg8RpwEdZm0lGhAV2Ssh3knIlKSlWchaSpQsrItuJta4dbocNQ0sJkEoWVMO2mJAZOQlsw4AJ69YaMNwSnmJAMs+GeYA28GACmCWWvdFt42vBwlGT2jJehH/VX9/JF23wyRLoZ81EoJWoS3KUstRK0hKeBfea+jxUqKhJWnvZ+IKf2b7+6lwSd8hwA4PJzFz7dS/8A9fNSm5ZADkm+dLOS58784p+ersEXCUZ0ne0UAbMCliLMWBudXaMyUpA9PbizFV6JoyplqWQrKotlUzOUoAJAzMnXhrzOlRPEpqcb6zvTSPeUd4i4IUAd3TmXPAfQ4ert86ykLQ5uBlcndExWj8Tld9N25jtiy1qSMwAUpwQFE2d9Do5AN+LmB5JDeLNcMl5557QuAq43T3ePIksL+d4k48hcwFWgTcJ6WB4axphclKAHcPxIPxLQWqJ6GCTvZ2AA4uRoYW8rs88aUWPGyctctACi7oQXd75QL/3uvh1hkTNgfTApQAw0AiUhfBoBP8nKbtnQVJ0iRLnjjEJbkx6CTYRqm7PBBkco9iP2J5xkMt/Rtg8aRVvtWwgSVipSSlS7WtvBLEvzKW9DFoyC8DNodgEYgtBnTZgloCmQggbxbeduQ6vbRr2zVhwlxZP2Q2dRIHaJAHay0OEk5CyQygl2BLu45wbOAylOGDK7wDMoi97RCpaH6FTS5MtdpaQhC5xe3DMQ2nDpaOtHiUqX36hC1FgwKdeiU3hdpOhqUpK4hColJly2SGAEVXi8xapiJgbOZjSwoskAOVFR+zlBJ6RZeJVAKTexEVzW4CMQ+kFyJUpCkIKf7Q6kcwBb96F5dtJDcSaTbKw2j2pNTUqmlKUhsoSkkpZIyuCQNddOMPux1ERQpJ98qWPA2Hy+MV7QYIkT09s5kpWBMy65XuzRcVPVypkt5KgpA3Q1gG4Nwa1oZcX2FZYZIr3oa8TxLsaZJ94oAH+URXWI1LqYnTXxgnjmNiZOEsH9ml25BI4wqVNQT4lm6nmekTZZ7NxxCmH1O8VcAf8AsPlBio2hV2WRD34C5y+Gpfl+cJ5qwlISC4SHPXqeltOkdsLzrmJexL66JGg82bzJhSXkbxvRPpcONUszZgUcm6nM3DoI7ysdUucmSq4SQkE2bI4Y+RF+ggvWrmU0kGTLzg2KgRu9W/GGEbFU86XLmBwShJzDirL3vNy8OjFzTNm4wqxRnVRQgsHKFpJSNSgN/OOqglMqaVTMwIGRnBSg8VAsxBbjr4xFqaZcmrVK+yWK3DE2Zh4c4m4igNnTuqbeGqT5aDyieScWM4p0yPQIeRJUlZUqUtWYP7iiHfg2todNlJ4WgLSXB0HK7ecKOGS0BAQneKwcx0Fy5t49Xh42dwcSUBmZgwHxJ83MUYVbJ82j3bCRno5gLs6CWZ2ExJ4+GvzikcfwyatRYZUOyllgEgKIUC+qndwL7zcYurbir7KgnL0KQkiz3zhrOLOw84obGKee6e0JCSLM6czsojqBmHpG5r53+BvTP2Nfkl0+IIQns0KzpCQLMxJSEEMwJcPq/qTHlFKMw5iXJL/gPPrA9K0pGgclyeMe020KZasp7p48vzEStSl8SlyUe4fVQ7wGc6izn48hGtXiKZFRKWWWwdgRw7vhf5RAxLFxKSQk5irr04EHSF0E6m5MUYsbkrZPnmuyLKne0r7KC/U2iRhHtAnLmhKsiUkh7aDjfrFcIF+kTZK8vPxhywwXYiSRetNiMpYspL9FCJQWDpzil8IxhSLOWOvVvw/XCLC2ax3MQFEqc2PDUW01DwuUOPY84Jq0N0ZHRx+hGRlMXQHo0wYlKYQGolaRNr1qEsJTqshLjgNSR1AB84tm6VhRjboi1O0tLPlTELLgFSCGJuk5S1i9xHDCk0clAX2yEuHZRQgjnu2IPOOisLAGUJAAGkL+PbOImpIUkKHEEfEcjHOlkadyR1IQXFxhJqzjiG1hr6j6JQgs2/PIISEaEyx73IGOO1GPilQKCkIASlpq9VOdQ/A8SerBrslzFTqKaRLUpIO6FvdIVwNw+lo1QhxunXWYbk/d5+Okelk1a8lvTdJGUrb0vH5Iy5e7lTrqo8n/ABiVgGO/RSUKfslOSwchVt7mQwvGKCUBk/mT4wKr7gwGOdMt6rBGcKY4YhsxMkmfUIX2iZqFLFt4FQJA6jeDeGkK9bUKBygtugrVy5AdYtJS89MlKUkns08CNEjS17wif8OmYiYcpSUr0UCCX431AL/CGc7ds+cSrREwegMwgAW7xe7+Pw+UMOHUoQlJPFx/qMbYZITKSSqxU4A0sLEnqS46Q6ytkZM6Sky1qSRoTvB+Li3EmNjBzC5qL2CNnwufMMkKLNmUW91xz/WkP+H0Iky0y0kkJDB9dX/GBWzez5psxVlJNgQ+nmLPb0glOxNCVMSdQHaznmYqxxUFsnyyeSWgfj+ziZwzpypWLkt3rcTzswPWEqRgs6odAzSxxUzk3uBe3iecP0+uTMdKFW4n8oH19UmWkJRZ1XbwJY+P4QE1F+4PFKa9pFwjZKTKS8wlRd3csPSGanAA3dOEKGMbbSqRAM3MpStEIAKiObEi14rnbfaiZVykJElcmXnK0r3lCySCFHKEpIsblwG4EGBxzV9j2bHNR5yuv4Le23oe2oZkvQKMsE8kiakq82Bit9vqJ5EuYkMELyt/dWGHoUgecRUe0WcnDZckJC23TOWq+WWpyrU7qdxDqFy4ZRDQoz9rKid2idZOkwnuuCCDmVcrcBrk+UUNKUWhEMnFpnL6Guao9mhSykFRCQSwAck8hYwEmpOYva7MeDc4tDDNqpKMPUuXTqllMtSFZU9+YrLlmdqoE2LkJVpwcgAVhqfjAQgoDp5fUN0CJMpPGOUuJctDkAcYMX3JdDSKmKYC5htotmAE714k4NhiZSX05njExWKpBACh4Eg/AXEKuymMFHuAcTwEyxnT3RqOXWCOx1SBPlpJZ1pD9SW/XjBXEKhAASuwUL6d08nhYwT9tL++lum8IxbWwMiSei9OxPMekZAPPMjyNom4oj4ZMeNsQxpKauRI4lK1nwDIH+4+kCZFd2csqGoFvGB2zcz6TPmVU2ULKySJgfOZbneN21SSzaHrduW6pB4kr2WKhjHGtpUtpG9HPC0uIGbQYiUAABySwDG72tCJ1xspxpuVITNuqCWZEzMzsSB1H4wnUKiZSSrUgQ3bdKVTrQk75mIUwDXL3bgABqo8xCguYWuwPFi4HQGIZJrR9D0dfO/BpOVA6smWibMU0B66br4GDgtjc86R9GbP0KRKlKIcmWg34bgjvi+H9qkpcDiLcr+Wka4KfqJH+FL/ANgggbxfxTVHx8pPlZW20WCMoLDhaXzII4E5nT4F4mbL7Q9lMyq7itel+9484dK+gTMAcXGh4+EJWL4T2ajuEOpgr3dHGXk+hB5GE8ZQf4HJqemN+PYoZKUEB86sp8Ge0LGNzwoOUZkk952IbRxwI1BHoYm4ipS5FK4JLEn0AHwgXW5t1Ce8tQDcMo3ifRMLytylSGYUoqzbC8Xfdu+gJN28uTwA9pVfUS0omy/2YBzs7hVgFEPp10BPWD+JbPqylcls4BKU3ueWuvDzircX2pqJqinMvLoQAbc93QaQCUo6Z0Omgpy9SDWvsBnFVTCSsqJdwpTuXsbk6aGOKKtWqkquXYvcdOjARLnYmpWYZyQeD+XdBYacI8r8RM5YXM3lsE5n0Sl93KzcRfpBqvorfrRSbcWk/wC/jR6rG1kIlhSRLsTmBuEJYS1EAqUODaXOjmIsymlnXgXCAbC7qLGwfSxsG1j36aCkgpGVwdNGtYu48oj0dEpaFqTlLOAM28sukMkczncDjlVyhsbrRFlxYlJuau/rwWbOo5KsNSElEwOpad0IKVmyQtKTcpBUHPCK3MkglJFxb4w37GbJpCkrWoTF5jnSlRAASopKVKsTdJ08Y328wxEqYChIQFurK+htpwF3imV96OLB+BUlot0HxMF8Foc6s3BJB6G+kCWc20gxs/MUVEOco3m4ekKm/aUQrkWJSoZIj2bh8skKyh+WjnrHlNPBTESdjWSYR2alADUEDW/EHpeJ4Tb0it0FClC2sbFrgj0fWAWzuEhc8NfLMTbmnOxv5O8FUVfbo+olqEwu2ZSSbC5TYXAJPUgQw4JgQlrQtgGCbM29YOwLPwgnJp0SZpINf0SmMgpmjyGk1lUnEZYlkLmJS44qAPo8NGzuVEmWlF05E5WyjQBiNOHEc4+fkzYtrYLF+0pJea5Q8sgaqKLAdBlZ/Pq9GLJybQ7qunWOCaY9OkzCUTAmYzlKt1x3XJ0IcM7G9nEcKzExlKJgyTgHA4F3YpPHQ/GA2OYhugpvNluUtaWkC6kKtvhQGUjRuUKvtGxorVTy5aFoQl/rd5KMi0pKQDrY5R1y8bMWbEnFtCOmytTSZB2hxFU6oK1qzFKEyxyASAS3isqJPG3KBZLCMVN4njEabNjjbb2fbwUccFFHOomwFrl2PhE6qnNASum2PhFGOJzeqyn1Pg5+okf4Mv8A6aYJNArCz/8AjU5/9qV/00wTQuK0fOMwDr5GMnyUrSUqAIOoMdCl44TZoZQSXKdfnGujAOqmIWE5nCCQnw1vHKqo95E46pWw8CGc+JEdESpxU6UFuZt84myhuZJgy2/TGJYRbk2yiTpUjVc2UA5cdAYo72jTwa+YUJITlQ3N8gv0Jb4RbtcAkHOWI0YWI5vCdjmCoq1dmxzjWYkXTxAL66v084LJ22U9HmWKbf2qKkkUayvM4AAYuCfl1jydJzEh0hJOoL2D3HnZrGG7Fth66UrIELnIsUrQnMAPC5SenzgHR7EVZmFJQyy57NTJWEi+a5AZyAz8RGQuVsrzzxQUVGT4vv8A3ugViCWSAg6an7XHjowe3GNpU0kBI8G0v0AGrwUw7YeqqZvZiUpOQ72bmGcctL/p4tnZX2XCVME8mWsuHCkqHAOxB6cRDY4+UUTT65RzNwVqhV2TpJYovrErC88whxYDMwDG6Q4Pz4xrjeCFSU5nbVKVO7HUgahJYcni5sSw+RkdSADwIsX6GKxxqR2Uw5tDcHW3U8/GBnGUNiMeRZHxaFTEsHSJKZqEsUlpgD2IJYtwCgRe90+MebOSWKn4t6a/jB2lqMs5IUWQt5ahwOYbr+ZF/GOWJ0ApwVoDBNlJ8TuqHQuE9COsA5uUaGcFCVhKlWR4QSlyEu5S7txbTTgRCthuJzFiwCRz1PlwEOWAYecoKnI4P+tP5wqEZRdGymoq2TMKwVDoWEtkUVJZ3bQvzD/jDJKl3B1uIjUwiTTqKVh73EMl3ObKXJ2wvnjI3jIopnj5HRFi+zH9kr78z5S4yMjen+TOj13wX7GjEP2I+4v5JgR7Sv2A/wASX/1J0ZGRbl+DOT0/zj+0Js3SIsyMjI4MT7mYOrYD1uhjIyK8Zxeq8n1VhX/k5H+FK/2JginhGRkN8nGOo0jhTd4xkZGs1EsxExT9kfGMjI19jy7itU8PGI+zvv8A31/7zGRkRZexXj8h2bCwj/zk/wDwpX++ZHsZAw7S/QMu8f2Ftlf2s77ivlLhmwz9knwMZGRdg+BJL5EXFe6fGE7aL9jO+4f9qoyMg8nwDwf/AEQhTu9K/wASV8xB3azuzfun/dGRkRR7HQn5BeCd0RZVL3E+Cf8AbGRkHH5Mm6n4xJ0nUeAiV748R849jIHyRheMjIyKTT//2Q=="/>
          <p:cNvSpPr>
            <a:spLocks noChangeAspect="1" noChangeArrowheads="1"/>
          </p:cNvSpPr>
          <p:nvPr/>
        </p:nvSpPr>
        <p:spPr bwMode="auto">
          <a:xfrm>
            <a:off x="5008563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_tradnl">
              <a:latin typeface="Times New Roman" pitchFamily="18" charset="0"/>
            </a:endParaRPr>
          </a:p>
        </p:txBody>
      </p:sp>
      <p:sp>
        <p:nvSpPr>
          <p:cNvPr id="16405" name="AutoShape 21" descr="data:image/jpg;base64,/9j/4AAQSkZJRgABAQAAAQABAAD/2wCEAAkGBhQSERUUExQWFRUWGBoYGBcYGBcYGBoXGBgcGBscFxgcHCYeGBojHBcXHy8gJCcpLCwtFyAxNTAqNSYrLCkBCQoKDgwOGg8PGiwkHyQsLSosLC0sLCwsLCwsLCwsLCksLCwsLCwsLCwsLCwpLCwpLCwsKSwpLCksLCwsKSwpLP/AABEIAOEA4QMBIgACEQEDEQH/xAAcAAACAgMBAQAAAAAAAAAAAAAFBgQHAAIDAQj/xABLEAABAgQDBQUEBwQIBAYDAAABAhEAAwQhBRIxBiJBUWETMnGBkQdCobEUI1JywdHwM4LS4RVDU2JzkqKyFpOz8Rc0VGPD4yQlg//EABoBAAMBAQEBAAAAAAAAAAAAAAIDBAEFAAb/xAAsEQACAgIBAwQCAgEFAQAAAAAAAQIRAyESBDFBEyIyUWFxofDBUmKBkeEz/9oADAMBAAIRAxEAPwBh/wDFOf8A2cr0X/FHo9qU9/2Ur/X/ABQlKjVJibmyv04/Q9o9p88/1cr/AF/xRIl+0madZcv0V/FCLJS+giZLzDgnzIEe5yBcIjqj2hLPuI9FfxR3Rt0s+6j0UPxhRkBR91B8xE+XTK4yz5QakwHFDfR7UKXqlPk/5wQn4wE9m7fWTAj1B/KFLDEsrj4GI+2mPoQqRKSfrELEwt7tmD9ekbKdRs9HHylQ3bV7KS8QlJlTFzEBKwt5ZSC4BS1wbbxgXReyyilhgJqvvTVfg0NVJUCYhKxooA+oeOsM0xVtaFmZs9TSFDLKQ7O6nUf9RMTpdW/dECdtcTTKWgE7yk2HmbxNwRJXKQs2cAmGRa7E2SMvkEEBR1tHSbMEtLnyHEnlHRJAiBKm51doe6O4On2vPh08YIX2ItcCClS1EzFnLLlucge5KgO8QOrcOLxF+lpCsudU6ZysEj91LADxhW272v7FQEt11E5JCAP6uS9z0Kzx5NyMBMD21EkiXUSpktJO9MkqCr8SoZc5bmCdLR7kke9OTVlkzgkj61CF+KUnyDiEbbzYuSqSqdKR2CxplslRfQpFvPpDvSzZORMynCZoUHEwrKviXY9IH4tUdqkomJ19IPuL2ig1TCmWkEl94m+m9luP3Y4aqtBXbCm7KpMsFwAG87wNpkO0TZXSKenWztJlRNk0hMSKOheDVLQRBPKkdGOOwQjD46CghgFHHv0GEeuN9NC4qhiytgsDFPI7RQ+smsS/BHujz7x8RygNhOBCbNCSN0XV4Dh56Q+FNmgZZXLSAcUgTj+0HZIJLCKmxvH1TlG9oa/aEVZgj3TfxaECbLYw3BBP3S7mZJUqifU0ZGRkdCiQ+f8A6Uj7afURgrJY1W/g5+UAwrpHZERuR1PTCn9Jp91BV94sPQOY2l16+GVP3Uh/UuYHpVHRK4W5sJY4oO09cs/1i/8AMr84O4dWrBBC1/5ifnCfInQwYVV3Yxik/s1wVdh3n4ioU65iUBa0hxZj4ltW1tFO1VcTMK1l1EuTzJi3sInwGrNhaY1ilqDpWkKTLLhIUXzXBvwI5ekOdySF45Rx3oO+zTaDtpHZqd0d0niDw8j84dYQqZCKfKlICSgAJNgoNbUavDJR41mN7jnx8TDseVVxZFlVvkgPtHgyJ9dLMxQSlEoFnuXWqw/P9A39OQkZUkWDADgIR/ahVtNlkHWVbX7aoS6faObLDdosDgbkfi0M9VRdUA8EsiTTLiqp2dpYPe7x5I4+unnALbXadFNLCACpamAlp1I5P7oOj8n5QlYVt7NSTmKZnjuqt1H5QYpK6ROQ6QTNUVKmKXrmAYAHRt6wGgEN9WLWhS6aSkuXY44Ps8pSlT6ghU6axX9lIGiEDglItBlWDIzgkC2ng0QpNWpQbg5DvoR0jDUqT3yDwcF4VZ0JY0lSONTULplFchm9+UbJWPwU3EfGJmG7V01WlkLGfjKUwmJbW3vAcw8Bq2ZrADZvYldTUmo35UhCioLfKSsHRB5O7lunNnwk+xzuoxx7gr2oyOzq0k3Cpab+ClD8oHYJT5kpPOG32myELQgABSwWCmv1YA6aQK2eosstIPKE9W6jZvSK3QWoqLSDFPRRlFIEFpKA0cCc22dVKiIKSPRSQQyx0kygXKrJFz+UAm26Ns64PKEtD8Tc+HD9dYnmoaFhWKqX2iwClIsB9pLcOmsRK6cRMAKjlyki93f+cURTQDjbIW1U3tZp5Jt+P5QpVVNrDVOklufPxN4EVcjWKcUhc0fQDxkex5F1kZ8zITHURzePQqImjsHR42SY45o3C4yjSQlcEKGpYiBHaR2kTmMbR4sbA6p2vDVNpytIUFEFNwDdJ8jYeMV1gNexEOqsZSiSpROgeHw7EuRboC49hcutylMwylA3BdO8ksGKXbqCGgrhFIvdQCVkDhfTqYr2l2nV2ilFTIJBAt7xUT46fGLO2Tq0rAWhT3A/D8YCMU5ASi1ET/aZMMuZKCtey0JH9orrChQusgJUkPo9vj/KD3t5f6ZJb+w/+RcVrRT1JII4Q949i4ZaSRZNPsOVHMuYPJLgebj5QXw/DlUm8gCcgZnGUhYzBiUjNlV1Grc9IgbPbVJmywCWIFx1giMXTfKoHo94VycWOaUkcJ1ahSAENkU7BOt/i7+cDZNAtCHzKKyPfsfC2kcsabKpSNDqBwVwUPx9YJ9s9MgqurK5MeUq2Fd6JGCUKVSiqflP/wDTIkDjmNiFPwHLWMxLaUrHZ06MyUjKMu7KSBbvcugv4QsVdWCnO28k3axIB+cccTxnt9xBWJYsSVAqV0DAZU/E9IsjlSjZzsmGU50R6uoTMmEqnOtGhCSUE8UgB7Dn11LGCWEbyQWyvw5QEO7YacoM4PO3REXU5XKFFWLAoO0M9LKtE+UiIFHNsIJ06nt844UpOys27OOBHbbv9UnU/bPL7o4+nOOlfKUSwJloHemWduSeZ+AjSixNE0K7NLIScqeoHH1eN3Fcj1AraGt7EKf30nJawypYj5GFfE8WWpYzMMqmYctfN7EdIbsfoe3lFILKBzJPUc+hBI8+kKdNgipglqmJyqlqyKSp2WhHdLcwNzkcoizBOPG5C5X4DkxLAQLrA8FKhcCalWsexO2en2L2jI8jI6uyA+ZQY8zRpmjHhB1zcqjM0aExqVR6jx2zxumZEbPGwVHjwZpK/JHLGNo1KllL2aBc2daIagVbo4wSQLCMsFWQcAXJ5ABoasExJciZLmpXlQFc+9o6SOPP4wrJBCSwdKWKj5gfMgAQbwKSFqClglKRupBvcsADxUTx/ARiQPZUTvbNiKJ1RTTEF0Lp3B8Jq/xtFeKUNP0Oo/KHL2r0ypUyjlqAB+jOQLAPOmKb0LQliUU3+cVnP0boChcHwIf0PKOEnE1oLhREbqqsoZrGB01Ual9guTXYcsG2lE3cWWUdH4/zhkm1gTLCXsBFRJmMYKIxyaWBVp+rwqWL6Gxy/YzTqjvHhESWVC4BIIf84ioxDOmJKcSCMv3SPxHxEDTWhiezumapXBoJ4dNa3KA+GVJmrJ6/AfzPwiSmoaaof3oTkjaoZyHOiqbRIr65SEOC0C8BQZim4C5PT84k7V1AEo9BHK4e+ihPVi/WbZTDYkkeMMuy1QsyStYy51OlOjJYAHwLfp4HYLgEqWhJWgLmG5KrgHkAbW5wbM6C6iUWuEF/yBHk9yJK5r21MeT6cOxLZQ8xXL+6Bz0HiY6Um6FLLbtr6ZtfRI3j+6njeNiCVOJKA6u/McgMWfeJsMouoniTyEZDDq2Y5bpAirqASWDDgNbePGBFTOg9U0oISlKAVLBKVdoe6k7y1AgBIcKuSAwNuMLWIyihTFj1Dtz4gF7izRVjxNMVKaPoeMj2Mjp0RHy5mjYGLI/oOne0iX/lEYrAZH9jLH7ohNHS5lbExoTFnpwCnJbsUW13REadh9IgsZUv/KI927nuaK3zRsFxYRpKM/1SB+5G8nCKVQLSpSv3RHtHuZXbOWjyUoJKhdzo0WNKwSnf9kh/uiO0jAacrH1MvQ+6I1fRjnWyvaaQTmICilIzK1ISBbMeDkqYfeAEO/suw+bMqkkOmWgOrqDqDwL6N4+MdccwCmErKypWZQJElgpWV2CrEZXL34tAik7eQkiRU1MtBu3ag36gIEOjivZNPqE00id7d5YNZJ6SB/1FxWi5rJceYh2m4UKmYFVdRUTVAZUqK0qZLktdDs5ifJ9mdKsOmbOI8UfwQ1qiZS0Vaqpex/7RCmG8XAPZBSn+sn/5pf8ABHKn9klItYHaT2+8h/Lcj0dmNlQGOqDFw417G6KQlxNnm2hXLPD/AAxCBX7PyZRIzqLHo7dLfHpBcWZYMwuelJUVXDG3j/ONTUZiI2nUAAID68xf7Nho/jHkiSgIcOVvo7j5QPB9xinWgvhuJ9iMvZuTxzN+ETEU8yYsqSg7xdgQYhSqmWC6yB0JaGHZHFgJjJAUNNQWgVjja5eTzySaGmjnSKKnT2swJKrksq6m4WdhCxi+1FNMWkiaCjM5LK4Xbu82gv7WKRP0RMx94FIYcla+AioZS3IfQaCAydBjhO02FDqpOPYtJG1Eg6TAfJf8MSBtNLI3SAdH338n0Ph8Ir/D0P6H8IKimKHHUH0hL6TGhizSY3px10JAIygkixuXGvPQenSNpmLrOewaZdWt97M7u+oFnaFKVWMltGN/T/vBGkrLcxy1aF+kkHysKz8Ynb5CUjOkBQS6bJZgGUCAMosC3SFurripTHXkzAcbcANYm/0sVzBKQgqOhAtbzZo1ODJkssKzoWQkgghSVasAdbPccodFLyLknVj1/wCNiv8A0J/53/1RkAf+HVf2av15RkP0JoZUy3Vz6xHxLGEyVMWD8TDArYiYSAZ6GfhLJPRzmD/CF7bHYo0chVQg/SVAjOlYykBRygoCeAJAaI54sj32KlmhYIrdoCEHJmfkAGZ7l+IGsDEYqMzBMxavs5VEnz5Rtslhs2pmlVRKCJKQWRoStwQSdSAHHnDpUrRSyioSyB72QAqA4q/vNyhXGtMco8tizLpahQf6KW+8x9CbwOXiCpUywKS9woMR+YOkWBRY0ibLzDXSwsRwUPEcOBccIXtqpiOyKlAFrx74sJ47jaOtJUdtLC0pu7KD6EdeUSKVakKKmcswHUwH2FrHMxPNlD5fiIY6pQQkqH2heHx7iZS9rPaKjCnMzeWr4fl+ETqnZwSkhSkhje/HxEBqOsKJt9Hf9esSsemT1Lzbygz94AAeZi5StETjToC43ibNZKQh2SmwHhHuy+0iFzBLJZfB/eT16g3HQmF7aKclnUsWN2YgF+fKAMvGZMqdLWJmbKoE5U8HuBd2bpG3ao1xLixDEQhQQdVpURyswPneBEnEChJKbkRy21xaVlkJupU0dpLKGzAFsqhcODfxAMA5u1IpJqRMl5gpI14E9IWnVGqNpkzEsaXMBd2EJdfU5lG1gH6/9rGHLFMcp56Hl7p+z1iuMTO8YKTo8kmjhUjdsXIszgW90seTtbrEJKQknPZxw4dbcI27RlPZiMp/Wo4X8YiVA0e73B5iCTtANUFV0TDMQwAcDXw8SdennEanlKSlS3KdGZx1t+uMN1LSonJSCSAEgrLcNLfZToOumpgdWUwUVKbLKlulCeauvNWrmEc90M4ni8YXU0q0zFElIFjqbhm8/lCwO83lBiiqEoWAUJUmwL6u3WGGr2WRVSlTKZxNTfsyXJHEAm/g78nbRksn2DGF9gbgEtOp0FoYuz7RZccT+vSF7CZbKZiCAxBDEKuGPW0OGCgE3EJlMohjNkbHZhmB1vpHWRs6HZlA+AAhppWCLRPw+W+sIG0IdRs0qXLnzAwLMCS2pGjalrecG9kcBlT5qBmUpMs5hnFioBi3qbcoObYJSKKbbk3i4iPsdSKQZctJNgHNu8Rc+sNxQt8heWdR4j1/Ro5CPY3+jqjyKbRHRpXLKS4uLkjj+6efQ/CAW12LpVTpQC5WX8k6vyuwg1dSweAEV3trOUmocCxTbgAxUFfH5wPU6xtDeminkX4CGCkEKSBcAfGPEoUbTVBsxGUjg5SCC+luUJOF7b9jVJTlK81lNoBz6sfnEjaLaaSpRl9pYnOUgZlDmxawLXH8o5/D2qzpqat7JmP4sacDsEIEpBykhJNzqWB0eE/abFp05IZOVJ4v3vuBnI6tBORjiSAnLuC6Um5bgVj5J48bWPfEMVQqUppRKjxAzKJPMnh0ECnT2heSV/FkPYGsPbKzjLuMB5gfhFgVEntUlCdSHDXuLj5RWCFTJS055eQkO7XD/aENciV9Jw6alCylZSQlRJDKBBAcXDlhyY34w6LSYim1XknUybgFKgRzBBPr4QO2zwzEKpOcqySQMsqWFALW2pLOUp1Zw5bhHuDTZixMzJUhMpaUykkrXuBNznWTcuLPbyhyl4kmXKJABWQCFcR4RVHTEyQhUfsx7PD1LqJiUzXdaAe4FDdzv7xuW1AaFhWCJmy0KCEjsxlIFnI95fEqI4+ENW1FVSyaVJqVTp05a1r7FMwplkqbeWGuwYc+FtYUcMxRGSYEIyDVnJ15vflBXR6rGH2bYBNmFdTOU1NLHZglTqCQpmSOAsoetoZsRwunqp5UlAVcZejW8bWPlCj7O01KpU0yJkrdWQmXMAUHUCS4dw4uFcCDBzZ+jraedNmVKUhNinKoEPxa9vAxvgH8C3tXTTFzQnsVJm2TusAWsDYX8W8zC/WYeuXaZr4vFh7Q7VKUoqQWADaC5Ot9Yr3Ea0rLmFtoakwSuU7gHyjgZZGpt6+kdfeeJKqFw6ywAs1zf4QaYtx8sZsIxRSkZAckpg6gN4lmZPXg504QRqcM7RICSEoSLJd26ni8JqcUZrksw4eTRLXtRMCMqEgA6kwvg2z3JHmISkyiwcjVzYnqByg1s5iipUxKmszHwP5fjCghalrdRJJe5h52boQqQSdexJHiCBHpritnoO3oa9qNle2kpqpN5jDMB76dP8w+ItyhTo68oB/V4s/YSaJlEkG+QqT8YC7R+z0TpilyVCWpSio2LEm5zB+b3As/GJ/wWxYu0W1xBbKVeO6PXU+Qh22fxHOAVanyAitsRpDSzMsxICwbjmOY5jrBrB9r5UsMp35MY2jWkOO3E1IptdVpEddn60SlzVnRCCfm3xhFxfHvpk1EsPkChrreDCZxKsr95gfI3inCvaRZu4X/AOI6r7SvSPI2+lRkUcUT2WIiRkT+vjCft/QAykLSN4rI8lgk/ECG6oPWImJ06FhGa+QukPYqZg/g5PlAZI84tfYWKXCSkI2GbASUy86t6atiSLsNQkNw68fSIWM+ygFK50tTTMuh7oSLt4li58usWVQ0QSkcwG6W5COeP3ppyU69mryGUj8/SPNKMKN5uUrKp2Z2TlAKmZVKcZglbOLacj0MEcMMgZlCWtCnv2gD+XADwjnR7QKTKWqUnMZb5k28eeuoA5iNanaKVPlmWSyXdamytbukDi54E6axzX2s6sYgfbqoliWCBvGw8Ij7GpzyZwYkKDJ17yR8Q7QOq8JTMmDMtRlp7qLu2t1G7fGD+HVIlp7NICUBJFuAZ/En4+cBLUWDC3kVAvFdqJyJKJaGsoKIAYqA+0Qbh7W5XeO2I4/2dibM4JcEp4FiASOscKvZ2ZUqHYgh1AKUO6jxPROvMgtDRV4PKEhMg5VhICUpmAKdgzjiFcXSXijApThbN6148c6VWI8rHpRK1rp5dQo2TnUpJRyKSD6g6wCxfGsxcIly7Nllvc/aUTcmO2PbLrlKUUJUE9FO3qH+cLcqWSsA8+MUVqrI+X0GdkMQVJm50TuyU7F0ukpOr3f0HCHav21Wt0Hugl1fa4ceEJVZghkHtCkqlq0UPdLOUq5EOOkQ5uIWZ4yUuS0bGHF7CeJ4vmLDSBq5jxFnLKe8CH5giOBqYzgzXJI6T1cBHBayzOW5R3kpcPGkmmK1hI1MMWhMt9iSiTYevoI7SqfT7pV62D+o9YmU0gE5eSfmeXnHsuTvqHQJPzP4esa5AUa4fQ6q5D4kfzHrDjhg7KkmKNh2aUg/fU5/0mB9Dh2eWlIsZi/RA3ifIMfODFfSKnpEiUkqAUVLygl7gAW0AICX/umJckuTofCNBj2XY5llZVaLWo/GLORSDWKu2c2emSCpS0kS0JLdSRwHjDzjm0xpUSUBIXOmBgCWAYB1HiQ5AbjAvctDoWlQse1XZ9NQmXMlDMtGZCyi5SNRmbRjmF/tRX+HbE1a1ZUSlWIBBFxm0Jcix56dYtumofqpctzmKipadQFG7zOZzaDqYIYWo9rONirs5Zl9UJLry+bP4iG45J+0XkTW0V5hmxdRK78lQUC7tcnx/KCq8DmzFJWgMQQVDi3EtrFiVqwuXmRw3gQYGZc5ExDBae8NAW5RXGkiOTbYu/0OftH0jIZ/pP8A7ZjILkvoHZxm4gX/AGoB5EfBolbO4kKjO4YoXY6ultR0zZvhzgzOElQObsz4lMDk4lQSlMJ1KhQs3aSkkDk2b9NAtu1QSap62cMQxNgUS1bz6uzdHHGIVVtXJpUDtUrJW4sAoKtfUj9GIVZXS883s5iFDMSCk50sS/uFz5XhdxClXPZC0pWhLELZenLKoa9YilnnyLI4YcdipW4qpE+YaWSyVkBiSoFJ4KBfrZvdPWBlLJrJk5KpksCWkk5HAD8GS9i7F2tyOkP02TKljeUhAH2iAPizRyGI039tJ/5kv84S8j8IYlXkGzqTN7oHIgknzDfibkkvGkynEtBWfdvwd+Q68vKDSZ8pfdmS1NrlUk/Ix3pMMpJ6uzqlJ7Egk/WdndIcbwIOv6MKUXJ8WM9RRfL6BWMSJcpcmdTzpy6Oe2QS1lLKIYpXluV2BvexHCOeKp7NRBM4pZ81pofrncuPLxhwxj2YJmUUqRRTTTiWrtEkkrzktdan5ORqzjrFaY1hU2kmhAmBEzNvuVLmMnRSnOUIfkQ/AHh2YSvGsaW71+iHGlWSc6+L7/b7M74hKWuUFJ+ss5QApCwDxyqKgqzFgp76QjY1QAXDgubEMR4jUHxEMONbXVCzLp+0FmAU7KvxXNLADjYMB4QKraSVlW09M6dn7wUWUjKGyOGJBfUhxwgZ43i1k+V9l/kXBpxX82PvsurZNTI7Od+2TuAOwWjkftG9xqybPdpeN+y2mmkqltKXfg6DxJABByh2dn8YUvZ1hcxK581SSZQCEFFhmWVgpIPDLlJzDo2sP+ObSLldmShSSpO8lYIuGZJm+9oog66PHLyS4T9p1McZTjsp/arBJkgpE1eY5QZbMQZRJ3goG9/OBdHSAjxh/wBpZ3bUucsrJMXMl3F0KbOAnXLYt1QrnAuq2NP0eVVSCQmYnMUKNtSLFraRZiyc47JM+J45/sXpsoJHhDts/siZEkzpgAWySp795lIQlmIVwUAXuztqP9nGzhq6ozJg+pkHMocVTB3UAHViMxHJLcRFr1kszpgSnuJUCpTP1OQalatFHgSIT1GWvahuCCfuZS8rcmLVrcljxbnyiPhpzBSueY+rgfIQy4ngc0zahMtDkBZbMCWUohNyWJsePA8jAKjwaciWNwjUkuliAHDX3jrYX18nKSa7k/CSl2GiVMTLBPvH6tHMBN1H1c+SYZfZ/NtOyhzKmDMAHUpAlqcJ65z5t1hOlSVqnymBKcmnHMVgqBGoI4g/jB3YfEhT1c9R3ZSndd8oXdTkHUXOltOYhMlaKMSpux6o8RlVac6CWSRmQoZVAj7STcQs7U1onV6TmKESEZVLFt5ZCteDWAa5Jg7S7U0LTFqqAtamC5hSsPyZITZIMJlTLlTKhUxc5IQuYezIzKd+IADAkNreAUWhqcWNeH16VSzLcoQ4IJ78wu4AGofXn4XgrOxESzT9oChapyMrkOylZVi3u5TfxHGFRGHTs5m06RUkghJzNkHuuFFJci7BgYXq3AsZmTjMMhSiWBKlyScoOgGdkjoGgord2JyzilRa1FPKFGWS7EgDiNdeAdrc2Mdexu6bF4EYvUVGZKpdFPWrIgrWFyUgrygEBKpjuGblr4kfNxzEyS2HFNtVTpJ+AV+MU8kR6Gj6Sv7CPUx5Cv8A0viP/oR/zUfxRkZzX2HxQwTxuxSWE0AnYmoLD95Rfnb84vFY3YpnBlCTjP1qgkZpiSTpxb4gQxgxLOwnCAkAANBw4fbSN6FSCkKSQocwXHwgbie2gk5yZf1aGzKAUojNo4AYOxs72jOSWg+MnsE7T4YDKmJKQXSQ3O0fP0+TlURyLR9MU1SKrfQHSQ75VJPmFRXXtA2J7SoQZWVK5li9gSNT6QEZKLvwFKDlryJWzGK9lMSo6PlX4Hj+PlFgVlKCCekIVfgC6dZlrILpGlw4B08GaHfZucZtEgnVLoP7pb5NGOntA5ItVZbYxRMimlKWSE5ZabAm5AGnIXJPAAnhEPag0bo+mSUTHEwpUpCVgdmgrUHJcEgFhxMSZuDSqiTKTOTmSEhhmUA5Rl90hyxPg8LO2U+VMKUEFQlWDrXc213r3SLm9oY58dhY1idc783/AIo2XIwfIJv0SQXGZuxSVjdzXABIs3qOYjaTJwOZdUikBb35aBZ21bnAyhlyFEJUk5Wy9+YLME8Fcgn0EMkjZWmcTAkgg5s2dZLg5rkqvfV4T67eh7x9N/u/gmy8Aw9JElMinClDMJYSlyBxCeVtekaLOHLZB+jqYhISSk3BAAbxIA8Y4yxKzdsgBCkApRMJNwH4HdVqrmRmPMwOp5FKmTn7JluQFZ13IIObvOCCzcQ5ZnL6pwluhcVBd3L/AN/7OmNycNlpSfosmaVIJSEy0qBlhIcvplZSdLl9IG4PjFPNAl/R0BCVJQiWmWnInMVAAjNYOlXXpcRFTITOUAQcstglLqbISE5XdyCBo/AR4qjlIJZKgAtyRMWxJfKbK5qJ8z5KeX6Hxjh4+67GPD8ToZcv6mQEpUpZKZcsDeQHUohw7pDg8RpwEdZm0lGhAV2Ssh3knIlKSlWchaSpQsrItuJta4dbocNQ0sJkEoWVMO2mJAZOQlsw4AJ69YaMNwSnmJAMs+GeYA28GACmCWWvdFt42vBwlGT2jJehH/VX9/JF23wyRLoZ81EoJWoS3KUstRK0hKeBfea+jxUqKhJWnvZ+IKf2b7+6lwSd8hwA4PJzFz7dS/8A9fNSm5ZADkm+dLOS58784p+ersEXCUZ0ne0UAbMCliLMWBudXaMyUpA9PbizFV6JoyplqWQrKotlUzOUoAJAzMnXhrzOlRPEpqcb6zvTSPeUd4i4IUAd3TmXPAfQ4ert86ykLQ5uBlcndExWj8Tld9N25jtiy1qSMwAUpwQFE2d9Do5AN+LmB5JDeLNcMl5557QuAq43T3ePIksL+d4k48hcwFWgTcJ6WB4axphclKAHcPxIPxLQWqJ6GCTvZ2AA4uRoYW8rs88aUWPGyctctACi7oQXd75QL/3uvh1hkTNgfTApQAw0AiUhfBoBP8nKbtnQVJ0iRLnjjEJbkx6CTYRqm7PBBkco9iP2J5xkMt/Rtg8aRVvtWwgSVipSSlS7WtvBLEvzKW9DFoyC8DNodgEYgtBnTZgloCmQggbxbeduQ6vbRr2zVhwlxZP2Q2dRIHaJAHay0OEk5CyQygl2BLu45wbOAylOGDK7wDMoi97RCpaH6FTS5MtdpaQhC5xe3DMQ2nDpaOtHiUqX36hC1FgwKdeiU3hdpOhqUpK4hColJly2SGAEVXi8xapiJgbOZjSwoskAOVFR+zlBJ6RZeJVAKTexEVzW4CMQ+kFyJUpCkIKf7Q6kcwBb96F5dtJDcSaTbKw2j2pNTUqmlKUhsoSkkpZIyuCQNddOMPux1ERQpJ98qWPA2Hy+MV7QYIkT09s5kpWBMy65XuzRcVPVypkt5KgpA3Q1gG4Nwa1oZcX2FZYZIr3oa8TxLsaZJ94oAH+URXWI1LqYnTXxgnjmNiZOEsH9ml25BI4wqVNQT4lm6nmekTZZ7NxxCmH1O8VcAf8AsPlBio2hV2WRD34C5y+Gpfl+cJ5qwlISC4SHPXqeltOkdsLzrmJexL66JGg82bzJhSXkbxvRPpcONUszZgUcm6nM3DoI7ysdUucmSq4SQkE2bI4Y+RF+ggvWrmU0kGTLzg2KgRu9W/GGEbFU86XLmBwShJzDirL3vNy8OjFzTNm4wqxRnVRQgsHKFpJSNSgN/OOqglMqaVTMwIGRnBSg8VAsxBbjr4xFqaZcmrVK+yWK3DE2Zh4c4m4igNnTuqbeGqT5aDyieScWM4p0yPQIeRJUlZUqUtWYP7iiHfg2todNlJ4WgLSXB0HK7ecKOGS0BAQneKwcx0Fy5t49Xh42dwcSUBmZgwHxJ83MUYVbJ82j3bCRno5gLs6CWZ2ExJ4+GvzikcfwyatRYZUOyllgEgKIUC+qndwL7zcYurbir7KgnL0KQkiz3zhrOLOw84obGKee6e0JCSLM6czsojqBmHpG5r53+BvTP2Nfkl0+IIQns0KzpCQLMxJSEEMwJcPq/qTHlFKMw5iXJL/gPPrA9K0pGgclyeMe020KZasp7p48vzEStSl8SlyUe4fVQ7wGc6izn48hGtXiKZFRKWWWwdgRw7vhf5RAxLFxKSQk5irr04EHSF0E6m5MUYsbkrZPnmuyLKne0r7KC/U2iRhHtAnLmhKsiUkh7aDjfrFcIF+kTZK8vPxhywwXYiSRetNiMpYspL9FCJQWDpzil8IxhSLOWOvVvw/XCLC2ax3MQFEqc2PDUW01DwuUOPY84Jq0N0ZHRx+hGRlMXQHo0wYlKYQGolaRNr1qEsJTqshLjgNSR1AB84tm6VhRjboi1O0tLPlTELLgFSCGJuk5S1i9xHDCk0clAX2yEuHZRQgjnu2IPOOisLAGUJAAGkL+PbOImpIUkKHEEfEcjHOlkadyR1IQXFxhJqzjiG1hr6j6JQgs2/PIISEaEyx73IGOO1GPilQKCkIASlpq9VOdQ/A8SerBrslzFTqKaRLUpIO6FvdIVwNw+lo1QhxunXWYbk/d5+Okelk1a8lvTdJGUrb0vH5Iy5e7lTrqo8n/ABiVgGO/RSUKfslOSwchVt7mQwvGKCUBk/mT4wKr7gwGOdMt6rBGcKY4YhsxMkmfUIX2iZqFLFt4FQJA6jeDeGkK9bUKBygtugrVy5AdYtJS89MlKUkns08CNEjS17wif8OmYiYcpSUr0UCCX431AL/CGc7ds+cSrREwegMwgAW7xe7+Pw+UMOHUoQlJPFx/qMbYZITKSSqxU4A0sLEnqS46Q6ytkZM6Sky1qSRoTvB+Li3EmNjBzC5qL2CNnwufMMkKLNmUW91xz/WkP+H0Iky0y0kkJDB9dX/GBWzez5psxVlJNgQ+nmLPb0glOxNCVMSdQHaznmYqxxUFsnyyeSWgfj+ziZwzpypWLkt3rcTzswPWEqRgs6odAzSxxUzk3uBe3iecP0+uTMdKFW4n8oH19UmWkJRZ1XbwJY+P4QE1F+4PFKa9pFwjZKTKS8wlRd3csPSGanAA3dOEKGMbbSqRAM3MpStEIAKiObEi14rnbfaiZVykJElcmXnK0r3lCySCFHKEpIsblwG4EGBxzV9j2bHNR5yuv4Le23oe2oZkvQKMsE8kiakq82Bit9vqJ5EuYkMELyt/dWGHoUgecRUe0WcnDZckJC23TOWq+WWpyrU7qdxDqFy4ZRDQoz9rKid2idZOkwnuuCCDmVcrcBrk+UUNKUWhEMnFpnL6Guao9mhSykFRCQSwAck8hYwEmpOYva7MeDc4tDDNqpKMPUuXTqllMtSFZU9+YrLlmdqoE2LkJVpwcgAVhqfjAQgoDp5fUN0CJMpPGOUuJctDkAcYMX3JdDSKmKYC5htotmAE714k4NhiZSX05njExWKpBACh4Eg/AXEKuymMFHuAcTwEyxnT3RqOXWCOx1SBPlpJZ1pD9SW/XjBXEKhAASuwUL6d08nhYwT9tL++lum8IxbWwMiSei9OxPMekZAPPMjyNom4oj4ZMeNsQxpKauRI4lK1nwDIH+4+kCZFd2csqGoFvGB2zcz6TPmVU2ULKySJgfOZbneN21SSzaHrduW6pB4kr2WKhjHGtpUtpG9HPC0uIGbQYiUAABySwDG72tCJ1xspxpuVITNuqCWZEzMzsSB1H4wnUKiZSSrUgQ3bdKVTrQk75mIUwDXL3bgABqo8xCguYWuwPFi4HQGIZJrR9D0dfO/BpOVA6smWibMU0B66br4GDgtjc86R9GbP0KRKlKIcmWg34bgjvi+H9qkpcDiLcr+Wka4KfqJH+FL/ANgggbxfxTVHx8pPlZW20WCMoLDhaXzII4E5nT4F4mbL7Q9lMyq7itel+9484dK+gTMAcXGh4+EJWL4T2ajuEOpgr3dHGXk+hB5GE8ZQf4HJqemN+PYoZKUEB86sp8Ge0LGNzwoOUZkk952IbRxwI1BHoYm4ipS5FK4JLEn0AHwgXW5t1Ce8tQDcMo3ifRMLytylSGYUoqzbC8Xfdu+gJN28uTwA9pVfUS0omy/2YBzs7hVgFEPp10BPWD+JbPqylcls4BKU3ueWuvDzircX2pqJqinMvLoQAbc93QaQCUo6Z0Omgpy9SDWvsBnFVTCSsqJdwpTuXsbk6aGOKKtWqkquXYvcdOjARLnYmpWYZyQeD+XdBYacI8r8RM5YXM3lsE5n0Sl93KzcRfpBqvorfrRSbcWk/wC/jR6rG1kIlhSRLsTmBuEJYS1EAqUODaXOjmIsymlnXgXCAbC7qLGwfSxsG1j36aCkgpGVwdNGtYu48oj0dEpaFqTlLOAM28sukMkczncDjlVyhsbrRFlxYlJuau/rwWbOo5KsNSElEwOpad0IKVmyQtKTcpBUHPCK3MkglJFxb4w37GbJpCkrWoTF5jnSlRAASopKVKsTdJ08Y328wxEqYChIQFurK+htpwF3imV96OLB+BUlot0HxMF8Foc6s3BJB6G+kCWc20gxs/MUVEOco3m4ekKm/aUQrkWJSoZIj2bh8skKyh+WjnrHlNPBTESdjWSYR2alADUEDW/EHpeJ4Tb0it0FClC2sbFrgj0fWAWzuEhc8NfLMTbmnOxv5O8FUVfbo+olqEwu2ZSSbC5TYXAJPUgQw4JgQlrQtgGCbM29YOwLPwgnJp0SZpINf0SmMgpmjyGk1lUnEZYlkLmJS44qAPo8NGzuVEmWlF05E5WyjQBiNOHEc4+fkzYtrYLF+0pJea5Q8sgaqKLAdBlZ/Pq9GLJybQ7qunWOCaY9OkzCUTAmYzlKt1x3XJ0IcM7G9nEcKzExlKJgyTgHA4F3YpPHQ/GA2OYhugpvNluUtaWkC6kKtvhQGUjRuUKvtGxorVTy5aFoQl/rd5KMi0pKQDrY5R1y8bMWbEnFtCOmytTSZB2hxFU6oK1qzFKEyxyASAS3isqJPG3KBZLCMVN4njEabNjjbb2fbwUccFFHOomwFrl2PhE6qnNASum2PhFGOJzeqyn1Pg5+okf4Mv8A6aYJNArCz/8AjU5/9qV/00wTQuK0fOMwDr5GMnyUrSUqAIOoMdCl44TZoZQSXKdfnGujAOqmIWE5nCCQnw1vHKqo95E46pWw8CGc+JEdESpxU6UFuZt84myhuZJgy2/TGJYRbk2yiTpUjVc2UA5cdAYo72jTwa+YUJITlQ3N8gv0Jb4RbtcAkHOWI0YWI5vCdjmCoq1dmxzjWYkXTxAL66v084LJ22U9HmWKbf2qKkkUayvM4AAYuCfl1jydJzEh0hJOoL2D3HnZrGG7Fth66UrIELnIsUrQnMAPC5SenzgHR7EVZmFJQyy57NTJWEi+a5AZyAz8RGQuVsrzzxQUVGT4vv8A3ugViCWSAg6an7XHjowe3GNpU0kBI8G0v0AGrwUw7YeqqZvZiUpOQ72bmGcctL/p4tnZX2XCVME8mWsuHCkqHAOxB6cRDY4+UUTT65RzNwVqhV2TpJYovrErC88whxYDMwDG6Q4Pz4xrjeCFSU5nbVKVO7HUgahJYcni5sSw+RkdSADwIsX6GKxxqR2Uw5tDcHW3U8/GBnGUNiMeRZHxaFTEsHSJKZqEsUlpgD2IJYtwCgRe90+MebOSWKn4t6a/jB2lqMs5IUWQt5ahwOYbr+ZF/GOWJ0ApwVoDBNlJ8TuqHQuE9COsA5uUaGcFCVhKlWR4QSlyEu5S7txbTTgRCthuJzFiwCRz1PlwEOWAYecoKnI4P+tP5wqEZRdGymoq2TMKwVDoWEtkUVJZ3bQvzD/jDJKl3B1uIjUwiTTqKVh73EMl3ObKXJ2wvnjI3jIopnj5HRFi+zH9kr78z5S4yMjen+TOj13wX7GjEP2I+4v5JgR7Sv2A/wASX/1J0ZGRbl+DOT0/zj+0Js3SIsyMjI4MT7mYOrYD1uhjIyK8Zxeq8n1VhX/k5H+FK/2JginhGRkN8nGOo0jhTd4xkZGs1EsxExT9kfGMjI19jy7itU8PGI+zvv8A31/7zGRkRZexXj8h2bCwj/zk/wDwpX++ZHsZAw7S/QMu8f2Ftlf2s77ivlLhmwz9knwMZGRdg+BJL5EXFe6fGE7aL9jO+4f9qoyMg8nwDwf/AEQhTu9K/wASV8xB3azuzfun/dGRkRR7HQn5BeCd0RZVL3E+Cf8AbGRkHH5Mm6n4xJ0nUeAiV748R849jIHyRheMjIyKTT//2Q==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_tradnl">
              <a:latin typeface="Times New Roman" pitchFamily="18" charset="0"/>
            </a:endParaRPr>
          </a:p>
        </p:txBody>
      </p:sp>
      <p:sp>
        <p:nvSpPr>
          <p:cNvPr id="16406" name="AutoShape 23" descr="data:image/jpg;base64,/9j/4AAQSkZJRgABAQAAAQABAAD/2wCEAAkGBhQSERUUExQWFRUWGBoYGBcYGBcYGBoXGBgcGBscFxgcHCYeGBojHBcXHy8gJCcpLCwtFyAxNTAqNSYrLCkBCQoKDgwOGg8PGiwkHyQsLSosLC0sLCwsLCwsLCwsLCksLCwsLCwsLCwsLCwpLCwpLCwsKSwpLCksLCwsKSwpLP/AABEIAOEA4QMBIgACEQEDEQH/xAAcAAACAgMBAQAAAAAAAAAAAAAFBgQHAAIDAQj/xABLEAABAgQDBQUEBwQIBAYDAAABAhEAAwQhBRIxBiJBUWETMnGBkQdCobEUI1JywdHwM4LS4RVDU2JzkqKyFpOz8Rc0VGPD4yQlg//EABoBAAMBAQEBAAAAAAAAAAAAAAIDBAEFAAb/xAAsEQACAgIBAwQCAgEFAQAAAAAAAQIRAyESBDFBEyIyUWFxofDBUmKBkeEz/9oADAMBAAIRAxEAPwBh/wDFOf8A2cr0X/FHo9qU9/2Ur/X/ABQlKjVJibmyv04/Q9o9p88/1cr/AF/xRIl+0madZcv0V/FCLJS+giZLzDgnzIEe5yBcIjqj2hLPuI9FfxR3Rt0s+6j0UPxhRkBR91B8xE+XTK4yz5QakwHFDfR7UKXqlPk/5wQn4wE9m7fWTAj1B/KFLDEsrj4GI+2mPoQqRKSfrELEwt7tmD9ekbKdRs9HHylQ3bV7KS8QlJlTFzEBKwt5ZSC4BS1wbbxgXReyyilhgJqvvTVfg0NVJUCYhKxooA+oeOsM0xVtaFmZs9TSFDLKQ7O6nUf9RMTpdW/dECdtcTTKWgE7yk2HmbxNwRJXKQs2cAmGRa7E2SMvkEEBR1tHSbMEtLnyHEnlHRJAiBKm51doe6O4On2vPh08YIX2ItcCClS1EzFnLLlucge5KgO8QOrcOLxF+lpCsudU6ZysEj91LADxhW272v7FQEt11E5JCAP6uS9z0Kzx5NyMBMD21EkiXUSpktJO9MkqCr8SoZc5bmCdLR7kke9OTVlkzgkj61CF+KUnyDiEbbzYuSqSqdKR2CxplslRfQpFvPpDvSzZORMynCZoUHEwrKviXY9IH4tUdqkomJ19IPuL2ig1TCmWkEl94m+m9luP3Y4aqtBXbCm7KpMsFwAG87wNpkO0TZXSKenWztJlRNk0hMSKOheDVLQRBPKkdGOOwQjD46CghgFHHv0GEeuN9NC4qhiytgsDFPI7RQ+smsS/BHujz7x8RygNhOBCbNCSN0XV4Dh56Q+FNmgZZXLSAcUgTj+0HZIJLCKmxvH1TlG9oa/aEVZgj3TfxaECbLYw3BBP3S7mZJUqifU0ZGRkdCiQ+f8A6Uj7afURgrJY1W/g5+UAwrpHZERuR1PTCn9Jp91BV94sPQOY2l16+GVP3Uh/UuYHpVHRK4W5sJY4oO09cs/1i/8AMr84O4dWrBBC1/5ifnCfInQwYVV3Yxik/s1wVdh3n4ioU65iUBa0hxZj4ltW1tFO1VcTMK1l1EuTzJi3sInwGrNhaY1ilqDpWkKTLLhIUXzXBvwI5ekOdySF45Rx3oO+zTaDtpHZqd0d0niDw8j84dYQqZCKfKlICSgAJNgoNbUavDJR41mN7jnx8TDseVVxZFlVvkgPtHgyJ9dLMxQSlEoFnuXWqw/P9A39OQkZUkWDADgIR/ahVtNlkHWVbX7aoS6faObLDdosDgbkfi0M9VRdUA8EsiTTLiqp2dpYPe7x5I4+unnALbXadFNLCACpamAlp1I5P7oOj8n5QlYVt7NSTmKZnjuqt1H5QYpK6ROQ6QTNUVKmKXrmAYAHRt6wGgEN9WLWhS6aSkuXY44Ps8pSlT6ghU6axX9lIGiEDglItBlWDIzgkC2ng0QpNWpQbg5DvoR0jDUqT3yDwcF4VZ0JY0lSONTULplFchm9+UbJWPwU3EfGJmG7V01WlkLGfjKUwmJbW3vAcw8Bq2ZrADZvYldTUmo35UhCioLfKSsHRB5O7lunNnwk+xzuoxx7gr2oyOzq0k3Cpab+ClD8oHYJT5kpPOG32myELQgABSwWCmv1YA6aQK2eosstIPKE9W6jZvSK3QWoqLSDFPRRlFIEFpKA0cCc22dVKiIKSPRSQQyx0kygXKrJFz+UAm26Ns64PKEtD8Tc+HD9dYnmoaFhWKqX2iwClIsB9pLcOmsRK6cRMAKjlyki93f+cURTQDjbIW1U3tZp5Jt+P5QpVVNrDVOklufPxN4EVcjWKcUhc0fQDxkex5F1kZ8zITHURzePQqImjsHR42SY45o3C4yjSQlcEKGpYiBHaR2kTmMbR4sbA6p2vDVNpytIUFEFNwDdJ8jYeMV1gNexEOqsZSiSpROgeHw7EuRboC49hcutylMwylA3BdO8ksGKXbqCGgrhFIvdQCVkDhfTqYr2l2nV2ilFTIJBAt7xUT46fGLO2Tq0rAWhT3A/D8YCMU5ASi1ET/aZMMuZKCtey0JH9orrChQusgJUkPo9vj/KD3t5f6ZJb+w/+RcVrRT1JII4Q949i4ZaSRZNPsOVHMuYPJLgebj5QXw/DlUm8gCcgZnGUhYzBiUjNlV1Grc9IgbPbVJmywCWIFx1giMXTfKoHo94VycWOaUkcJ1ahSAENkU7BOt/i7+cDZNAtCHzKKyPfsfC2kcsabKpSNDqBwVwUPx9YJ9s9MgqurK5MeUq2Fd6JGCUKVSiqflP/wDTIkDjmNiFPwHLWMxLaUrHZ06MyUjKMu7KSBbvcugv4QsVdWCnO28k3axIB+cccTxnt9xBWJYsSVAqV0DAZU/E9IsjlSjZzsmGU50R6uoTMmEqnOtGhCSUE8UgB7Dn11LGCWEbyQWyvw5QEO7YacoM4PO3REXU5XKFFWLAoO0M9LKtE+UiIFHNsIJ06nt844UpOys27OOBHbbv9UnU/bPL7o4+nOOlfKUSwJloHemWduSeZ+AjSixNE0K7NLIScqeoHH1eN3Fcj1AraGt7EKf30nJawypYj5GFfE8WWpYzMMqmYctfN7EdIbsfoe3lFILKBzJPUc+hBI8+kKdNgipglqmJyqlqyKSp2WhHdLcwNzkcoizBOPG5C5X4DkxLAQLrA8FKhcCalWsexO2en2L2jI8jI6uyA+ZQY8zRpmjHhB1zcqjM0aExqVR6jx2zxumZEbPGwVHjwZpK/JHLGNo1KllL2aBc2daIagVbo4wSQLCMsFWQcAXJ5ABoasExJciZLmpXlQFc+9o6SOPP4wrJBCSwdKWKj5gfMgAQbwKSFqClglKRupBvcsADxUTx/ARiQPZUTvbNiKJ1RTTEF0Lp3B8Jq/xtFeKUNP0Oo/KHL2r0ypUyjlqAB+jOQLAPOmKb0LQliUU3+cVnP0boChcHwIf0PKOEnE1oLhREbqqsoZrGB01Ual9guTXYcsG2lE3cWWUdH4/zhkm1gTLCXsBFRJmMYKIxyaWBVp+rwqWL6Gxy/YzTqjvHhESWVC4BIIf84ioxDOmJKcSCMv3SPxHxEDTWhiezumapXBoJ4dNa3KA+GVJmrJ6/AfzPwiSmoaaof3oTkjaoZyHOiqbRIr65SEOC0C8BQZim4C5PT84k7V1AEo9BHK4e+ihPVi/WbZTDYkkeMMuy1QsyStYy51OlOjJYAHwLfp4HYLgEqWhJWgLmG5KrgHkAbW5wbM6C6iUWuEF/yBHk9yJK5r21MeT6cOxLZQ8xXL+6Bz0HiY6Um6FLLbtr6ZtfRI3j+6njeNiCVOJKA6u/McgMWfeJsMouoniTyEZDDq2Y5bpAirqASWDDgNbePGBFTOg9U0oISlKAVLBKVdoe6k7y1AgBIcKuSAwNuMLWIyihTFj1Dtz4gF7izRVjxNMVKaPoeMj2Mjp0RHy5mjYGLI/oOne0iX/lEYrAZH9jLH7ohNHS5lbExoTFnpwCnJbsUW13REadh9IgsZUv/KI927nuaK3zRsFxYRpKM/1SB+5G8nCKVQLSpSv3RHtHuZXbOWjyUoJKhdzo0WNKwSnf9kh/uiO0jAacrH1MvQ+6I1fRjnWyvaaQTmICilIzK1ISBbMeDkqYfeAEO/suw+bMqkkOmWgOrqDqDwL6N4+MdccwCmErKypWZQJElgpWV2CrEZXL34tAik7eQkiRU1MtBu3ag36gIEOjivZNPqE00id7d5YNZJ6SB/1FxWi5rJceYh2m4UKmYFVdRUTVAZUqK0qZLktdDs5ifJ9mdKsOmbOI8UfwQ1qiZS0Vaqpex/7RCmG8XAPZBSn+sn/5pf8ABHKn9klItYHaT2+8h/Lcj0dmNlQGOqDFw417G6KQlxNnm2hXLPD/AAxCBX7PyZRIzqLHo7dLfHpBcWZYMwuelJUVXDG3j/ONTUZiI2nUAAID68xf7Nho/jHkiSgIcOVvo7j5QPB9xinWgvhuJ9iMvZuTxzN+ETEU8yYsqSg7xdgQYhSqmWC6yB0JaGHZHFgJjJAUNNQWgVjja5eTzySaGmjnSKKnT2swJKrksq6m4WdhCxi+1FNMWkiaCjM5LK4Xbu82gv7WKRP0RMx94FIYcla+AioZS3IfQaCAydBjhO02FDqpOPYtJG1Eg6TAfJf8MSBtNLI3SAdH338n0Ph8Ir/D0P6H8IKimKHHUH0hL6TGhizSY3px10JAIygkixuXGvPQenSNpmLrOewaZdWt97M7u+oFnaFKVWMltGN/T/vBGkrLcxy1aF+kkHysKz8Ynb5CUjOkBQS6bJZgGUCAMosC3SFurripTHXkzAcbcANYm/0sVzBKQgqOhAtbzZo1ODJkssKzoWQkgghSVasAdbPccodFLyLknVj1/wCNiv8A0J/53/1RkAf+HVf2av15RkP0JoZUy3Vz6xHxLGEyVMWD8TDArYiYSAZ6GfhLJPRzmD/CF7bHYo0chVQg/SVAjOlYykBRygoCeAJAaI54sj32KlmhYIrdoCEHJmfkAGZ7l+IGsDEYqMzBMxavs5VEnz5Rtslhs2pmlVRKCJKQWRoStwQSdSAHHnDpUrRSyioSyB72QAqA4q/vNyhXGtMco8tizLpahQf6KW+8x9CbwOXiCpUywKS9woMR+YOkWBRY0ibLzDXSwsRwUPEcOBccIXtqpiOyKlAFrx74sJ47jaOtJUdtLC0pu7KD6EdeUSKVakKKmcswHUwH2FrHMxPNlD5fiIY6pQQkqH2heHx7iZS9rPaKjCnMzeWr4fl+ETqnZwSkhSkhje/HxEBqOsKJt9Hf9esSsemT1Lzbygz94AAeZi5StETjToC43ibNZKQh2SmwHhHuy+0iFzBLJZfB/eT16g3HQmF7aKclnUsWN2YgF+fKAMvGZMqdLWJmbKoE5U8HuBd2bpG3ao1xLixDEQhQQdVpURyswPneBEnEChJKbkRy21xaVlkJupU0dpLKGzAFsqhcODfxAMA5u1IpJqRMl5gpI14E9IWnVGqNpkzEsaXMBd2EJdfU5lG1gH6/9rGHLFMcp56Hl7p+z1iuMTO8YKTo8kmjhUjdsXIszgW90seTtbrEJKQknPZxw4dbcI27RlPZiMp/Wo4X8YiVA0e73B5iCTtANUFV0TDMQwAcDXw8SdennEanlKSlS3KdGZx1t+uMN1LSonJSCSAEgrLcNLfZToOumpgdWUwUVKbLKlulCeauvNWrmEc90M4ni8YXU0q0zFElIFjqbhm8/lCwO83lBiiqEoWAUJUmwL6u3WGGr2WRVSlTKZxNTfsyXJHEAm/g78nbRksn2DGF9gbgEtOp0FoYuz7RZccT+vSF7CZbKZiCAxBDEKuGPW0OGCgE3EJlMohjNkbHZhmB1vpHWRs6HZlA+AAhppWCLRPw+W+sIG0IdRs0qXLnzAwLMCS2pGjalrecG9kcBlT5qBmUpMs5hnFioBi3qbcoObYJSKKbbk3i4iPsdSKQZctJNgHNu8Rc+sNxQt8heWdR4j1/Ro5CPY3+jqjyKbRHRpXLKS4uLkjj+6efQ/CAW12LpVTpQC5WX8k6vyuwg1dSweAEV3trOUmocCxTbgAxUFfH5wPU6xtDeminkX4CGCkEKSBcAfGPEoUbTVBsxGUjg5SCC+luUJOF7b9jVJTlK81lNoBz6sfnEjaLaaSpRl9pYnOUgZlDmxawLXH8o5/D2qzpqat7JmP4sacDsEIEpBykhJNzqWB0eE/abFp05IZOVJ4v3vuBnI6tBORjiSAnLuC6Um5bgVj5J48bWPfEMVQqUppRKjxAzKJPMnh0ECnT2heSV/FkPYGsPbKzjLuMB5gfhFgVEntUlCdSHDXuLj5RWCFTJS055eQkO7XD/aENciV9Jw6alCylZSQlRJDKBBAcXDlhyY34w6LSYim1XknUybgFKgRzBBPr4QO2zwzEKpOcqySQMsqWFALW2pLOUp1Zw5bhHuDTZixMzJUhMpaUykkrXuBNznWTcuLPbyhyl4kmXKJABWQCFcR4RVHTEyQhUfsx7PD1LqJiUzXdaAe4FDdzv7xuW1AaFhWCJmy0KCEjsxlIFnI95fEqI4+ENW1FVSyaVJqVTp05a1r7FMwplkqbeWGuwYc+FtYUcMxRGSYEIyDVnJ15vflBXR6rGH2bYBNmFdTOU1NLHZglTqCQpmSOAsoetoZsRwunqp5UlAVcZejW8bWPlCj7O01KpU0yJkrdWQmXMAUHUCS4dw4uFcCDBzZ+jraedNmVKUhNinKoEPxa9vAxvgH8C3tXTTFzQnsVJm2TusAWsDYX8W8zC/WYeuXaZr4vFh7Q7VKUoqQWADaC5Ot9Yr3Ea0rLmFtoakwSuU7gHyjgZZGpt6+kdfeeJKqFw6ywAs1zf4QaYtx8sZsIxRSkZAckpg6gN4lmZPXg504QRqcM7RICSEoSLJd26ni8JqcUZrksw4eTRLXtRMCMqEgA6kwvg2z3JHmISkyiwcjVzYnqByg1s5iipUxKmszHwP5fjCghalrdRJJe5h52boQqQSdexJHiCBHpritnoO3oa9qNle2kpqpN5jDMB76dP8w+ItyhTo68oB/V4s/YSaJlEkG+QqT8YC7R+z0TpilyVCWpSio2LEm5zB+b3As/GJ/wWxYu0W1xBbKVeO6PXU+Qh22fxHOAVanyAitsRpDSzMsxICwbjmOY5jrBrB9r5UsMp35MY2jWkOO3E1IptdVpEddn60SlzVnRCCfm3xhFxfHvpk1EsPkChrreDCZxKsr95gfI3inCvaRZu4X/AOI6r7SvSPI2+lRkUcUT2WIiRkT+vjCft/QAykLSN4rI8lgk/ECG6oPWImJ06FhGa+QukPYqZg/g5PlAZI84tfYWKXCSkI2GbASUy86t6atiSLsNQkNw68fSIWM+ygFK50tTTMuh7oSLt4li58usWVQ0QSkcwG6W5COeP3ppyU69mryGUj8/SPNKMKN5uUrKp2Z2TlAKmZVKcZglbOLacj0MEcMMgZlCWtCnv2gD+XADwjnR7QKTKWqUnMZb5k28eeuoA5iNanaKVPlmWSyXdamytbukDi54E6axzX2s6sYgfbqoliWCBvGw8Ij7GpzyZwYkKDJ17yR8Q7QOq8JTMmDMtRlp7qLu2t1G7fGD+HVIlp7NICUBJFuAZ/En4+cBLUWDC3kVAvFdqJyJKJaGsoKIAYqA+0Qbh7W5XeO2I4/2dibM4JcEp4FiASOscKvZ2ZUqHYgh1AKUO6jxPROvMgtDRV4PKEhMg5VhICUpmAKdgzjiFcXSXijApThbN6148c6VWI8rHpRK1rp5dQo2TnUpJRyKSD6g6wCxfGsxcIly7Nllvc/aUTcmO2PbLrlKUUJUE9FO3qH+cLcqWSsA8+MUVqrI+X0GdkMQVJm50TuyU7F0ukpOr3f0HCHav21Wt0Hugl1fa4ceEJVZghkHtCkqlq0UPdLOUq5EOOkQ5uIWZ4yUuS0bGHF7CeJ4vmLDSBq5jxFnLKe8CH5giOBqYzgzXJI6T1cBHBayzOW5R3kpcPGkmmK1hI1MMWhMt9iSiTYevoI7SqfT7pV62D+o9YmU0gE5eSfmeXnHsuTvqHQJPzP4esa5AUa4fQ6q5D4kfzHrDjhg7KkmKNh2aUg/fU5/0mB9Dh2eWlIsZi/RA3ifIMfODFfSKnpEiUkqAUVLygl7gAW0AICX/umJckuTofCNBj2XY5llZVaLWo/GLORSDWKu2c2emSCpS0kS0JLdSRwHjDzjm0xpUSUBIXOmBgCWAYB1HiQ5AbjAvctDoWlQse1XZ9NQmXMlDMtGZCyi5SNRmbRjmF/tRX+HbE1a1ZUSlWIBBFxm0Jcix56dYtumofqpctzmKipadQFG7zOZzaDqYIYWo9rONirs5Zl9UJLry+bP4iG45J+0XkTW0V5hmxdRK78lQUC7tcnx/KCq8DmzFJWgMQQVDi3EtrFiVqwuXmRw3gQYGZc5ExDBae8NAW5RXGkiOTbYu/0OftH0jIZ/pP8A7ZjILkvoHZxm4gX/AGoB5EfBolbO4kKjO4YoXY6ultR0zZvhzgzOElQObsz4lMDk4lQSlMJ1KhQs3aSkkDk2b9NAtu1QSap62cMQxNgUS1bz6uzdHHGIVVtXJpUDtUrJW4sAoKtfUj9GIVZXS883s5iFDMSCk50sS/uFz5XhdxClXPZC0pWhLELZenLKoa9YilnnyLI4YcdipW4qpE+YaWSyVkBiSoFJ4KBfrZvdPWBlLJrJk5KpksCWkk5HAD8GS9i7F2tyOkP02TKljeUhAH2iAPizRyGI039tJ/5kv84S8j8IYlXkGzqTN7oHIgknzDfibkkvGkynEtBWfdvwd+Q68vKDSZ8pfdmS1NrlUk/Ix3pMMpJ6uzqlJ7Egk/WdndIcbwIOv6MKUXJ8WM9RRfL6BWMSJcpcmdTzpy6Oe2QS1lLKIYpXluV2BvexHCOeKp7NRBM4pZ81pofrncuPLxhwxj2YJmUUqRRTTTiWrtEkkrzktdan5ORqzjrFaY1hU2kmhAmBEzNvuVLmMnRSnOUIfkQ/AHh2YSvGsaW71+iHGlWSc6+L7/b7M74hKWuUFJ+ss5QApCwDxyqKgqzFgp76QjY1QAXDgubEMR4jUHxEMONbXVCzLp+0FmAU7KvxXNLADjYMB4QKraSVlW09M6dn7wUWUjKGyOGJBfUhxwgZ43i1k+V9l/kXBpxX82PvsurZNTI7Od+2TuAOwWjkftG9xqybPdpeN+y2mmkqltKXfg6DxJABByh2dn8YUvZ1hcxK581SSZQCEFFhmWVgpIPDLlJzDo2sP+ObSLldmShSSpO8lYIuGZJm+9oog66PHLyS4T9p1McZTjsp/arBJkgpE1eY5QZbMQZRJ3goG9/OBdHSAjxh/wBpZ3bUucsrJMXMl3F0KbOAnXLYt1QrnAuq2NP0eVVSCQmYnMUKNtSLFraRZiyc47JM+J45/sXpsoJHhDts/siZEkzpgAWySp795lIQlmIVwUAXuztqP9nGzhq6ozJg+pkHMocVTB3UAHViMxHJLcRFr1kszpgSnuJUCpTP1OQalatFHgSIT1GWvahuCCfuZS8rcmLVrcljxbnyiPhpzBSueY+rgfIQy4ngc0zahMtDkBZbMCWUohNyWJsePA8jAKjwaciWNwjUkuliAHDX3jrYX18nKSa7k/CSl2GiVMTLBPvH6tHMBN1H1c+SYZfZ/NtOyhzKmDMAHUpAlqcJ65z5t1hOlSVqnymBKcmnHMVgqBGoI4g/jB3YfEhT1c9R3ZSndd8oXdTkHUXOltOYhMlaKMSpux6o8RlVac6CWSRmQoZVAj7STcQs7U1onV6TmKESEZVLFt5ZCteDWAa5Jg7S7U0LTFqqAtamC5hSsPyZITZIMJlTLlTKhUxc5IQuYezIzKd+IADAkNreAUWhqcWNeH16VSzLcoQ4IJ78wu4AGofXn4XgrOxESzT9oChapyMrkOylZVi3u5TfxHGFRGHTs5m06RUkghJzNkHuuFFJci7BgYXq3AsZmTjMMhSiWBKlyScoOgGdkjoGgord2JyzilRa1FPKFGWS7EgDiNdeAdrc2Mdexu6bF4EYvUVGZKpdFPWrIgrWFyUgrygEBKpjuGblr4kfNxzEyS2HFNtVTpJ+AV+MU8kR6Gj6Sv7CPUx5Cv8A0viP/oR/zUfxRkZzX2HxQwTxuxSWE0AnYmoLD95Rfnb84vFY3YpnBlCTjP1qgkZpiSTpxb4gQxgxLOwnCAkAANBw4fbSN6FSCkKSQocwXHwgbie2gk5yZf1aGzKAUojNo4AYOxs72jOSWg+MnsE7T4YDKmJKQXSQ3O0fP0+TlURyLR9MU1SKrfQHSQ75VJPmFRXXtA2J7SoQZWVK5li9gSNT6QEZKLvwFKDlryJWzGK9lMSo6PlX4Hj+PlFgVlKCCekIVfgC6dZlrILpGlw4B08GaHfZucZtEgnVLoP7pb5NGOntA5ItVZbYxRMimlKWSE5ZabAm5AGnIXJPAAnhEPag0bo+mSUTHEwpUpCVgdmgrUHJcEgFhxMSZuDSqiTKTOTmSEhhmUA5Rl90hyxPg8LO2U+VMKUEFQlWDrXc213r3SLm9oY58dhY1idc783/AIo2XIwfIJv0SQXGZuxSVjdzXABIs3qOYjaTJwOZdUikBb35aBZ21bnAyhlyFEJUk5Wy9+YLME8Fcgn0EMkjZWmcTAkgg5s2dZLg5rkqvfV4T67eh7x9N/u/gmy8Aw9JElMinClDMJYSlyBxCeVtekaLOHLZB+jqYhISSk3BAAbxIA8Y4yxKzdsgBCkApRMJNwH4HdVqrmRmPMwOp5FKmTn7JluQFZ13IIObvOCCzcQ5ZnL6pwluhcVBd3L/AN/7OmNycNlpSfosmaVIJSEy0qBlhIcvplZSdLl9IG4PjFPNAl/R0BCVJQiWmWnInMVAAjNYOlXXpcRFTITOUAQcstglLqbISE5XdyCBo/AR4qjlIJZKgAtyRMWxJfKbK5qJ8z5KeX6Hxjh4+67GPD8ToZcv6mQEpUpZKZcsDeQHUohw7pDg8RpwEdZm0lGhAV2Ssh3knIlKSlWchaSpQsrItuJta4dbocNQ0sJkEoWVMO2mJAZOQlsw4AJ69YaMNwSnmJAMs+GeYA28GACmCWWvdFt42vBwlGT2jJehH/VX9/JF23wyRLoZ81EoJWoS3KUstRK0hKeBfea+jxUqKhJWnvZ+IKf2b7+6lwSd8hwA4PJzFz7dS/8A9fNSm5ZADkm+dLOS58784p+ersEXCUZ0ne0UAbMCliLMWBudXaMyUpA9PbizFV6JoyplqWQrKotlUzOUoAJAzMnXhrzOlRPEpqcb6zvTSPeUd4i4IUAd3TmXPAfQ4ert86ykLQ5uBlcndExWj8Tld9N25jtiy1qSMwAUpwQFE2d9Do5AN+LmB5JDeLNcMl5557QuAq43T3ePIksL+d4k48hcwFWgTcJ6WB4axphclKAHcPxIPxLQWqJ6GCTvZ2AA4uRoYW8rs88aUWPGyctctACi7oQXd75QL/3uvh1hkTNgfTApQAw0AiUhfBoBP8nKbtnQVJ0iRLnjjEJbkx6CTYRqm7PBBkco9iP2J5xkMt/Rtg8aRVvtWwgSVipSSlS7WtvBLEvzKW9DFoyC8DNodgEYgtBnTZgloCmQggbxbeduQ6vbRr2zVhwlxZP2Q2dRIHaJAHay0OEk5CyQygl2BLu45wbOAylOGDK7wDMoi97RCpaH6FTS5MtdpaQhC5xe3DMQ2nDpaOtHiUqX36hC1FgwKdeiU3hdpOhqUpK4hColJly2SGAEVXi8xapiJgbOZjSwoskAOVFR+zlBJ6RZeJVAKTexEVzW4CMQ+kFyJUpCkIKf7Q6kcwBb96F5dtJDcSaTbKw2j2pNTUqmlKUhsoSkkpZIyuCQNddOMPux1ERQpJ98qWPA2Hy+MV7QYIkT09s5kpWBMy65XuzRcVPVypkt5KgpA3Q1gG4Nwa1oZcX2FZYZIr3oa8TxLsaZJ94oAH+URXWI1LqYnTXxgnjmNiZOEsH9ml25BI4wqVNQT4lm6nmekTZZ7NxxCmH1O8VcAf8AsPlBio2hV2WRD34C5y+Gpfl+cJ5qwlISC4SHPXqeltOkdsLzrmJexL66JGg82bzJhSXkbxvRPpcONUszZgUcm6nM3DoI7ysdUucmSq4SQkE2bI4Y+RF+ggvWrmU0kGTLzg2KgRu9W/GGEbFU86XLmBwShJzDirL3vNy8OjFzTNm4wqxRnVRQgsHKFpJSNSgN/OOqglMqaVTMwIGRnBSg8VAsxBbjr4xFqaZcmrVK+yWK3DE2Zh4c4m4igNnTuqbeGqT5aDyieScWM4p0yPQIeRJUlZUqUtWYP7iiHfg2todNlJ4WgLSXB0HK7ecKOGS0BAQneKwcx0Fy5t49Xh42dwcSUBmZgwHxJ83MUYVbJ82j3bCRno5gLs6CWZ2ExJ4+GvzikcfwyatRYZUOyllgEgKIUC+qndwL7zcYurbir7KgnL0KQkiz3zhrOLOw84obGKee6e0JCSLM6czsojqBmHpG5r53+BvTP2Nfkl0+IIQns0KzpCQLMxJSEEMwJcPq/qTHlFKMw5iXJL/gPPrA9K0pGgclyeMe020KZasp7p48vzEStSl8SlyUe4fVQ7wGc6izn48hGtXiKZFRKWWWwdgRw7vhf5RAxLFxKSQk5irr04EHSF0E6m5MUYsbkrZPnmuyLKne0r7KC/U2iRhHtAnLmhKsiUkh7aDjfrFcIF+kTZK8vPxhywwXYiSRetNiMpYspL9FCJQWDpzil8IxhSLOWOvVvw/XCLC2ax3MQFEqc2PDUW01DwuUOPY84Jq0N0ZHRx+hGRlMXQHo0wYlKYQGolaRNr1qEsJTqshLjgNSR1AB84tm6VhRjboi1O0tLPlTELLgFSCGJuk5S1i9xHDCk0clAX2yEuHZRQgjnu2IPOOisLAGUJAAGkL+PbOImpIUkKHEEfEcjHOlkadyR1IQXFxhJqzjiG1hr6j6JQgs2/PIISEaEyx73IGOO1GPilQKCkIASlpq9VOdQ/A8SerBrslzFTqKaRLUpIO6FvdIVwNw+lo1QhxunXWYbk/d5+Okelk1a8lvTdJGUrb0vH5Iy5e7lTrqo8n/ABiVgGO/RSUKfslOSwchVt7mQwvGKCUBk/mT4wKr7gwGOdMt6rBGcKY4YhsxMkmfUIX2iZqFLFt4FQJA6jeDeGkK9bUKBygtugrVy5AdYtJS89MlKUkns08CNEjS17wif8OmYiYcpSUr0UCCX431AL/CGc7ds+cSrREwegMwgAW7xe7+Pw+UMOHUoQlJPFx/qMbYZITKSSqxU4A0sLEnqS46Q6ytkZM6Sky1qSRoTvB+Li3EmNjBzC5qL2CNnwufMMkKLNmUW91xz/WkP+H0Iky0y0kkJDB9dX/GBWzez5psxVlJNgQ+nmLPb0glOxNCVMSdQHaznmYqxxUFsnyyeSWgfj+ziZwzpypWLkt3rcTzswPWEqRgs6odAzSxxUzk3uBe3iecP0+uTMdKFW4n8oH19UmWkJRZ1XbwJY+P4QE1F+4PFKa9pFwjZKTKS8wlRd3csPSGanAA3dOEKGMbbSqRAM3MpStEIAKiObEi14rnbfaiZVykJElcmXnK0r3lCySCFHKEpIsblwG4EGBxzV9j2bHNR5yuv4Le23oe2oZkvQKMsE8kiakq82Bit9vqJ5EuYkMELyt/dWGHoUgecRUe0WcnDZckJC23TOWq+WWpyrU7qdxDqFy4ZRDQoz9rKid2idZOkwnuuCCDmVcrcBrk+UUNKUWhEMnFpnL6Guao9mhSykFRCQSwAck8hYwEmpOYva7MeDc4tDDNqpKMPUuXTqllMtSFZU9+YrLlmdqoE2LkJVpwcgAVhqfjAQgoDp5fUN0CJMpPGOUuJctDkAcYMX3JdDSKmKYC5htotmAE714k4NhiZSX05njExWKpBACh4Eg/AXEKuymMFHuAcTwEyxnT3RqOXWCOx1SBPlpJZ1pD9SW/XjBXEKhAASuwUL6d08nhYwT9tL++lum8IxbWwMiSei9OxPMekZAPPMjyNom4oj4ZMeNsQxpKauRI4lK1nwDIH+4+kCZFd2csqGoFvGB2zcz6TPmVU2ULKySJgfOZbneN21SSzaHrduW6pB4kr2WKhjHGtpUtpG9HPC0uIGbQYiUAABySwDG72tCJ1xspxpuVITNuqCWZEzMzsSB1H4wnUKiZSSrUgQ3bdKVTrQk75mIUwDXL3bgABqo8xCguYWuwPFi4HQGIZJrR9D0dfO/BpOVA6smWibMU0B66br4GDgtjc86R9GbP0KRKlKIcmWg34bgjvi+H9qkpcDiLcr+Wka4KfqJH+FL/ANgggbxfxTVHx8pPlZW20WCMoLDhaXzII4E5nT4F4mbL7Q9lMyq7itel+9484dK+gTMAcXGh4+EJWL4T2ajuEOpgr3dHGXk+hB5GE8ZQf4HJqemN+PYoZKUEB86sp8Ge0LGNzwoOUZkk952IbRxwI1BHoYm4ipS5FK4JLEn0AHwgXW5t1Ce8tQDcMo3ifRMLytylSGYUoqzbC8Xfdu+gJN28uTwA9pVfUS0omy/2YBzs7hVgFEPp10BPWD+JbPqylcls4BKU3ueWuvDzircX2pqJqinMvLoQAbc93QaQCUo6Z0Omgpy9SDWvsBnFVTCSsqJdwpTuXsbk6aGOKKtWqkquXYvcdOjARLnYmpWYZyQeD+XdBYacI8r8RM5YXM3lsE5n0Sl93KzcRfpBqvorfrRSbcWk/wC/jR6rG1kIlhSRLsTmBuEJYS1EAqUODaXOjmIsymlnXgXCAbC7qLGwfSxsG1j36aCkgpGVwdNGtYu48oj0dEpaFqTlLOAM28sukMkczncDjlVyhsbrRFlxYlJuau/rwWbOo5KsNSElEwOpad0IKVmyQtKTcpBUHPCK3MkglJFxb4w37GbJpCkrWoTF5jnSlRAASopKVKsTdJ08Y328wxEqYChIQFurK+htpwF3imV96OLB+BUlot0HxMF8Foc6s3BJB6G+kCWc20gxs/MUVEOco3m4ekKm/aUQrkWJSoZIj2bh8skKyh+WjnrHlNPBTESdjWSYR2alADUEDW/EHpeJ4Tb0it0FClC2sbFrgj0fWAWzuEhc8NfLMTbmnOxv5O8FUVfbo+olqEwu2ZSSbC5TYXAJPUgQw4JgQlrQtgGCbM29YOwLPwgnJp0SZpINf0SmMgpmjyGk1lUnEZYlkLmJS44qAPo8NGzuVEmWlF05E5WyjQBiNOHEc4+fkzYtrYLF+0pJea5Q8sgaqKLAdBlZ/Pq9GLJybQ7qunWOCaY9OkzCUTAmYzlKt1x3XJ0IcM7G9nEcKzExlKJgyTgHA4F3YpPHQ/GA2OYhugpvNluUtaWkC6kKtvhQGUjRuUKvtGxorVTy5aFoQl/rd5KMi0pKQDrY5R1y8bMWbEnFtCOmytTSZB2hxFU6oK1qzFKEyxyASAS3isqJPG3KBZLCMVN4njEabNjjbb2fbwUccFFHOomwFrl2PhE6qnNASum2PhFGOJzeqyn1Pg5+okf4Mv8A6aYJNArCz/8AjU5/9qV/00wTQuK0fOMwDr5GMnyUrSUqAIOoMdCl44TZoZQSXKdfnGujAOqmIWE5nCCQnw1vHKqo95E46pWw8CGc+JEdESpxU6UFuZt84myhuZJgy2/TGJYRbk2yiTpUjVc2UA5cdAYo72jTwa+YUJITlQ3N8gv0Jb4RbtcAkHOWI0YWI5vCdjmCoq1dmxzjWYkXTxAL66v084LJ22U9HmWKbf2qKkkUayvM4AAYuCfl1jydJzEh0hJOoL2D3HnZrGG7Fth66UrIELnIsUrQnMAPC5SenzgHR7EVZmFJQyy57NTJWEi+a5AZyAz8RGQuVsrzzxQUVGT4vv8A3ugViCWSAg6an7XHjowe3GNpU0kBI8G0v0AGrwUw7YeqqZvZiUpOQ72bmGcctL/p4tnZX2XCVME8mWsuHCkqHAOxB6cRDY4+UUTT65RzNwVqhV2TpJYovrErC88whxYDMwDG6Q4Pz4xrjeCFSU5nbVKVO7HUgahJYcni5sSw+RkdSADwIsX6GKxxqR2Uw5tDcHW3U8/GBnGUNiMeRZHxaFTEsHSJKZqEsUlpgD2IJYtwCgRe90+MebOSWKn4t6a/jB2lqMs5IUWQt5ahwOYbr+ZF/GOWJ0ApwVoDBNlJ8TuqHQuE9COsA5uUaGcFCVhKlWR4QSlyEu5S7txbTTgRCthuJzFiwCRz1PlwEOWAYecoKnI4P+tP5wqEZRdGymoq2TMKwVDoWEtkUVJZ3bQvzD/jDJKl3B1uIjUwiTTqKVh73EMl3ObKXJ2wvnjI3jIopnj5HRFi+zH9kr78z5S4yMjen+TOj13wX7GjEP2I+4v5JgR7Sv2A/wASX/1J0ZGRbl+DOT0/zj+0Js3SIsyMjI4MT7mYOrYD1uhjIyK8Zxeq8n1VhX/k5H+FK/2JginhGRkN8nGOo0jhTd4xkZGs1EsxExT9kfGMjI19jy7itU8PGI+zvv8A31/7zGRkRZexXj8h2bCwj/zk/wDwpX++ZHsZAw7S/QMu8f2Ftlf2s77ivlLhmwz9knwMZGRdg+BJL5EXFe6fGE7aL9jO+4f9qoyMg8nwDwf/AEQhTu9K/wASV8xB3azuzfun/dGRkRR7HQn5BeCd0RZVL3E+Cf8AbGRkHH5Mm6n4xJ0nUeAiV748R849jIHyRheMjIyKTT//2Q=="/>
          <p:cNvSpPr>
            <a:spLocks noChangeAspect="1" noChangeArrowheads="1"/>
          </p:cNvSpPr>
          <p:nvPr/>
        </p:nvSpPr>
        <p:spPr bwMode="auto">
          <a:xfrm>
            <a:off x="5292725" y="620713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_tradnl">
              <a:latin typeface="Times New Roman" pitchFamily="18" charset="0"/>
            </a:endParaRPr>
          </a:p>
        </p:txBody>
      </p:sp>
      <p:sp>
        <p:nvSpPr>
          <p:cNvPr id="16407" name="AutoShape 19" descr="data:image/jpg;base64,/9j/4AAQSkZJRgABAQAAAQABAAD/2wBDAAkGBwgHBgkIBwgKCgkLDRYPDQwMDRsUFRAWIB0iIiAdHx8kKDQsJCYxJx8fLT0tMTU3Ojo6Iys/RD84QzQ5Ojf/2wBDAQoKCg0MDRoPDxo3JR8lNzc3Nzc3Nzc3Nzc3Nzc3Nzc3Nzc3Nzc3Nzc3Nzc3Nzc3Nzc3Nzc3Nzc3Nzc3Nzc3Nzf/wAARCACiAHgDASIAAhEBAxEB/8QAGwAAAgMBAQEAAAAAAAAAAAAABAUAAwYCBwH/xAA3EAACAQMDAgMGBgEEAgMAAAABAgMABBEFEiExQRNRYQYUInGRoSMygbHB8EIHM3LRUuEVQ2L/xAAZAQADAQEBAAAAAAAAAAAAAAACAwQBAAX/xAAjEQACAgMBAAIDAQEBAAAAAAABAgARAxIhMQRBEyIyUUJh/9oADAMBAAIRAxEAPwDKy2RVtvHrkda+PbHG0YHkMU5nCmQscE0vmOXO0Z8qEmCBA1tyDjHNWpaStIqQgyMeuOgo6SzaC2We4TYrAkDuRXdlGqXCSQSmMEZ46N5UovYOsMJR/aDJAyuYpsCVfzLmvvue5toUNnmnFvJbjWRPLGyxsCrucMoJx2oqSxYXklwjRou3BBbAbj70C5iRRjGwLd3M+LBd2zaAV6/OiorAAZ24wOSO9GLahZWZzuZjk+VMLeJQOFUU6jVmJobcihNPL44AANXrpw8qcXaMkKrbhWmkZURcdycD/ugvaELpNrK0bt48TAeK0jfGc9Np4xip2yG6EeuAVcDlgdRs2Eg0G/u1vIyySIjZxhj51oZXjmsFuARgoCcHtWf9q1txG/4SIYyBEqHgLnI/THNEMlED/Zn4RRMAu1mmZ0ysUYGBk4LfzWfvIT4pQAeZxTvTpo43Y3mVMg4Yg1XqEVqNQWNXwSfxGLcCmqf27B15yK7GyDSqAFznkngCpWkstOjkjDEHZ1BU9fWpTl6IB5yXTZ3nI4PQeVVoFQ5YZJ6DFE3IIlIC4r5Eodtx/wAetJ95CHJNSnmu7KKzSMeGB+duSBXyxsz4ipncc4Xzogr0Kjg9a+gbWBHUdK5MSr5OZ2b2NF0OaRQDFv5zjPftXN7bzwELMjr6EU10LV4ynhXZ2uOVZjwaL1aeJ4pGmtmaTkKqyKR8854+laXC+iYFLfczC/mzwBRkSjYWz24pakokYGLLIed2OnOMfY/SnOn6TJdQzSSzbEjO3Yh+Itjp6CtbMhHJwxMrVFWq3ktxcW1tYq0k6zI52j8uD59vOif9TLX3meCHTsuWOZApzg9gabaHp6XXvMMPBicKQB6nP7V3LaW9tfMjEuEwAM/l4BJqAsS1ywUBUQw2N7pGlwJqAiESDaSpyV+ef4oWz0q09oLppor0LBb4CRopJbHJ44wPrQX+oepS3b2kAG2KKMk+W5mJJ+fb9KzWiavc6Tdb4JCoPDL2Iqo4m0v7iA42ozc+1dlp0OlKiQFZI1/OTtz15HU/WsXZQPql/tll8OMKN8hPYDr9B8vOmF5fDVLvc07BmGMKeKFghaG4mVW2oSC/OAQOeaXiJUG/Y7KgNV5HAsxJ4iWVw62Mf5Xxt8T1+vnipVenagl3MbePdGiAbQTw3meKlMpz9xOyryofqK7ZZFYkEHoOTVmnWbTYVgU9M9fnRtx/vMSAeeAR9q7t7gxMCqoD6ZFEy5L5BUpUouooLZ9jOQw744FBXEiQzrE8kauwyCDwacXk3vsZS4RXBGM88Vm5rUBTb3UIZB0P+S89QaUcmRD2NCKw5Cr3VksEMMO15hwzoejf0UV7xNNpMq3LNBI0Qw45LDuOeh5qi49m3exgvHk3ArlG4y+D3/QUt11/d3t13MWC8gt271NZY8Mpxov2I49nbmKB0jkuIiORhmxgckHnuMmnranHZWbxWrq0kmC7j8owOAPP51gdHt5r68jiPKrwAp5OOB+9evaBomn2Vj+FDG8y8S3Dru3nuF77R0oypg5gFaJvZWQadZ3N27hbi54VXJ+eTxwST9qq8a2LSN71vkZtu/YQufLNK76ee1uJVkZmiL43rkY/SltzC0Um+NiUJy2D2rB7UXVdEC1iWO91aSB+IoXbjPG7+ew+tL/bPRH0W9jQzJKkse+NkBHGcc5+X7UC92F1BpBuZQ7bsn82Sef2+lfNe1a71e98a8YllUIq/wDiB2r1mulryQiu37B4442RTE5L8naeTxTCaOR7VZLg7G7jPJ9aD05lgbxHkxkHA/v60VctJJIu9gYsZAU5FTsP2la9S5XYTeDqEMmcKH5PpjFSqVQh8E47ZqURKxJUz0O4wJpM8ncarjJyc9+lFX0BiuG3YyzZ4qnYWGeAB96YpDLAogyBSeM4qx9Ke9tlFuAZGboenH819jjdnUBep4ptZK1vn8d4/wDjjH1NT51JFCPxGmuV6xb3MWnWFnGE3xQCMjdxnufpmsJrtuz36Qli0rjlypCqB2HfivT9SsJXu4NRsyZbRfiZE5YDyrO+2GnxxWz6pFErvFt2kEnO44OR+tRIpD9lu6acnOl6Vp2iRWUiKTK8v41w55XOMceVaizkC6jJbM+EZSAA3c5Of751jNJ1Rr9PdruJklfz5zTuKWSz8CZm8QQjYW24JXoAc/T9Ke4KtREjB2FynVxHFPL4gBRx0xmsVq+qLYloIC0i7sKTxj++db32seKDRzqEMDTvKPgTIyD5n0BHavKBa3N7d754nO5udo7Z7Z7U3Bh2tmgPloUIOJnCs6xLuclmZhkYPlmqkRpG8SQMykncx/vWtHHZWRCeJIiLHxsU7mOP2H71Lu3s/CJszJlRwMZprZwP1EzHgLdMVx2aSQMedwGFOODX21eOFds8indkLGEyR6n/AKohIzJcRONuOh9CKaaLb20JdkCGd2JJYDp6eXekHJzsrCAGxKRaRyRqUiy+eQBg1K0r2cUUUE0RDrcEq3mGXrj05qUtVdugzHZQYp026gskvRe3iku34cTn4lPPIP0Jqhde981FYYAwjyFTJxu9f16VVNAmoNc2spVZyzGLeeCPSkNvE9lcIu/LLyrKfI1qNVxi4w1Cejwu6uGJJIPNHSSPJGRu2A8YFBxSRiJZpXVFZQ2SfMUbDslVfDYMD5c5r0wMbdnmtsvJLO9u7M/gSFfl0+hoP2n1G1vbeS0mjME8iZaWMcDkEZHzppc2pgCiRGUsPhyME1ndU9nNU94a+eO3mt3cqGDkED1GM9PKiKYGNtyADkHBM6dRWxMRuiN8jnaRzjHGfPk1oLPV/FZCr+JnoCMqwoKL2RW/n8S7ndIkXCRqMcZ8zTrSvZ2001t8QlK53BGbIB/ekfJxnK26xuJvxjVoDrrrcalDFuUDwV8MEZ2LluvqOa7fR0k0zfaM7XBLB3l4JTHGB2GaMvdIjuJkm+ISDChj2XOTkf3rTTaEj2qRwM81oVmxhfJlhX29nn8GlyOQAxD9cAeXano0hZLMRszROerqORTu4073a8KQgkuqPheTkjkfWmHuEESKZW3v3HlSEx8to3LmHizCnSvEtTvAE28KWUYyODkjtXEwaH4kt28FWOHPc1s5YInzsjwc9+M1UbNGjd7hVCgYAx1NLbAbseQ0+QKoxbbXiXtjBHGCu0tkEcjOKlDNHHZXDGBlRGUgrn71KYgKjyAxUnhiEvtuRPG2CkpdS/T69qp1W/stQ8EWsASRW3PtGF6eXr/FEQujXjRvjYGJk9c0g8MQ3TIzYG8jI9DSNOyjFkOwJm/0Wzg1EQyzFooEtiM5yXZQAeM4xknHyNMPZbS3sdZu44pJGht4hIyZHwk4IGRxnn7VkhrUttYW9taYaaJiS65OVI4B7fpQlr7ValpCsunXBjllOZWAzn60GJMt2J2ZsfZ6bqd3Jf38MBkzKoHwYwc9/wBBTP3N/cjFczIkZIYAjoe/8V557G+0sj6uDdhJmuCFZmGCpPA6etelSzbxzEq8cFcf9VdhxmqMjzZOgiI74x2cHiR7pcfCq4xuPbArE6h7Q6tbai6LhPDPxRNHwe/U816GEk95jnVWZlbchYdxWO9uRLGTdzxMLgOx3CMhcHHGTTMuR0YV5OwY0yA2anWl+0sGpj8RGimB2lcZH6GtBq0R0nYbh0YOOq8isFprbJobsRY7keYI5+1aS+1aS9gAkMczKCpLryRjgj+fUVNk+ZlBpZbh+FiNEwyC/gmysNwd/dV4+5q7x2lxtl2gdsAYrLx3YX4RbwOB/k4JIq9dakSVBcKrRE43JkFaLHnLGnEHP8IKLxm5p04UfHu+XNC3NrJOx8Nz5YIozTsTwpNbuHUjgkfvR0j3KptEkXlwuMVQT9iedRBozMNpjIxa6kUr5KealMr3Tbp8bNjljzhz/NSh3J+4dCeaXDRxXTuzMGDHA8/Q0Hexq6eMnIJJOM4UntRGpLiaTcVJ3HvQ0cskRGcMvdcZB/SllR6IxWNVBFXsD8WegzzxV1vAvixeICF3Y56GmFolvEPFcBWdj8IPKjj+4qi5dZmBUylvUcDyx6UKZCSRUNsYABJm79gdDtv/AJe3lmIAAZstyD5DyHX7V6na2tszYGN+MY64P9/avDvZ2W5uma2mukUkBo/eJtgGO4J4/TvW19mtQ9zaZbzUIlcxjaTcI3Jz0IOP07ZpYd0ajGPjTImwNf8Ak2EUgz4kcaIjOwR/8mA4yfvSv2rgTUNKkjbazryAe9cQa5Y6lDDFaTLuhym3PXnjFEtFGsTSXTBIu+T1q1KZezz2JVuTzB78JClrJEkM0SGPbIdu4AYBz0YeowaHiuhOGEbr4qdVzgH1qv23ETa/ci2G2Jdu3b0bgc/PNAWlt/ss7SRuwyCOpHalPhTW5bhz5LqNfFfcWlxnzHFfJVaWFsYOcY571VNMUcxKScdTjmu7iTbCq7Tu4PTH95/ap9PJeuUURNB7K3nu+kXTyzMPDO4Jjlwc4/Y/aidO9ootQvUtSxDSEhd3+OPPistDMyK4IKRquDj6/vinWh+zMV5bjU3MscRY7vM/L0603bUnaRZkX0fc1lzqllYwBZpi5H+QBI+tSkF/Jb29mPCVUiX4QCM59KlK2MTqJjJkj8aUkKArEAeVByTCQ7Qr5z8J6DNdTyHLKDzkknzoVZRuG49KwKY/cT68KQyLJIzqRz5gV0k6MepIPIYHrXEt87Ao2CvTmgU3Rt+GSAT0BpuMMPYvIQRyNxImRyfLOa+tPgjaaDVnKYyTXcTHcM5AIppAihNToxuI9OlkWM4nYAPjsOv3ppquoTNpzKZpCoQHY7fardEdotEtNkasGDEg/wDI0n9qZwIVSNDE5OTx1pK2WqNLAL5Ftrd6deTLFqDMgB4z0PoSKY609tCbfYo/JlXXkY/uay0ILTfEmSafXUZjsreNotjE5XPl04pjUo1nY2LPtKLaRBJIzcMTkfKi78gpG5G4DAPPkP8A3QBhYsQR/wCxV2OAoBIpXP6laqTyG6SI1khZgGUsCwPcZ5r0qSNodGaADapB8M+h6fyK8sRjHgLxjivUtTJuNAtbr3gwr7qC5UDrtHOaR+S7m/LwkBSJ5PNfyabf3X4O6TeQrOOlSm11DZ2VvNcTFXnYAJ4wLAdPv1P0qUX5R/kiKmY25maOaQN5nFBSXBVeMGib0AzOT1yaCELsT4aMT5AZqgVXYvs5MsjKMrx1oi3dtuSvGOwrswyKoDoBnqPKuYyB8OTXAg+TSCPYXC4BAz17EUQuGKkdhQIY7l6ZyO1ERPnGD0pgIgmehaO+zRrTPH4Zx9TSL2pkaQxgHgZ4p1pOW0m0UD/6lP70i9pgIpoweMigT+ppsiJLdSZSRyRTy7tpZbSK4ZywiGCvcL6UqsF8Rjj071pNhewkjXqYzzWZT2Hj9i8NH4a8HHHP718kQDkfSoCGbaTxjI47VUJsnYCMds+VRAkkiewCgCtPiAc5raapeGTQtKtIGBD26qwznIGM/tisO7eGpOeTVU+rXlrGvu8gzGfhOM4BAPGaFFJNTfl/xt/kmrXE0mvLaXCARxtl1bjPGfvUpJrGoS3UonmfM7DaWHBIqU/UzySwknUy3LF/y5+tH2dtCiSBZFdlUlSM9aW34KzMyvuGeueaGW4KOuW6856YomUsJiMEMZtqdvcr4cyNGR+uTQJILHDBvlXMkasxmjUD/wAvL511Gu484ziiRQooTcjFj2XDJxlTREbDAAQ5oZC+cCrZ28MLheCKYDFan2eg6Hcxy6RAgVg0aBWBA4+9JvahZGaNiMqM9qV6b7Qi0g8JI2J3ZJDYom89pY7m1eBoXG8dS4NACQbhcqB2YPibFGHxnHPNaS2+Gyd5H2kIRxnmsq11E8cKqmGQHLeYzRNtqqRSJ4kJdF/xzwa5yT4IWMC+mafSdOgudscswjNxlQ7dE44P1xmnuk6dY6HpImvLeCXUpN2zcQ+xeg9Mf91i5PaSMEMlqqkdeeM1Rce0jTxMnhFC3Vgc7qn0Y9Me2XmoPJbrEsDzE2sYCjqezH09KQ30VwkSXWwhGbaPJuO2aJXWntnEke0kdAwGAaD1LVbi+lEtwS205AA4p9AcAidnP9GDXFvNJZRqwAZWLcjoCBUrm7vnukIlZtpGAoUAD71KEbTDRn27/wB2b5mlrc9fKpUoxMl8IxmiY6lSu+5kMH+4v/H+K4vTwlSpWf8AcZ/xAh+Zf1q6MDd0qVKOJlo4bj/9VP8AIGpUoYQnUnQ/MVWCQDzUqUQnSt+poVydp5NSpWTpWv8AtCpUqUJhif/Z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_tradnl">
              <a:latin typeface="Times New Roman" pitchFamily="18" charset="0"/>
            </a:endParaRPr>
          </a:p>
        </p:txBody>
      </p:sp>
      <p:pic>
        <p:nvPicPr>
          <p:cNvPr id="16408" name="Picture 33" descr="http://t2.gstatic.com/images?q=tbn:ANd9GcSMHaSwmadPgccuEHcxmNB0kQGG2hT0kRJF57EyLwBemNhyAkxSDQ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3042" y="3404625"/>
            <a:ext cx="2059318" cy="264677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Rectângulo 24"/>
          <p:cNvSpPr/>
          <p:nvPr/>
        </p:nvSpPr>
        <p:spPr>
          <a:xfrm rot="21070274">
            <a:off x="445698" y="741544"/>
            <a:ext cx="8287853" cy="45949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  <a:defRPr/>
            </a:pPr>
            <a:r>
              <a:rPr lang="pt-PT" sz="40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Uma mulher… revestida do sol…</a:t>
            </a:r>
          </a:p>
          <a:p>
            <a:pPr algn="l">
              <a:lnSpc>
                <a:spcPct val="150000"/>
              </a:lnSpc>
              <a:defRPr/>
            </a:pPr>
            <a:r>
              <a:rPr lang="pt-PT" sz="40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 com a lua debaixo dos pés…</a:t>
            </a:r>
          </a:p>
          <a:p>
            <a:pPr algn="l">
              <a:lnSpc>
                <a:spcPct val="150000"/>
              </a:lnSpc>
              <a:defRPr/>
            </a:pPr>
            <a:r>
              <a:rPr lang="pt-PT" sz="40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Isabel louva a Maria… e Maria </a:t>
            </a:r>
            <a:r>
              <a:rPr lang="pt-PT" sz="40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glorifica o Senhor </a:t>
            </a:r>
            <a:r>
              <a:rPr lang="pt-PT" sz="40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porque </a:t>
            </a:r>
            <a:r>
              <a:rPr lang="pt-PT" sz="40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Ele exaltou a sua humilde serva</a:t>
            </a:r>
            <a:r>
              <a:rPr lang="pt-PT" sz="40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…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0" name="Picture 25" descr="http://4.bp.blogspot.com/_hiya8PcJUE0/S-IHKzD8nZI/AAAAAAAAC1U/YTHwoldp54U/s1600/12730127875424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6448" y="2450155"/>
            <a:ext cx="3841179" cy="384268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6" name="Picture 31" descr="http://t1.gstatic.com/images?q=tbn:ANd9GcQKrQDFsFk1LzC9O4MWR29NaHykKeIuYaWaoUT-wGHB9f7inN-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454467"/>
            <a:ext cx="3105944" cy="232646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7" name="Picture 29" descr="http://t3.gstatic.com/images?q=tbn:ANd9GcToCvUDBy4D4xh6a6tcYhM8lMPg4Hp3xSTwaqgm6H9gBDqxoQNi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680" y="3715809"/>
            <a:ext cx="1852088" cy="270942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Picture 21" descr="http://3.bp.blogspot.com/-r48YBhVWIPs/Tb8naX6s4cI/AAAAAAAAAm0/CftrUEFPkBk/s400/asuncion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76250"/>
            <a:ext cx="2519363" cy="34099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27" descr="http://3.bp.blogspot.com/_vbvNEKF8pG8/TEPVrxkmgwI/AAAAAAAAAeY/g4-Vnk9sk4g/s1600/nossa+senhora+da+assuncao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2007" y="3136684"/>
            <a:ext cx="2423517" cy="336120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1" name="Picture 23" descr="http://presentepravoce.files.wordpress.com/2009/08/ns1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450850"/>
            <a:ext cx="3040063" cy="2279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2" name="AutoShape 10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  <a:latin typeface="Times New Roman" pitchFamily="18" charset="0"/>
            </a:endParaRPr>
          </a:p>
        </p:txBody>
      </p:sp>
      <p:sp>
        <p:nvSpPr>
          <p:cNvPr id="16393" name="AutoShape 12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  <a:latin typeface="Times New Roman" pitchFamily="18" charset="0"/>
            </a:endParaRPr>
          </a:p>
        </p:txBody>
      </p:sp>
      <p:sp>
        <p:nvSpPr>
          <p:cNvPr id="16394" name="AutoShape 14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  <a:latin typeface="Times New Roman" pitchFamily="18" charset="0"/>
            </a:endParaRPr>
          </a:p>
        </p:txBody>
      </p:sp>
      <p:sp>
        <p:nvSpPr>
          <p:cNvPr id="16395" name="AutoShape 16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  <a:latin typeface="Times New Roman" pitchFamily="18" charset="0"/>
            </a:endParaRPr>
          </a:p>
        </p:txBody>
      </p:sp>
      <p:sp>
        <p:nvSpPr>
          <p:cNvPr id="16396" name="AutoShape 19" descr="data:image/jpg;base64,/9j/4AAQSkZJRgABAQAAAQABAAD/2wCEAAkGBhAPEBAPDxAQDw8QDw0PDQ8PDw8NDw0PFBAVFBQQEhIXHCYeFxkjGRQUHy8gIycqLCwsFR4yNTAqNSYrLCkBCQoKDgwOGg8PFCwcHh0pKSkpKSkpKSkpKSksKSkpKSkpKSwpKSkpLCkpKSkpKSkpKSkpLCkpKSkpLCksKSkpKf/AABEIAMABAAMBIgACEQEDEQH/xAAcAAABBQEBAQAAAAAAAAAAAAABAAIDBAYHBQj/xAA7EAACAgECBAMGBAQFBAMAAAAAAQIDEQQSBQYhMRNBUQciUmFxgTKRocEjYrHRFEKS4fFTcqLwJDND/8QAGgEAAgMBAQAAAAAAAAAAAAAAAAECAwQFBv/EACURAAMAAgICAgEFAQAAAAAAAAABAgMRBCESMSJBQhMUMlFxBf/aAAwDAQACEQMRAD8A4gEAhEhCEEAEEAQGEIEPSAAJBHJAYgAFAQ5AMWApCQ9CAUUTVxGxiT1QI0y2ZJK4FiFYKoFuusz0zVMjYVE0aSWusswpKGyeiotOT1aPJfp0eT2OGcFlZKMIRcpSeEks9ROyR4+k4TKbUYx3SfRJLq2dM5T9mEIJW6pZl3jX3Ufr6mj5W5Pr0kVOaUrmur7qHyX9zS4L8eDy7oyZeR9Qc59pHDa6dN7sUuyWEkcU1FR2f2s6nPhVfWTORayvuQlKaaRphtwtnjWRK80XbolWaNSZVSK0kRyJpIikixGaiKQ1j2NYysgEIJIiIQAiGIKEIAHIeiNMcmAEmAYCmIQxuByQgpAAYokihqRLCImTlD4RLNUSOuJaqgU0zVKJqqy7VURUwL9NZnplug10noabSZHaXS58j3+HcNzjoUuieiPh3CnJpJNtvCSXVv0R1HljlqOlhukk7pL3n8C+FDOWOXVRFWWL+K10X/TX9zQpGvBh18qMOfN5fGfQUgMI2T6GwyHJPaPfv1Ul5QjGJzvWRNpzXfvvtl6zZjtWu5zJe22ddLSSPHuiU7Il+4pWmmWQoqTIJliZXmXIy2RyGMcwMkUkAhBRIiAdgARDEIQgAQUISQAPix+RkR6EMKHJDUhyQDQ+KJ4IiiieCIMuhE9aLlECvTE9DTVZwZ6ZqlFjT1nraPTN4LXDOWNRZHdGqW3yeOj+h7Ok4RKDxKLT+aMrtFqkHDuH5x0Oics8vKCVti6964vy/mZDyxy5hK2xdO8Ivzfk2jWpGjBh38qMnIzfhIkOEI3mADKfFdR4dNk+2Iv+hdZmOetds0+zPWbx9kV5HqWyzHPlSRyri1uW36tmc1TPZ4hPOTzKNBZfPw60231fpGK7yb8kjny9LbOqzxbilajZ6jkqW3Kti5dOiT29viZktdppVScJrEl0ZbjyTXohUtHn2FeZPYyvM1SY7I5DGx0hjJlJEICCSIiChBEMQhISGAQoWAoQDoj4oZEkixDHbSSMRiZNBCZOewxiT1xFXXkv6XQSl5FVM1RDBpaWzoHs85bjffusWYVpPD7Slnon6rzPC4dwjtlHReRdJOufSLxLGXjsZMm36L2tS2dBr0cUkkl6JJFV8CrlNTms4fb1+p6cIjzYsEddHM/VpfYIxHCEXlQhCAwATOZe0HiW+7Yn0rWPu+rOh8R1ipqnY+ijFs4jxjXOycpvvJt/mZORX4mzix26PJ1lnc9rk1Rcb/izWm8493Enh/JvBmtVb3DwrjU9NPfB91iUX2kvRmO5bnSNqfZ0PUpfbr90/X6HN+eYx8Str8Tg8v1W7p+h72o51r2//VLd6Ofuf7ow3GOIyvsc5vLfl5JeiIcfHXltjyUtHmWMrzZNYyCR1kc62MkRsexjJFQzAhCwSIiHDQgMKCAIAJD0hiHoQBQ5DUOSAY+JYqRBEsaddSLLI9nRPZXyfDXahytW6mmKlOPVb2+ij+f9DpXNfJOlro8WilVyg471DPWPZtr5dDnfIfHbdDGVle1xntjOMllSw85+T79TfcT58hZp2pR2eLHa0pbnBNevmKp8V2jUlkq/i+kVOX+X4Sw5dvT1Og6HRwrilBJfQx/Ark4prs0mjV6LUGLFk+eqFyU2uj0EEamOOic4QhCABAYmQ6rUKuEpyeFFNv7Cb12C7MZ7SOM7IR08X1l70/ouyOUazUHrcz8beovssz0cmo/KK7IzGovOdbdVs60T4zojutKc5istK07CSQCtmU7ZEs5layRdKKroimyGTHzZEy9GRsaxjHMYyREWBNCCAgCELIxBCBBAYUOQ0dgQDojkgRHpAMfFFrTrqVoosUvqCXZOXo3em92irHw7v1PNt1k1Nxznr29S7o7M6ep+icfyZ5vEq9s1NdN36NGzJKKcOV99/Z0zkzicbKopPrD3JLzWDbaS7Bx/k7XNXxT92U/xrspxx0kvmn/U6no7spHm868LOsvlJp6J5RNk87R3HoJnSw5POTl3Pi9ByHJFZckCq3JZ5retkdPWyVmB9p3MfhVLTwfv2fj+UTY8V4hGiqVknhRTZ89cz8elqb7LW+7e35R8kV5a/FGnj49vyZS1OqPNtuyNtvKsrDOpNjY+ywrzmNnYQzmWqSqqDOZDOQpSIpSLUjPVAkyNsc2MZIqA2NYWxpIQRACMQhIWBDAKHDRwhhQcCwFCAdEkiRxRKhDHofB4I0w7iSA2HAL91Eo/DLK+jQ/iWnc4bl3h1+q8zxuXdVibjnpJY+66o00H5mzK/imUYlrI0eRw3ibhJZ6pYcW281tPKlF/sdj4Nr98IS+KKf6HFeIwULpLGF0ax6Nf8m45N4nit17sxi90MtZin3j+fn8zic2PKfJHXwP6Z1HT6jBcfEsIyNXGUl3IdRx/yTOZOW56RbWGae2aeetcn3Lmn1qS6sxmn4sl1yU+YOcFTVLa/ea6EsVZHfXsV4p8Sj7UecNz/wANXLp/nw/0OV23i4hxCVs5Tk8ttsoytOuo8UUeSS0iWdhDKYyVgxyJKSt2OcyOUhrY1snoqdCbGSY7IyQyA1sY2FgGRAALYBgEQWAYgiEEAFg9XgfL1+slspjlf5pvpCH1f7F/k/lKWtnvn7unhLE5ec332R/c69w/QV0wUK4xhFLCUVhf7mHk8tY+l2zZg4/n3RjtD7KKkl41s5S81BKEftnqTaj2UUNfw7bIP54kvyNzEmict8rK3vyN36Ef0cZ4r7O9XRmUUroL4Oksf9r/ALmbsqlF7ZJxa7pppr7M+jdqffqePxvlPT6uOLILd5TXSUfozVi579Wii+Kn6OE5G7jTczcj3aPM45sp85Je9Besl6fNGXwdTHkm1uWYbhy9MuaG9xnF+jRsatRmKZha3g0Gk1nuL6GxfLHr+ildXst8WcZJS/zJpfYPB9e6ZRluW2eYySfVemfueZqNVnoQ6bW7X1y0u3VrHzMeSOtG2LWzbT46/UhfGvmZC7XPL6+f5kb1rM37ZFrzGys5i2rozN8V4vK19XlHmT1TZBOwvxYZjspvM66HzsI3IY2NyTKdjmxuQZAwRHYcgyAGQEFsbJhbGsYDGxrY5gAQABEMBwBBGII+uGWku7aS+rIy9waG7UUJ9nfSn/rQqekSlbejtXA+Gx09FdMV+CKT+cu8m/q8nqxRHUv6k6R5i35NtnclaWh0USwRGkSwIEiRIckNTCgEM1OljNNSWU/JmB5g9mFdjc9O/Dk+u3GYN/Ty+x0RDtpOMtY+5eiFSq6aOA8Q5Q1lGd1Tkvir99fl3KNdjSw+jXk+j/I+iZ6eMu6TPM1/K2muyp1QlnzcVn8+508P/Tc/zRkviS/TOCzsHVRy0u2XjPzOsav2VaSfWO+t/wAs+n5STIKPZPBbkr5dfw7oJ4f1TLq5+NoMfGartnL9dQ68Z7tP9GVdx07mr2X6uxVf4aNdmyEozXiRhKXVYaUsZMRxHkviGmy7tHqIRXeSqc4f64ZRdhzzcp7Kc8at+Po8jcN3CcWunn5rz/IaX72Z9aDkGRMa2Ah24A6mmU5RhFZlJqMV6ybwl+p17R+zjTR06qnCMrJLbK158SM8fjjLPRJ+XoijLmnFry+y3Hid+jjzEP1FLhOUH3jKUX9U2v2I2XJ7KvQgMWQDAawDmABDRNBE2MBBQEEYCLPD7dltc/hsrl9MSTKyHReCNLolPs+haJlmLPM4fbmEGvOEH+cUX4SPMV1TR3J9FhEkWV4yJYyIjJ4okiiGMiRSEIkCiNSHKQAPHDFIORCHYDgbkKkAEkXjs2iWGokuz/b+hXUhykNNoTSZT4twXT6tNX0VWN95Srg5/wCrGf1MhxD2R6Sbbr31Z8oSeF9nk3ikHeWLNc+qZFxL9o4/r/Y7cs+FdGS8lOLX6ozXEeQtfR3pc0vOr+J+nc+h9wHFPujTHOyL32VPjw/o4dyHyhdLU16i6uVdVMlNKacZWTX4YqL64z1b+R1Tj3FFptNbev8A8KW4587X0j/5NHtvRwbzjqR28Mrmts4qUcpuMluTaeVlMrych5bVUukSjGoWkfO2l5X12qzZVprrFJtuShiLbecpvGTz+IcNu08tl9c6p/DOOG16o+oopJYMP7V+A/4rR+JXFOzTt2fzOrb78V+WfsbsXN8rUtaRnvjJLaZwoQmNbOmYBCEDIAIDExZGAQgEMAhQAoQHbOWbt2k00n50V9fosfsezCRleSb92ho/lU4v7Tl/c0kJnmsy1b/07mN7lFqMiWMirGZLGRSWFmMyRTKsZEkZAIsqY5TK6kOUhATqY9TK6Y5SACbcOUiFSCpAIm3BUiLcFSANEu4O4i3CUgES7g7iLcHcAEymFTIVIO4AHymVdQlJbX1Uvda9U+jX6kkpFa7D6Pqm1lfckvYfR83a6pRtsiu0bLIr6KTRXZe41BR1N6XZX3JfRWMonqJfRxK9sAMBAyREQAgABwgBGIIkAIAdM9n93/xMelti/o/3NbCZg/Z3b/Csj6WJ/ZxX9jawmee5S1lZ28D3CLsZkkZlSMySMzKXFuMySMynGwerBAXFMcplRWD1YIC0pj1MqqwPiABaUwqZWVg7eIRZ8QKmVlMO8YFneHeVt4d4AWN4d5W8QXiAGiz4gXYVfFE7ADRNKwEtNPK6fC/xRXfDXn/7krysJ3rql3nas7W8KXRx+/XssfQsxpP2V22vRwPmvhVtOrvVkfxWX2xalCeYeJL3ntbx27PDQzTcn621QddG7xEpVpWU7nHCe7buyl1j39V6o0fOWu0Vl2o3W6iV8JTqrU42OEIqXVZUvwv3nj+YauYeHRktk9ZGKhOMdtl8drSjhL+JnGYQ2+m33t3THpp/iji03tmclyfrU4xdOHPbsTtpTlui5LCcvhWX6LuVrOAaiMJ2OvEK9u9763jdGMk0lLMlicHlfEvU1C5t0sWpxnq1h3SVTttcXYseDNzc8r3dykk1+J+RHruYtJYp1xt1HgS0zj4dnjSTvjL3HPE+qUVhJdF0ynjpIgeHdyhrYbt1DWyShJeJVJqTe3GFL1aWe2ehFqOWNVXVK+VTVUdm+anXJR3fhzht/wDKNZq+dtN7yqs1eWpeHN2XrwnscYYi7Gui2ZTys7sLslR5g5i0ltE66ZaqVkoUJSsstcPdjBSU4ueJN7e+O0UAH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  <a:latin typeface="Times New Roman" pitchFamily="18" charset="0"/>
            </a:endParaRPr>
          </a:p>
        </p:txBody>
      </p:sp>
      <p:sp>
        <p:nvSpPr>
          <p:cNvPr id="16397" name="AutoShape 24" descr="data:image/jpg;base64,/9j/4AAQSkZJRgABAQAAAQABAAD/2wBDAAkGBwgHBgkIBwgKCgkLDRYPDQwMDRsUFRAWIB0iIiAdHx8kKDQsJCYxJx8fLT0tMTU3Ojo6Iys/RD84QzQ5Ojf/2wBDAQoKCg0MDRoPDxo3JR8lNzc3Nzc3Nzc3Nzc3Nzc3Nzc3Nzc3Nzc3Nzc3Nzc3Nzc3Nzc3Nzc3Nzc3Nzc3Nzc3Nzf/wAARCAC4AIEDASIAAhEBAxEB/8QAGwAAAgIDAQAAAAAAAAAAAAAABAUABgECAwf/xAA+EAACAQMCAwUFBAgGAwEAAAABAgMABBESIQUxQQYTIlFhFDJxgZEjUqGxBxVCYoKS0eEkM0NTwfAWNfE2/8QAGAEAAwEBAAAAAAAAAAAAAAAAAAECAwT/xAAhEQACAgICAwEBAQAAAAAAAAAAAQIRAyESMRNBUSIyQv/aAAwDAQACEQMRAD8AuJEn+4/P75rVmlHKRz/GaMWLvGB6Ct5LaMrkHfNapkgcMkwz9o/8xo6OSXSdUknL7xrgkD77biiBG6oM0gMLM4JHePv+8a3XvW3Mrj+I10gt8jkM9a6TIsUZLNgKM5otBQOdWf8AMc/xGgL3ilva5Busv90OTVa432jmllkhtH0QDw6l5t86Qd5JI2FyfgOdOx0XAcegkfSJ3z0yx/rRHtMjrqSR8H981SGVlPjG3kw5Ufwq/eCcQyN4Ccb1SYqLQjSsM945/jNQyyggB3A89RrNu66TnAz610KqxyKok5CWQE/aSfzmttUze68nyc1nuNRo21s3GkkfKgQCDJgBpHxnfxGtlic+67/zmmr2RIJC4xXAKImwcA+ZpWHQF7M3+5J/Mf61KOyvmPrUoCyQvhsZotWRTuAaDWJo8ZoiNCzb8jWRYQkgLjoc0SYg3LrQ8cHj3OMHrRh8CjB2pMaOcaaTgbGlvaosvBLkx51EAZHlnejnYvJ4Titbxe8hkU4K6DkfKhDs8enDAnAJrjqYHanc8KyTBRsGNEXnAGa01wRl35+HrTaoai30KrbW8BYsGA556VzyY5BtgjYg9RWFimt3OBh1OCrDFEW41xFHGw93zU/0poRZuE/4mJTnOBTqO1YGkfZGTDTI3QZHpVxt4WkYEYAz1quRDWwOOzcgtoJHwo+2jcMuVwcYpvawhVJI59K3aBWkLemKnmVxQB7I7AsM4I8VLLy0EbZJPoBzqyxghdxQ1xaNO5JIAP5UlLYnEq+keTfSpVh/VEf3zUquSFxB3sh7p8+dd4bLQTyPSmTINJFcmJiiYjpWVlgc9uQBjbFcm1KuDuaIeTwaifF5ZofX4twdzVIAZhmTCjBrcQm4V1V9JKkBsZwcVlossTsN66RZiGkDf86ok8w7QWdzwu/eBmBKf6ijAbPUUZ2Zurt5wglMkZHiDflTPthcJb3d2LtZEZsd0xjyGwu2PnSDs/fKrYY6Tnn5UntG0PzJOx52s4fEqxXBUAs2Gx5etL+KcLi4cgubSU+4jBOYOf8AorHaHiwngEZYHBGwra3uDxHgot8anGVB6kCpipJKzSTjKToC4bfracQEqp9lIAWTPLzr1WyhSa2jnt28DoGWvJ04XeMfDbuxHJkGa9I7D3/tHCltZAVmtvCykb4zVSr0YtND9UIUZO4510UbdazWagklYrNSgDFSpUoA1U5GaHuXZQcDY8zRIUAbbChL9QItTNgDnQgFcscjFmjPOtkhmYDA38iaMs5InYKnTIo5YkHujGapsBUIW7zxZOOYFGxKEQmSPJB5miwoHICsSaVRi5AXG5PlRYqKX+kS1t73gsdyCxe3fZVPMNt/SvKzN7PK4Dk+lXXt7xqO5m9jsmIgj3cjbU1efye/k8qHoZ1lumkJ238zTvs9xUW8iLKMhdthVejUufTrmjrWAmTQHAJGoZ8v+iktjTrZ6GeKR2McN1bPril3P9PjVm7PXCX+bqGPS52d8c/T1ryy1mErwW8jN3GsEkcxkjNeucNuLdNFhw6MBYlGryT4+ZoeNJWaSyt6GwrNYFZpGRKlSpQBipUqUAZrSRFkUq6gg9DWwrNAC6WyYTBoQAM5o2NSqAHnit60lljhQvI4VR1NAG2arXaDjAKNbRDwasM/3sbmib7tBarCyw6mYggHG1Ujjtw/srSR8wx2PkRWsIe2BV+NT+031w6c2ckUowT4QSPOmlmBJeSlhqYrkCs/q9jcg4+yO5x0qWrHR04DwReJMdc3d9AcVaYuwDlCy3SltxgCufZy2hJMaskZPu5POrvYSAIw1ksG5NseVY5HKPRvGC42ebcQ4Jd8FljSYJiRgEYHmRyq+9izoszg5Z21yufLko+J3NIu2tyZ+L2tuP8ARjaVvQnYflTbgUzwRWVlANU0i9456LnkT8Fxt5mt4XLHswnqVFxFZocSqsyW6nLaSx9By/OiOlZiJUrR2CkZ6nFYMgBIzvjNAG21SuPfCpToDuDUPKhfbIhzPXnXWOeOQZDDFSAPc3XssckjbqNhk7k1UuM8dDkC4dVH7Kj86bdqLgLhC2FClm3/AO+VeZ3s/fTMzHxMeVawWrGPvae+YGHBDHGlts13ewnmiaGQA6lK7HJ59R6UhtpxG0RDhxnLb5Aqy2143eK5dCVPIjYg0Tm10bQhGRVZeE3HD70mVHRT7rMuM0fFGChXrzq73U1uYkt77xRzL4HO6/Anzqu8R4ctjMAGYwMuqNiN/gazhlvTH46CrXs/DxOFJonNtMOZUbH+9Cvw+fhUfEZo795THEGVzyOTg86PlvP1dYSoocPJEdD/ALIbG29JJuMd7wqXh8sGJp1QK6kYAB5n6UlykOVRFdpNNdGS5uWLySFVDHyz/ar52YVbOwn4ncAgt4EHn8PntVOWHTbQRwganmAGfSrokcl8scVspNlajQD/ALj9TXU1qjlsZcA7yUz3dx78rYHoB0pznauFnCILdI+qjesXN3FbNEspIMraV22zzrCTtjR1VkfkwOPI1pNHlfBsx5mk3BW7i8vYf9OKRtO+TpPiH505lbMeoNtUobjQH3betSs99B5VKuyaFhm73BYg70fYQASd53g0A7D1pTdqIl7yJxjHI9TXbh98wt2D8wfpU0Fi3t8wQgIRl4wPq2K88nASbCjV5Vb+2Fx388e37AP4mkNpww3V2ulyYubefwrVLVFWD2NnOYHdV8JIwOvyp3YXkiQMyRLIsQAkDHkvw/CnnDbOElY2X7PfYHcY8q4XvDe7vVueEukxyVaLlq8wR1omlRUJUzra3EcUbyBmn4XKdMsb7tD/AG50ckUFwy8NvG723c6rScN4m+fmPxoPh3Drw/4izt2jRxplt5BpDjqozzFWHgnDZ7LUshXuBvFGx1MmeYz5eVc7hs1c1RWONrHwx2hvnkUqC0MkZwZPL/5VcsIdbPcSHVI+Xc/9+Vepcc4Tb8Xsnt51BcAmN+qN0NebrBJYJLFOCsuvuseWOddOGjCc21sJSMd5arkDAZifl/erX2R1dxcSkkQZ8IPp1/CqsimSQAZGYfzIp6t7NHw+Ph9lG3eSnSW9PT5da1nFuNIix9wW6kuhO7jw68r8DRHFLGPiFk9vISud1cc1YcjWOF2vslokZ97GWx51iXiMMd8LNs94UDZ6YJx9a5ZVbopFd4HcC4T2jJFyhEU+RsxB2J9edOppAE0hhpx58qr/AAaVZJuJ3QOIJZWKKOm+1FvcgoyhtvKlBbZeR9Hbuz94/WpQXtHx+tStKMrFUl3rIjD+6dqMWdEAQHKkbkVXydMpHUb12t5m1gZ2Jp0Bw7Qt9umncFeVGcFUR2Cs5A2LE/E4FK+Oy5ljI38OBj40ydo4uHmOTUBpC7cxVIaDlnjkjyrD1waG76Xhcy3kBDQlsSRHktJIrySBVOI5oxzDU0hnhuLfUQ6RsQrDXqFRJ/TSK3pl64XetPae0REyKxB7vqB1x601hkWVQyEFD7pHUVVeCXVpaWyiCRQAOvI07t7tQ5fnGwyNJ61zKdOmXPG3tDDTg+Hl5Gqv2z4G91D7dZgCWIEyJj3x5/EU7XiPeMwWFsDmSwpZxTiN2sYlKRd1Ewd48Z1qOm/1+VaRyJMjxy+CDhFhPcMZkUaUQeE83xzwKepZSNbvNFLloxlk0czzznqPSrDEqaAUAwdxj1rCwohcgY1nLVt5WZ0AcDvXvbc6xgocZHUUu7Wo1tLacSjOCjd223nuD+B+tN+HWwt1YLyJ2x8aA7aYHZ+4Ij1kMmAOh1DeolTlocdCy5hTh1iyRhQJJMqR93mPpSyS6woKnn0oe/vZp0gEu2lMaaFWQBgSOmMU8caQ8ruQw9tk81qUFrT7q/SpWhmKppjK5VTj1ra3mdBpPTrQgbAPnms96cc96AO9zpuJ7dOZLAH6004pH3ltcBATg4HyFLeGL3t6gP7ILH5U1vGxBKF6lsUFJlaDuXyxR8rsPSibe7e38KhPFsUPI/KsXkLARkx+HGxC5yaCVWcaooySBnxDrUlJj+2vIceJyrcwc5H9qf214BbDuw566s+GqEXuFRX0nB59CK72V5dzQOFbKjlqOcVEocjSOXiXocbQKqZUEHmDzoTjHG0lsZRqHiUqozzztVOUSuM6mBzuQa2it5JbkRMru6jONW1JYUmN5mz2Ds/cG44HYTE5LQoCfUDB/KjkkSRdmBPXelPZKNh2asY3yrBCNjy8RrPCl1tLrH2qErn50+N2YjlQFUAchSvtDPCli0UpH2mDj0Bzmj443VsvISPKqr23uRHPDGvvsnlvjNTWxx7Kne3InvycEAHAz5VwluACanFbaWzv5Y7jOtfEfmM/80ud9W5O9brozlthntHrUoDV6/jUphRkNkZFcy5VySM1sqsDgdK0kVidxUjY57PjXNK3UR/maZXS5hx945pV2cwl3Ip5NEcHzpteELpVtsYpjOcgCJuM6RkZ9KH4bww8SnZbZkBB8KOwHyFd5G1ypH1bYGuqcKMcmdJLA5BzigDaTsfxbPhjjIzjAflSmW1/VV4ElCkPkPj44yPOr1wq3nSENJPKdY0gMxIA86RdpYIpeOCCPGmCJEz6n/7QnsQja3EUxx7jjY0RZQ6rxZAPEFZX/wCK78R7uCfuM4+5n8q5cL8V5IyjZUJb03FWI9D7M/8Ap4FznSWU/wAxo6K3WOaSQc5ME7UD2b/9djykam1c0tNlmKXfqyKTiz39wqu4RUi1DOjGSSPXemJrnISFytSgKD+kZVS/gkUeJosEjrg1RJicjnV8/SECz2wG5UHPnVKkiK4JHOt0tE3sG28jUrv3belSlxCwpc7koc56is6CTnu2I64FZPHog5PsoznzrY9qSpC+zJ6VHN/DTjH6d7VZYz3iwsAmSTywK1nvWnlB5Kp5VybtPK4KezxYII68qHQhiGX3WFVGTfYpJLofWirNJ3pOyEY2qwiZZ7iOFf8AKjwZmHkKRcPHdwIVGzLk064LbtcAW68pDrkI+6P71ZI8S5F1KPZkPdLyJ2yB0FV3i/DJLO6huZW1PcEs5H3s5xVxsolRDpGw2FL+0yq/BHkbGYyHB8sGpUt0BQ+1Uf8AjLfBzqTOwo3sfaG6j4k2DlVCD47mlV/ce0XkIJPhFWz9HSBbC9mbrPjf0X+9aSdKyfYy7I3GuGeFveVg34Y/4qw9KpXZm508fePkssb4+OrIq6FgASelYZF+ikD30xigk0e8ELfCsWUnfWUbc8rS7hl7+sxxLcFA+lMfdxRnBQUsFU/skil/kpqitdtrSeUW7wrqOCD8aqDcPvZcfYkVf+3EslvwM3EQBeOReY6HY15wO0d2rABYvoafJ0FR9hH6ovPufhUrn/5NfeUX0NSjlIdQK220hU8600nvATnlUqVJB2jjYb074fZySxJpBOo/SpUq4dgMNNzaYR86QcZG4qxcA4jDatI8jAKYgo+OalStALLwq+inUIsql87rnc0l7R3zlLjhiYJfBB6jqf8AipUqUv0BSrmH2dlZjlutXXsL/wDmXK/tXEhP0FSpVT6JQv4KCnEY5+quB+OP61Yu1fEG4fYSurgMyaEHqTjNSpRNbRUexX2KcMl2oOfAhx9as1gNMbr+9mpUrP0zTL/Qu7Zx6+zN6P3Afxrxll8WcYqVKldGZKlSpQB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  <a:latin typeface="Times New Roman" pitchFamily="18" charset="0"/>
            </a:endParaRPr>
          </a:p>
        </p:txBody>
      </p:sp>
      <p:sp>
        <p:nvSpPr>
          <p:cNvPr id="16399" name="AutoShape 14" descr="data:image/jpg;base64,/9j/4AAQSkZJRgABAQAAAQABAAD/2wCEAAkGBhMSERUUEhQUFRUVFhcYFhgYGBgYGhoXGBgVFRgXGRcYGyYeGhwjGhcXHy8gIycpLCwsFR4xNTAqNSYrLCkBCQoKDgwOGg8PGiwkHyQsKSwsLywsLCwsLCwsLCwsLCwsLCwsLCwsLCwsLCwsLCwsLCwsLCwsLCwsLCwsLCwsLP/AABEIAQwAvAMBIgACEQEDEQH/xAAcAAACAwEBAQEAAAAAAAAAAAAEBQIDBgcBAAj/xABIEAABAgQCBgYGBwUGBwEAAAABAhEAAwQhMUEFElFhcbEGgZGhwfATFCIy0eEHNEJSc5LxJDNicoIVI1NUY8IWQ0SDstLiov/EABoBAAMBAQEBAAAAAAAAAAAAAAIDBAEFAAb/xAAsEQACAgICAQMEAQMFAAAAAAAAAQIRAyESMQQTQVEiMmFxgRSx8AUVQpHh/9oADAMBAAIRAxEAPwDs6p51yMhq97xb6TfED7x6uURWobYglklFvfuMqyz0hbGKFVKvIiaploFqKrZE+byGlqQcIW+j1dcraOyKJmlJjskpfeO+A51aADAVdpAIASPeX2hP6xEvIzSepMp9OEVtDSbptYsCCf5fnwgU6fqAkFkXfLZ1wkpipZJSCAVYm1hm+x4fSaVKkMQCQSR8hDX5GSOnJg8ItWkeUen50y41WFrJz7YuXpac5ujcNXEZ5xVTzmJSoRXORfvBhMvLy9qTHQwxumj6o6RTU4FJv93uN8YuotOTJiSXQC7e72ZwuqwnYxOOwxQiTq3QW25x7+ryv/kP/psbj0NP7dngnW1GGxPzj09IZj+8j8v/ANQNKqHFwC2yKppGSTBx8vJ8sml46Qf/AG5OaxR+U/8AtHy9NzgHBQ38pHjAElat1jBEmSc4f/Uzq7EPFTol/wAQz/4Py/8A1Eh0hnYnV/L84iih3xBVMz2jHnm/dmKKXsF02nlqzA/p+cfTNOzAWdPZ84UTabVuCQdmRgP18pU1we4wuWXKtqTGxUG9pDyZ0hnAO6G26r/7oEn9KqgYGWQ2IST3a0Bqn2e75/pAqmdxbwiZ+XlTrkyyPjQaugmb01qxcCSR/Kp//KNroiqVMkS1qbWWgEtg5GUYD1bWAOCnx+MbzQI/ZpT46geOl/p+aeSTUm+iLyscYLSI1ExpiuCeRgZdWymzj3SM7VmK/phTVTylfWM9ufaY5/kyfqyS+QsUE42/gb1FSdWE1RpH+8QHZ3PZd+6PdLVJCEtmL7mZ4WVDqXKUnNTpDdoPYe6BjBzdyBclBUiydMKyNXAB3FyS1scBd4rNGrWSpRYMmwyszk53h1IoBLUSGZTsTkLW4i4iVRLDMbbD4Qcp8FUTIR5/cA0FQJZ1TnYwSanVV7OHY8DTaJy5cHaDHxWbpUlwcCCO18oU6nsck4P5RKtrhYqtvyO4x5LqnFzbL5GKJ0kBPvPux+UBJqJafs23O0LcGymPGhktT4coggpBfAbBnCyZVEiwKRvihU58TfNgI2GLdjJSpaHqdLoBwJETVV6/2T2wiQpGff4wQmvSnAQ+qWkTOO9scyUhrhoIBQHZw0I5emEOLtteL1V+dmhvF1sXJb0OPWWGfCPfTgwhXpENnFSq/YY96bYpyrobVdUBYBzGZ0q6yWDMR5tBKtIa2/Hd3QFU1acL9heD4UJcmykT1JFy7doi+RWA5xRLmJY89kC1aCn2kdY+ET5ccP5K8WacVrob02kg7Z846NoQ/s8r+QRxSVpR1DFwfa4beEdn6OTNakknbLSe0R0fAxuL38E2fKp9fIDpVLzl/wAqPGE+kxroY+ysWF8b2vva0MOkFXqTVWd0ptnnhCKrrUzWuUKuxULEZu2I7xEeTE3mk/yxiyJQX6JIq/SIMtdlgtgWfsw2wRQSPRJ23dQzTwBsYp0ZLOtrrTrMWSQQq244kcYYrnpUwe+w/CByPj9MQYR5bYQFIWNXWscsD2GAZ9EpAspRTlhb4wNPmBJwRx1vDbAi9MqH/MwOZv3fCJ0pNFSSQVKqmNi7ZGx7MI+XVJP8O4womab1gHZXEPFcqtD4PuOD8CY14H3Y2OaPwOSUfeJ6rd0UiVLd3WW3ADvhSvSah90dTNHqqtRf2u7xj3pyGepAKqkDJ+DvyYQMiWQNnnZFCp21R6i0VTdLBILY7vEwahKts88kb0go06nd2G04xL0SQbqBhEvSxJdzscbYJ0bV+0yi7mxHI7DvhkUlpCZNvbHcmWk5gxcqUnL5RNGqz2gSoqWBwh8bbAlSRGdNG2AjPxDwNUVbG5gWbVXtxG8ZjjFPHRI2MBOG8b8Y8vx6z+kAS54Uc9/DIwRKce6q2zxbPqhJofTqyZuIEFKp3GPeIXpnK64vTpJgNZB7XhWRP2DjXuA12hj70seA4vHWeigaipx/pI5COcSdKBRbVyw8iOmdHh+yyfw08or8Jvk0/gRmjHtGZ6YOJ7291GL3cqs4wjJpnzDM1Ug4lw/Wcu+ND0+m/wB+38CO8q7RuhJolCkJMwhxwOGV9nGDlBpuX5YvTaRo6OqDeyooOGqoAd4iupJ+0Ad7g+IgQ6UcXPd5vFK9JACwfzsMcuUWndF8Ekq5Hk4vkTwHjAn9npNyW4Y9sEp0lf2kged8eL0lLBzPZ4wHKVaVfobxh7u/2AzacfZDjaYCnSlZWaD6rSuyzwrVPJxJbzaGwUmrBnxujwTFgeyTv4RFWkVD3ntgNsfLrgBdrQDOnYrV9nAccBDYwchUmkXLqVKJGG3bweCaSkcZNC+QfZCs1XPXBdPUEYQM4NK0UYpR6Yv0hKmSVkgGZLWfazKTtAzBzizRqSqYw92xG3a1+EMlVLjrbhFM2o9GHa590b98HC2la2KycU9dDldTqJvwDwuq6skHlGd9eWvWJU+qSCCLg7Gwvi8ems9lgSdawG858GBi2KvRNIZzJjgmKkDLy+2BxOtxtEhMhjiK5FjEEbsQOXiIKp5gIYFj4wsk1H943duyO/ZBJlKHXcQiWOg4zDlLWl3HWPj8YkmtVbOIUdXqvtfA/OLlVSG9pLbxthEm+jeK7L6eqUVB0huvdHW+jv1WT+GnlHH6dUsmxT1g+Edg6OfVZP4acOEU+IqkwMj0YL6RJ5FYEh/3aOawe6E8vSYTmQBGj6bSQawmz+iQL8V4HbGWnUagXTq8P0h86YhXYX62FWBDbPhsioy9pB88IEUrajrERM3jwhE8dj4T+S8oG4dfwjw6ozygQqJ3cSI9ZW3wEJeL5KFNewSJ6QLJcwNNmH3ldQ+ER9LkC53Cw4wPPmtnc+bDIQNN6NddlFRNtcjHsAygSsnEgDgojdlFk1IPD9HMB1Ky5L3UzcIqhj1sROXwGaMqdaUndbrBaL5lQU3CdYPcD3j/AC3ZxszhPo+qCF6pwUe/5w2nyiQWPH9d0BPGkhkJEqetSsiZLJVtDlPak2e0WqWZswEpKQkYHbCiRTKSvWBOs3tYkKcu5Tg+8QZUaXSiz6ytgv25CA4vpGucfcs0xo6UxmqKklKcUnVJ3WxfxjPUaVKXrH+lIuycgObwVUVKltrGz2SMOO874kKhKQ3tdQIfsvFmKPFbJ8klJ2gxCTmDaIrmsfPYIDVpAuyX7H5x4lSib27PCPTTYmwn0VwTcgN3gkcoPRUkM+XwwgSVdufyghKNuJ7YBwaVsK70hhJqQoZG+Y7nglKQ+BFuI7IXyJVztHnDOC5O+2/EdkKnFPtDYSaDqaWLWTjkN8db6PfVZP4aeUcmpqcEYmxyjrPR4fssn8NPKN8aKjN/58G5XcUYzp4D6zYgHURY8VRmJlYtNlJCvHtEarpzOapZvsJ5qjLT5gvd9wAbtBg5S27FqJWqpCh+645+MCzJyf8ADJI4jxglc2X9pLHDGKZmocCeEIckxqTBxVHJCRFEycs4nqFoL9XTtPnriDJGHcAOUMTX+MFopkyzwEeVBAcnDvO4RYok7h2DjvgGpmHFN9hNuyDVXoJ3QIuaSo5WYgZJ2RTpDFO4Od0WhGq5NgLqJzilFGZp1iWSbgC5V/EcgNg8YdFWxLdIUTjrWAck4ByepoaUHrQDHVb+MOodh5w0p6ZMoewkP5xJvFZ1nOsp9gAYb9564Y46sXy3Vn0uhC/fUpW0Pqp4Mn4xZT0EpOCEjqEQmVIFn7OV4gKpO8dnwjJeNlS6oWvKxX2MUTkjLz1RFU4KxHjAE1ZUGTMKN+qk/CFE3o/NUrWE0rL29opI4AkDvhaw5bDfkY/YcVGi5a7ix3GApklUv3rD7wunrtaPqSbMQdWa77wUq4kGx4wxk1GW2MtxNTjLoqplk3e3a3baCVMkXdtuJPXFRpGcy/dzR4p+EW07ta6T5vshcnyHR0FyS4+9fgeowwp0g2c9cASQBgG23cfKGlIX2HnEmW4r8FMKb2jxMljljwjrXRz6rJ/DTyjlTB2N+OMdV6O/VZP4aeUM8Jtye70Lzql0Y3p2D6zZv3aMW2qjMVA2qJ4WEafp1LeruWAlo6y6oQSKHW9o+7z4fGPZZfU0bjjqwQgDLn8YoURb2U9kNpkoYJFogaXqiduPuUVJdCdVzgeoRUtAxvDaZJADmF9VMHCGwlGXQqSlHsE1g/x+UUTCVEsxIxOAHHZwxi9EnW9okhO3M7h8coHqFfZSGAyjoYsLlTZzs3kcdIjqIHve2d49l9ycD1x6udua2FuqzQMZgHn4xRNm9fKOlHLiSUXHRz6yN8uQUqpG3z5EDzK3ZAk2cW8tAyi+G2HepitSS66+ELksnHjfffyFLqDFBmx4mSo389kfKABa3dGvyW/YT6JYmoI8/GJIrC8UTKlGEeFYxyhUqu0v+hii6obytJhQZYCwMj4Zg8IkJQP7ovtQr3uo4HhY8YVJmCJSqhjnE7cZrY2MpYxvR1Zw6ju6sjDKULuOvf8AOFVNNE6xICxgrbuUMxvxEF005nSoMRv7C+Y3xz8uPjtHTwZVLTGiZbh2HiOyLZSSMDiMDeISFgjhFyU5s43Y9kQttd9HRSTWuyYQrNL3GHl46z0b+qSPw08o5hTLBwOY87o6h0f+rSf5E8op8Vpy18E+VaMr0tpterv7qZaCd91WhNpCcGAG3sh50ymtP/pTb80ZGZM1iXe0LzL6v5GYdv8AgMkpeI1VQ1mHB4GSe6BZ85nMSOPqSK74RI1U53eAEy9ckmyEga2TnJIO2PJiypQSMz5eKdIVISyE+6nvOajHWwYoxVvo4/k53dInVVY2DYAMBCufUFz3xGZPfbaBFzj5EVrIq12znSi2yRUYkmQVGI06XyhlKSBGPjeh0Y/IMKIDGBahKUudgeC59VdoTV9SASGLx6TpWedPSPpFfre7hg9nfdHk6eAYGkSVJc4vns4MInrAguD13hcZyo1xS6JBAVcee2DJMlwQbEh/AWgBCGEXonFOPzivHNLQmSbCJujym+wQN6Rjt87IuNdrBurh84HMs+9HtZE1R56DZStW42Q8opgnIAdlp91Tdx2gxnZdSzPkIPpKpiGDecoRx43E9F0x9Rzik6qrHBjluflDMLzF9ohXOmCajWA9tIc7049oxi+jq9bsyiDPBQf4OlgyOar3HVLL1g4srn53x1Ho99Vkv/hp5RySjn3a74vHW+j5elk/hp5R7x4pTbXwNnNuNMynTYtPfYhP+6MipVjvPwjTfSAo+sf0I5qjHmYWMLyx3f5Y7DL2CgtwYXVsyCyfZhJWzS53eRCscPqDzz+kJpZjBSz/ACj/AHEcu2Fs+aNuMW1jpSlGxN+JuecLVquY6fB8TgynciufM2b/ANYhKBz89UeJubu3X1CCZMo7IXTgrYdhUhmaI1U5osOGbwDMQVG7t2Ru2a2ylcxyDvaBp9JrKdtl4MQkOwAtEqiUWEP4VDQKbsWKQ9rsLbIkinbK2+LBTklzbdBikgJ3CEckkG+xUEi5LjFvCPlkkapxId9geGKZAxZmiNPIDlweecEmm0Z10UIpCA4Fotlqe17ecINnSmITln8ogpKUnvOXCKIS+AJRvsCFEScCxFj2tyMGUcu105ZR8vSCfdDBsIqlzt7F+rjDnxkqXYraY8o0lJdJ87N8XIaXNSxZKro8U9R7iIEp6jWAcXHlt/GCa1Dyic5bHqLBQHUx6ohzR5Qoowy4yscSAHDHHD4R1/o6f2WT+GnlHFaKcCgNkR4XjtPRsvSSPw08oh8O1NpnTy00mjG/SB+/x+wjmqMcpPstvjYfSD+//wC2nmqMao+9xHjDMnf8m4uy2YPZ6jCZaHUBtUnse/dDecfY4QpRedLGxz/+SYzGvqAzPRVpCY6n4nmYVKxMHVZudwgIJvF6i6OT7kkgtE/WtQYOSQPnAxnXZI25x7q8oXODY1Ug6nmlSSraePVEtUk4wtXXahAZ3a4HPJ4Po5gVfy0Fja6YTRJUlhgMv0jxVPtPnZBbZ74rqLAljByfwe6Fale11xYib3FjFMhB7r/GK5PvseLfrE7i/cGxhPkgpBSTiLRORRsp/O2PUzAwe43xNNRk9svgYbCNDNFMliTu89UKq6cyjnbvbOHZkOeIeA10qgLhJ57NnCKXjtfSBr3M/IupKySz34bIYymLgG9xF0yjCgwDHYdohdOQpE0bGHnrjVH0mmDJc1Q7pR7Nvs8j8Dzh3RrcMW9sKSesEfCEejpwJIfd3fpDbRx9pP8AMPAx6cU7omi3FqyWiVuhuHdHdOi/1On/AAkchHCNHIYqGxR7lN4x3fowf2OR+EjlHMwxrI3+DrqV40ZLp5Lef/Qnv1oxaEXI2iNx05BM4t9xPNUYmYLvCsj2/wBsbjdMhMV7JhYlhNR/V/4mGa047oUzl6sxBP3g/XaMxS2jcy0UVCRfAvhxhdNRcjPOGkyV7R3PAJRcjt8Y6Ke0ckGRKYcYlh14RYUuTsj6cnPYLdUHkaW0Yt9lMxTi8ES6xKbBy0CejJNtgj4Upd1Nu3DPiYmlOUuh0Ul2MJOkgW2bdkXT5jhoTejUkkpIBfY/VujwaYUlwtPWH5GCjJr7g3FNfSHrQWLY+XgES8VAxCV0hTq+2/Y/fF9PPSsDVIvkbQTlGS7F8ZL2JoSTibcYJp6ZrlzwPjH2ozBsuw/DfFi5+pgSnvhkFTBsLlSArAG0XGlFx3fKFyNKA2cl+qCEV6QN/bF0ZfTdAPvs+maPxfEd0LainBN4bS6sk7vCB6sYsOEN4poBt+wBRy7qHHmIeaNkvMTx8ceyFNE41jtLCHtCGSpf3UqPcRzIiLqLZk6ckVaOD6+9Sucdy6MfU5H4SOUcI0QosxzMd36Lj9jkfhI5RzsX3/wdRfaZXpjN/ainZLQe3XHhGOqJd41HTaY2kE75SB3rbvhHX057Ikyfe/2NjrYuSH87IU6UkHztEPChjAtZId4CP0sdP6oi2aq4UPtB+6AFD2jvtBpSdQp+6X6lfN+2BQkkHhbjHaxxU4qSOHOXCbiylAHW8RnWEeI1iYNmSdZN7KHYYN470H+ReliCMD3RYioS2AMQm0artFUqWUquLGA9FxZ7lYYuYyrAbsuyBJ8kKcMAd73wg4UpUlhiDh8IBmyzhfk0E/HyNWhsMkV2A02jCVAapD4s/OHkrRgIuDAVNOKWcNtv3w0TpEY2bzjAQ8ZtbQc8pFEgJGJvtL4QHNpdZ3Ljj8YMn1qSAGJfZlABGqoEK6oqx4J3SQmcoNXZUaTVwJYRBCVEw1E9xcPbzlAdXX6nuoJJ2Zbzuingod2TW5dBEiU2JisTjli7RRT1CiLs/m0E0wu1iRzh3pVByf8A6LlkppIupZF+B74YVi9SQRmshPV7x5CJ0lN19cQ0h7c0Iylhjh7xx+HVHJ8iXGNfI3EuciWj5TAR27ox9TkfhI5RxynlWHHsjsnRr6pI/DTyiDC7kzqvowX0jzGqxj+7RzX8IHlTRNla2YsrxPZeLPpLUfXA3+EjmuFGgatl6p92ZbgoYdotEs/vf7Y6K0WzJOXZAsxL8RjDnSNIR4QvSnM90Et7PJ1oRTk6qgrqP8px+PVANRKILdh2jbGgn0tie2AJlNa4dvd28N4jpeJmUPpl0/7nP8vA5fVHsQzAx1hjFvrOBc7CIImyv0gVScmaO7HGuHKBzYZN8ZDOUpOq/wCkB6TSxcXt84CE5SHBcjOGcieFpFxhCJRX3FSd6IaMrEuAccj4QfVyEqGBfbmwgH1HNJL4iCZNWo2VlG20zUtCqpkEG5DbYEkyA5ZT5NszhrphDjE3F4RaNAStQe5sRnuMGrckn0A6SdDCYdnZEETgk3x85wQmmcDje+EQRRBiV4vYPdsGPXHRTSRK02FSi4ubHC3K8DVeqAGF8G/9o9UoD7NsnLxQFXYDyY1b3QDdHsoDMt4cYYUqRZnwx27YHlUhVjYY8n4Q2oaRv174nzTiltgpSbpIIC/RIKtmA3nAcBjA1DTkXJJJ5mJqV6RTgnVHu79/XBMt3HdHzHk5fVlZ1/HxKCLkS8BsN47B0Z+qSPw08o5JJRltMdd6PD9lk/hp5QvEqZW2c/8ApKQfWwRj6NHNcZhKrWYP3EYRrPpDJFWD/pI5rvGPXMOLWduuIZ3zf7ZTFKjYUFQJ8q7a4ssZvt4GAqmjIJSYV0WkDKWFi7Blp+8n4jERrJ8tMxAUkuCHSra+EDFuL/Bj2Z0kfGKlU3dBVXJIPP8AWKBNaLIrQvkA1Wj0rsbbDnCWv0YtO8DMeIjWyiCY8qKfri3B5c8Lr2+BGXxY5d+5zypS4sSDx5QOh03v24xsdIaCStyPZVuw6xCCo0WtBY9uXbHdx5sWdXF0/hnLlDJhdSWvwRotK8Wfd4QZKqdY9Xl4XCWMGKdpZ4IMtk+y19kEopI1zbJV9Sk54A52jO01Ipc7WZg+WxrYQ1XIGzHKL6IBNgWHnOFPHJ/cbziugtMsjccPN7wNOJSWAN8c78PjBKdIpTbHcLx9TylzVHUBvn84pi3Fcp6QuS5aiBTAR7zDhjBFArYOZ/Uw6k9HNU+2Qdw8VGLypEtLskDabJfmTuESZf8AUYtVjV/2G4/Dknc3QBIpySwDPg/PcBFsxAmDUQ5Bs/3yMb5IGZzgaoqzMLJsklj95W5shu7YYyJZlIuBrqsBkkDIcObRy8+WUo0yvHiSdkaan1QU2N2cYb4ZSZATc3iNHJAFw2QgnVctsjnspSojTydZXXHVdBj9nlfyDlHNVzBKQ4DkkBI2n4ZnhHRujaiaSSSXJlpc72g8XZrWjBfSLNarb/SRzXGRmLsRwB5PGq+k2U9V/wBpDcXXhGRSdYP9rDjCJL6mH7F6FdRG23l4ZdG9LejX6NR/u1H2DklRy4HnCCpq/at72Y3HnH1NUJNlYHsY5cIGr0ba/k6HW0gNwOMIamnbARZ0e087SZpwtLWTjkEKO3Yc4dTqF8MYKDcNMxq9oy3pCkwVKqAd8W1tAQd+UK58kpJuximlIxNxGS5TiKJ1M4uHgFOklp3wTL02j7Tjqj3GS2g3OMtSBqjQiFXZjugCfoVsL90aFFYhWChyj5SRD4eXlx+4qXi459GTqNCKxYnrimVoxbsEq7DGxEgGPU0of3rcIf8A7pkraE/7dG+zPUehQVe0GHefgI01IhKRqpSBwEfCmBa73yi1CAnGw2k2iHyPJyZnstwePjxIH0jSqKPZAJ34QlVoOctTrWOOwbAMBDmo0zKT9oHcL8oBmadKvdRbacO6BxymkZkjjbs9RSypAcupRG5z8BFOprHWLaxsAMANgj2XTlZ1lO55bGyEGSKMb8cIO9bFP8EJMo9/6w2ppSQkqPspAJJPbBNDolw6rDw3xmukWmTMIRKf0YLJA+2ofaP8Iy7dkTynekHGDJVekdc61w9kDMJ2kPiceyOt9GPqcj8JPKOQ0aGDnHLd5Mdf6NF6SR+GnlB4ez2TXRiPpBUPWmOHokc13EYOZOZRGHlsI1P0qrKaxwf+Uh9uK7xhp2kQojBmxxLvsxIaBcfqMLqxTEKuC7OPHdHmo9xYZtkfgY9E/IszW2EcYtkkC6TZrjwjyVGd7IyVEYXfEP57Y2nR/pCGSiaXGCVnPBkqO3fnGJIAU4OOIy4Dqi2TOsXZj5uIJwUlsJS4ujrEyjSoWvCLSWicmcQl6O9MFSylEzWKBYEFyAd32huxEbyTMRNTrIIUlWeXyO7GE8pYuxvFT6MDO0VjaAJ+j2y7njos/RAIt5G6FVToVQdofHOmKeOjCqkkW5tHmoUjBt6SfAxqajRoGKYFXorhDuaYPETCoUBZaxhnFqKqdlM5fCGJ0eQ1n6/lFCqIv7vKMtHqKhWTsCpXUAO+KJo1le0CeJJhh6gbWPbF0nRxP2eGfKPWgqFiKF8EtBKdG7LmH9LoJWfnqhzTaDGfdC5ZlE9wbMzRaLMPqbRAA1iWAuTz4CGNUuVToK5qghIs5z2ADFR3RgNPdK5lU8uUkokgu32lgZqyA3Zb4VyeTroJRSLOkXSr0yVS5NpILFWBmXsBsRZ2xPCEYqCGxfkItTTMMMPHZ8YIFPfcbk9XKDUYx0a1JLROTNDO+bAbfN47F0Z+pyPw08o5FLp8CcsMo6/0b+qSfw08oPG03YORNKmct+l1P7YGN/RIs2N12eOfy5SVAhJYjB3x+MfpDSHRulnq1p0iVMUwDqSCWDsHOxz2wKegujz/ANJT/kEFwYrkfnwLIxBtiG7wH5RbLnKFyCysCPNo7+roPQHGkkH+gR4OgtAzeqSG/kEZwZtnDJKkqszAmxy4br9keCl9oDAtdrns8Y7oOguj3+qSPyJiwdDaH/KyfyCCUKMvdnGJdKwfz+sG6N0quSStDpc+0LFJ4g2fix2R109E6PD1aT+QR5/wjRv9Wk3/AIBGPHyCU6MtoXpfKnDVW0tbttSTuOXAxovRg8IvT0Rox/00n8ggym0VJljVly0pGwC3ZEsvE+GN9YTTdHpOWMAr0Ek5RrfVk/dHZH3qyfujsjVgyL/kZ6sfgx/9hJ2RBegE7/OyNn6qj7o7I+9VR90dkb6OT5RnqR+DFDQCeMHUujEjARp/VUfdHZH3qqPujsjzw5H7mrLH4FCZQA2AebxndL9NJUoFMr+8Xh/AOv7XVGyq9EyZo1ZktC07CHHZAg6JUYwppP5BHo+L7ydmPKce0hXTalevMUS2GQG5Ie0Rp5BADkgDJOe47Y7L/wAKUf8AlpP5BHx6LUn+Xk/kEP4OqR5ZEjkMyYSABn3DjmY9KwnGzeXO0x1+X0ZpU4U8ocECITOidGr3qaSeKBA+jqgvX3dHJTPStLJdn6+v4R17oz9UkP8A4aeUUy+iFEkezSyR/QIayJKUJCUgJSAwAsANgENjDiJlLk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  <a:latin typeface="Times New Roman" pitchFamily="18" charset="0"/>
            </a:endParaRPr>
          </a:p>
        </p:txBody>
      </p:sp>
      <p:sp>
        <p:nvSpPr>
          <p:cNvPr id="16400" name="AutoShape 16" descr="data:image/jpg;base64,/9j/4AAQSkZJRgABAQAAAQABAAD/2wCEAAkGBhMSERUUEhQUFRUVFhcYFhgYGBgYGhoXGBgVFRgXGRcYGyYeGhwjGhcXHy8gIycpLCwsFR4xNTAqNSYrLCkBCQoKDgwOGg8PGiwkHyQsKSwsLywsLCwsLCwsLCwsLCwsLCwsLCwsLCwsLCwsLCwsLCwsLCwsLCwsLCwsLCwsLP/AABEIAQwAvAMBIgACEQEDEQH/xAAcAAACAwEBAQEAAAAAAAAAAAAEBQIDBgcBAAj/xABIEAABAgQCBgYGBwUGBwEAAAABAhEAAwQhMUEFElFhcbEGgZGhwfATFCIy0eEHNEJSc5LxJDNicoIVI1NUY8IWQ0SDstLiov/EABoBAAMBAQEBAAAAAAAAAAAAAAIDBAEFAAb/xAAsEQACAgICAQMEAQMFAAAAAAAAAQIRAyESMQQTQVEiMmFxgRSx8AUVQpHh/9oADAMBAAIRAxEAPwDs6p51yMhq97xb6TfED7x6uURWobYglklFvfuMqyz0hbGKFVKvIiaploFqKrZE+byGlqQcIW+j1dcraOyKJmlJjskpfeO+A51aADAVdpAIASPeX2hP6xEvIzSepMp9OEVtDSbptYsCCf5fnwgU6fqAkFkXfLZ1wkpipZJSCAVYm1hm+x4fSaVKkMQCQSR8hDX5GSOnJg8ItWkeUen50y41WFrJz7YuXpac5ujcNXEZ5xVTzmJSoRXORfvBhMvLy9qTHQwxumj6o6RTU4FJv93uN8YuotOTJiSXQC7e72ZwuqwnYxOOwxQiTq3QW25x7+ryv/kP/psbj0NP7dngnW1GGxPzj09IZj+8j8v/ANQNKqHFwC2yKppGSTBx8vJ8sml46Qf/AG5OaxR+U/8AtHy9NzgHBQ38pHjAElat1jBEmSc4f/Uzq7EPFTol/wAQz/4Py/8A1Eh0hnYnV/L84iih3xBVMz2jHnm/dmKKXsF02nlqzA/p+cfTNOzAWdPZ84UTabVuCQdmRgP18pU1we4wuWXKtqTGxUG9pDyZ0hnAO6G26r/7oEn9KqgYGWQ2IST3a0Bqn2e75/pAqmdxbwiZ+XlTrkyyPjQaugmb01qxcCSR/Kp//KNroiqVMkS1qbWWgEtg5GUYD1bWAOCnx+MbzQI/ZpT46geOl/p+aeSTUm+iLyscYLSI1ExpiuCeRgZdWymzj3SM7VmK/phTVTylfWM9ufaY5/kyfqyS+QsUE42/gb1FSdWE1RpH+8QHZ3PZd+6PdLVJCEtmL7mZ4WVDqXKUnNTpDdoPYe6BjBzdyBclBUiydMKyNXAB3FyS1scBd4rNGrWSpRYMmwyszk53h1IoBLUSGZTsTkLW4i4iVRLDMbbD4Qcp8FUTIR5/cA0FQJZ1TnYwSanVV7OHY8DTaJy5cHaDHxWbpUlwcCCO18oU6nsck4P5RKtrhYqtvyO4x5LqnFzbL5GKJ0kBPvPux+UBJqJafs23O0LcGymPGhktT4coggpBfAbBnCyZVEiwKRvihU58TfNgI2GLdjJSpaHqdLoBwJETVV6/2T2wiQpGff4wQmvSnAQ+qWkTOO9scyUhrhoIBQHZw0I5emEOLtteL1V+dmhvF1sXJb0OPWWGfCPfTgwhXpENnFSq/YY96bYpyrobVdUBYBzGZ0q6yWDMR5tBKtIa2/Hd3QFU1acL9heD4UJcmykT1JFy7doi+RWA5xRLmJY89kC1aCn2kdY+ET5ccP5K8WacVrob02kg7Z846NoQ/s8r+QRxSVpR1DFwfa4beEdn6OTNakknbLSe0R0fAxuL38E2fKp9fIDpVLzl/wAqPGE+kxroY+ysWF8b2vva0MOkFXqTVWd0ptnnhCKrrUzWuUKuxULEZu2I7xEeTE3mk/yxiyJQX6JIq/SIMtdlgtgWfsw2wRQSPRJ23dQzTwBsYp0ZLOtrrTrMWSQQq244kcYYrnpUwe+w/CByPj9MQYR5bYQFIWNXWscsD2GAZ9EpAspRTlhb4wNPmBJwRx1vDbAi9MqH/MwOZv3fCJ0pNFSSQVKqmNi7ZGx7MI+XVJP8O4womab1gHZXEPFcqtD4PuOD8CY14H3Y2OaPwOSUfeJ6rd0UiVLd3WW3ADvhSvSah90dTNHqqtRf2u7xj3pyGepAKqkDJ+DvyYQMiWQNnnZFCp21R6i0VTdLBILY7vEwahKts88kb0go06nd2G04xL0SQbqBhEvSxJdzscbYJ0bV+0yi7mxHI7DvhkUlpCZNvbHcmWk5gxcqUnL5RNGqz2gSoqWBwh8bbAlSRGdNG2AjPxDwNUVbG5gWbVXtxG8ZjjFPHRI2MBOG8b8Y8vx6z+kAS54Uc9/DIwRKce6q2zxbPqhJofTqyZuIEFKp3GPeIXpnK64vTpJgNZB7XhWRP2DjXuA12hj70seA4vHWeigaipx/pI5COcSdKBRbVyw8iOmdHh+yyfw08or8Jvk0/gRmjHtGZ6YOJ7291GL3cqs4wjJpnzDM1Ug4lw/Wcu+ND0+m/wB+38CO8q7RuhJolCkJMwhxwOGV9nGDlBpuX5YvTaRo6OqDeyooOGqoAd4iupJ+0Ad7g+IgQ6UcXPd5vFK9JACwfzsMcuUWndF8Ekq5Hk4vkTwHjAn9npNyW4Y9sEp0lf2kged8eL0lLBzPZ4wHKVaVfobxh7u/2AzacfZDjaYCnSlZWaD6rSuyzwrVPJxJbzaGwUmrBnxujwTFgeyTv4RFWkVD3ntgNsfLrgBdrQDOnYrV9nAccBDYwchUmkXLqVKJGG3bweCaSkcZNC+QfZCs1XPXBdPUEYQM4NK0UYpR6Yv0hKmSVkgGZLWfazKTtAzBzizRqSqYw92xG3a1+EMlVLjrbhFM2o9GHa590b98HC2la2KycU9dDldTqJvwDwuq6skHlGd9eWvWJU+qSCCLg7Gwvi8ems9lgSdawG858GBi2KvRNIZzJjgmKkDLy+2BxOtxtEhMhjiK5FjEEbsQOXiIKp5gIYFj4wsk1H943duyO/ZBJlKHXcQiWOg4zDlLWl3HWPj8YkmtVbOIUdXqvtfA/OLlVSG9pLbxthEm+jeK7L6eqUVB0huvdHW+jv1WT+GnlHH6dUsmxT1g+Edg6OfVZP4acOEU+IqkwMj0YL6RJ5FYEh/3aOawe6E8vSYTmQBGj6bSQawmz+iQL8V4HbGWnUagXTq8P0h86YhXYX62FWBDbPhsioy9pB88IEUrajrERM3jwhE8dj4T+S8oG4dfwjw6ozygQqJ3cSI9ZW3wEJeL5KFNewSJ6QLJcwNNmH3ldQ+ER9LkC53Cw4wPPmtnc+bDIQNN6NddlFRNtcjHsAygSsnEgDgojdlFk1IPD9HMB1Ky5L3UzcIqhj1sROXwGaMqdaUndbrBaL5lQU3CdYPcD3j/AC3ZxszhPo+qCF6pwUe/5w2nyiQWPH9d0BPGkhkJEqetSsiZLJVtDlPak2e0WqWZswEpKQkYHbCiRTKSvWBOs3tYkKcu5Tg+8QZUaXSiz6ytgv25CA4vpGucfcs0xo6UxmqKklKcUnVJ3WxfxjPUaVKXrH+lIuycgObwVUVKltrGz2SMOO874kKhKQ3tdQIfsvFmKPFbJ8klJ2gxCTmDaIrmsfPYIDVpAuyX7H5x4lSib27PCPTTYmwn0VwTcgN3gkcoPRUkM+XwwgSVdufyghKNuJ7YBwaVsK70hhJqQoZG+Y7nglKQ+BFuI7IXyJVztHnDOC5O+2/EdkKnFPtDYSaDqaWLWTjkN8db6PfVZP4aeUcmpqcEYmxyjrPR4fssn8NPKN8aKjN/58G5XcUYzp4D6zYgHURY8VRmJlYtNlJCvHtEarpzOapZvsJ5qjLT5gvd9wAbtBg5S27FqJWqpCh+645+MCzJyf8ADJI4jxglc2X9pLHDGKZmocCeEIckxqTBxVHJCRFEycs4nqFoL9XTtPnriDJGHcAOUMTX+MFopkyzwEeVBAcnDvO4RYok7h2DjvgGpmHFN9hNuyDVXoJ3QIuaSo5WYgZJ2RTpDFO4Od0WhGq5NgLqJzilFGZp1iWSbgC5V/EcgNg8YdFWxLdIUTjrWAck4ByepoaUHrQDHVb+MOodh5w0p6ZMoewkP5xJvFZ1nOsp9gAYb9564Y46sXy3Vn0uhC/fUpW0Pqp4Mn4xZT0EpOCEjqEQmVIFn7OV4gKpO8dnwjJeNlS6oWvKxX2MUTkjLz1RFU4KxHjAE1ZUGTMKN+qk/CFE3o/NUrWE0rL29opI4AkDvhaw5bDfkY/YcVGi5a7ix3GApklUv3rD7wunrtaPqSbMQdWa77wUq4kGx4wxk1GW2MtxNTjLoqplk3e3a3baCVMkXdtuJPXFRpGcy/dzR4p+EW07ta6T5vshcnyHR0FyS4+9fgeowwp0g2c9cASQBgG23cfKGlIX2HnEmW4r8FMKb2jxMljljwjrXRz6rJ/DTyjlTB2N+OMdV6O/VZP4aeUM8Jtye70Lzql0Y3p2D6zZv3aMW2qjMVA2qJ4WEafp1LeruWAlo6y6oQSKHW9o+7z4fGPZZfU0bjjqwQgDLn8YoURb2U9kNpkoYJFogaXqiduPuUVJdCdVzgeoRUtAxvDaZJADmF9VMHCGwlGXQqSlHsE1g/x+UUTCVEsxIxOAHHZwxi9EnW9okhO3M7h8coHqFfZSGAyjoYsLlTZzs3kcdIjqIHve2d49l9ycD1x6udua2FuqzQMZgHn4xRNm9fKOlHLiSUXHRz6yN8uQUqpG3z5EDzK3ZAk2cW8tAyi+G2HepitSS66+ELksnHjfffyFLqDFBmx4mSo389kfKABa3dGvyW/YT6JYmoI8/GJIrC8UTKlGEeFYxyhUqu0v+hii6obytJhQZYCwMj4Zg8IkJQP7ovtQr3uo4HhY8YVJmCJSqhjnE7cZrY2MpYxvR1Zw6ju6sjDKULuOvf8AOFVNNE6xICxgrbuUMxvxEF005nSoMRv7C+Y3xz8uPjtHTwZVLTGiZbh2HiOyLZSSMDiMDeISFgjhFyU5s43Y9kQttd9HRSTWuyYQrNL3GHl46z0b+qSPw08o5hTLBwOY87o6h0f+rSf5E8op8Vpy18E+VaMr0tpterv7qZaCd91WhNpCcGAG3sh50ymtP/pTb80ZGZM1iXe0LzL6v5GYdv8AgMkpeI1VQ1mHB4GSe6BZ85nMSOPqSK74RI1U53eAEy9ckmyEga2TnJIO2PJiypQSMz5eKdIVISyE+6nvOajHWwYoxVvo4/k53dInVVY2DYAMBCufUFz3xGZPfbaBFzj5EVrIq12znSi2yRUYkmQVGI06XyhlKSBGPjeh0Y/IMKIDGBahKUudgeC59VdoTV9SASGLx6TpWedPSPpFfre7hg9nfdHk6eAYGkSVJc4vns4MInrAguD13hcZyo1xS6JBAVcee2DJMlwQbEh/AWgBCGEXonFOPzivHNLQmSbCJujym+wQN6Rjt87IuNdrBurh84HMs+9HtZE1R56DZStW42Q8opgnIAdlp91Tdx2gxnZdSzPkIPpKpiGDecoRx43E9F0x9Rzik6qrHBjluflDMLzF9ohXOmCajWA9tIc7049oxi+jq9bsyiDPBQf4OlgyOar3HVLL1g4srn53x1Ho99Vkv/hp5RySjn3a74vHW+j5elk/hp5R7x4pTbXwNnNuNMynTYtPfYhP+6MipVjvPwjTfSAo+sf0I5qjHmYWMLyx3f5Y7DL2CgtwYXVsyCyfZhJWzS53eRCscPqDzz+kJpZjBSz/ACj/AHEcu2Fs+aNuMW1jpSlGxN+JuecLVquY6fB8TgynciufM2b/ANYhKBz89UeJubu3X1CCZMo7IXTgrYdhUhmaI1U5osOGbwDMQVG7t2Ru2a2ylcxyDvaBp9JrKdtl4MQkOwAtEqiUWEP4VDQKbsWKQ9rsLbIkinbK2+LBTklzbdBikgJ3CEckkG+xUEi5LjFvCPlkkapxId9geGKZAxZmiNPIDlweecEmm0Z10UIpCA4Fotlqe17ecINnSmITln8ogpKUnvOXCKIS+AJRvsCFEScCxFj2tyMGUcu105ZR8vSCfdDBsIqlzt7F+rjDnxkqXYraY8o0lJdJ87N8XIaXNSxZKro8U9R7iIEp6jWAcXHlt/GCa1Dyic5bHqLBQHUx6ohzR5Qoowy4yscSAHDHHD4R1/o6f2WT+GnlHFaKcCgNkR4XjtPRsvSSPw08oh8O1NpnTy00mjG/SB+/x+wjmqMcpPstvjYfSD+//wC2nmqMao+9xHjDMnf8m4uy2YPZ6jCZaHUBtUnse/dDecfY4QpRedLGxz/+SYzGvqAzPRVpCY6n4nmYVKxMHVZudwgIJvF6i6OT7kkgtE/WtQYOSQPnAxnXZI25x7q8oXODY1Ug6nmlSSraePVEtUk4wtXXahAZ3a4HPJ4Po5gVfy0Fja6YTRJUlhgMv0jxVPtPnZBbZ74rqLAljByfwe6Fale11xYib3FjFMhB7r/GK5PvseLfrE7i/cGxhPkgpBSTiLRORRsp/O2PUzAwe43xNNRk9svgYbCNDNFMliTu89UKq6cyjnbvbOHZkOeIeA10qgLhJ57NnCKXjtfSBr3M/IupKySz34bIYymLgG9xF0yjCgwDHYdohdOQpE0bGHnrjVH0mmDJc1Q7pR7Nvs8j8Dzh3RrcMW9sKSesEfCEejpwJIfd3fpDbRx9pP8AMPAx6cU7omi3FqyWiVuhuHdHdOi/1On/AAkchHCNHIYqGxR7lN4x3fowf2OR+EjlHMwxrI3+DrqV40ZLp5Lef/Qnv1oxaEXI2iNx05BM4t9xPNUYmYLvCsj2/wBsbjdMhMV7JhYlhNR/V/4mGa047oUzl6sxBP3g/XaMxS2jcy0UVCRfAvhxhdNRcjPOGkyV7R3PAJRcjt8Y6Ke0ckGRKYcYlh14RYUuTsj6cnPYLdUHkaW0Yt9lMxTi8ES6xKbBy0CejJNtgj4Upd1Nu3DPiYmlOUuh0Ul2MJOkgW2bdkXT5jhoTejUkkpIBfY/VujwaYUlwtPWH5GCjJr7g3FNfSHrQWLY+XgES8VAxCV0hTq+2/Y/fF9PPSsDVIvkbQTlGS7F8ZL2JoSTibcYJp6ZrlzwPjH2ozBsuw/DfFi5+pgSnvhkFTBsLlSArAG0XGlFx3fKFyNKA2cl+qCEV6QN/bF0ZfTdAPvs+maPxfEd0LainBN4bS6sk7vCB6sYsOEN4poBt+wBRy7qHHmIeaNkvMTx8ceyFNE41jtLCHtCGSpf3UqPcRzIiLqLZk6ckVaOD6+9Sucdy6MfU5H4SOUcI0QosxzMd36Lj9jkfhI5RzsX3/wdRfaZXpjN/ainZLQe3XHhGOqJd41HTaY2kE75SB3rbvhHX057Ikyfe/2NjrYuSH87IU6UkHztEPChjAtZId4CP0sdP6oi2aq4UPtB+6AFD2jvtBpSdQp+6X6lfN+2BQkkHhbjHaxxU4qSOHOXCbiylAHW8RnWEeI1iYNmSdZN7KHYYN470H+ReliCMD3RYioS2AMQm0artFUqWUquLGA9FxZ7lYYuYyrAbsuyBJ8kKcMAd73wg4UpUlhiDh8IBmyzhfk0E/HyNWhsMkV2A02jCVAapD4s/OHkrRgIuDAVNOKWcNtv3w0TpEY2bzjAQ8ZtbQc8pFEgJGJvtL4QHNpdZ3Ljj8YMn1qSAGJfZlABGqoEK6oqx4J3SQmcoNXZUaTVwJYRBCVEw1E9xcPbzlAdXX6nuoJJ2Zbzuingod2TW5dBEiU2JisTjli7RRT1CiLs/m0E0wu1iRzh3pVByf8A6LlkppIupZF+B74YVi9SQRmshPV7x5CJ0lN19cQ0h7c0Iylhjh7xx+HVHJ8iXGNfI3EuciWj5TAR27ox9TkfhI5RxynlWHHsjsnRr6pI/DTyiDC7kzqvowX0jzGqxj+7RzX8IHlTRNla2YsrxPZeLPpLUfXA3+EjmuFGgatl6p92ZbgoYdotEs/vf7Y6K0WzJOXZAsxL8RjDnSNIR4QvSnM90Et7PJ1oRTk6qgrqP8px+PVANRKILdh2jbGgn0tie2AJlNa4dvd28N4jpeJmUPpl0/7nP8vA5fVHsQzAx1hjFvrOBc7CIImyv0gVScmaO7HGuHKBzYZN8ZDOUpOq/wCkB6TSxcXt84CE5SHBcjOGcieFpFxhCJRX3FSd6IaMrEuAccj4QfVyEqGBfbmwgH1HNJL4iCZNWo2VlG20zUtCqpkEG5DbYEkyA5ZT5NszhrphDjE3F4RaNAStQe5sRnuMGrckn0A6SdDCYdnZEETgk3x85wQmmcDje+EQRRBiV4vYPdsGPXHRTSRK02FSi4ubHC3K8DVeqAGF8G/9o9UoD7NsnLxQFXYDyY1b3QDdHsoDMt4cYYUqRZnwx27YHlUhVjYY8n4Q2oaRv174nzTiltgpSbpIIC/RIKtmA3nAcBjA1DTkXJJJ5mJqV6RTgnVHu79/XBMt3HdHzHk5fVlZ1/HxKCLkS8BsN47B0Z+qSPw08o5JJRltMdd6PD9lk/hp5QvEqZW2c/8ApKQfWwRj6NHNcZhKrWYP3EYRrPpDJFWD/pI5rvGPXMOLWduuIZ3zf7ZTFKjYUFQJ8q7a4ssZvt4GAqmjIJSYV0WkDKWFi7Blp+8n4jERrJ8tMxAUkuCHSra+EDFuL/Bj2Z0kfGKlU3dBVXJIPP8AWKBNaLIrQvkA1Wj0rsbbDnCWv0YtO8DMeIjWyiCY8qKfri3B5c8Lr2+BGXxY5d+5zypS4sSDx5QOh03v24xsdIaCStyPZVuw6xCCo0WtBY9uXbHdx5sWdXF0/hnLlDJhdSWvwRotK8Wfd4QZKqdY9Xl4XCWMGKdpZ4IMtk+y19kEopI1zbJV9Sk54A52jO01Ipc7WZg+WxrYQ1XIGzHKL6IBNgWHnOFPHJ/cbziugtMsjccPN7wNOJSWAN8c78PjBKdIpTbHcLx9TylzVHUBvn84pi3Fcp6QuS5aiBTAR7zDhjBFArYOZ/Uw6k9HNU+2Qdw8VGLypEtLskDabJfmTuESZf8AUYtVjV/2G4/Dknc3QBIpySwDPg/PcBFsxAmDUQ5Bs/3yMb5IGZzgaoqzMLJsklj95W5shu7YYyJZlIuBrqsBkkDIcObRy8+WUo0yvHiSdkaan1QU2N2cYb4ZSZATc3iNHJAFw2QgnVctsjnspSojTydZXXHVdBj9nlfyDlHNVzBKQ4DkkBI2n4ZnhHRujaiaSSSXJlpc72g8XZrWjBfSLNarb/SRzXGRmLsRwB5PGq+k2U9V/wBpDcXXhGRSdYP9rDjCJL6mH7F6FdRG23l4ZdG9LejX6NR/u1H2DklRy4HnCCpq/at72Y3HnH1NUJNlYHsY5cIGr0ba/k6HW0gNwOMIamnbARZ0e087SZpwtLWTjkEKO3Yc4dTqF8MYKDcNMxq9oy3pCkwVKqAd8W1tAQd+UK58kpJuximlIxNxGS5TiKJ1M4uHgFOklp3wTL02j7Tjqj3GS2g3OMtSBqjQiFXZjugCfoVsL90aFFYhWChyj5SRD4eXlx+4qXi459GTqNCKxYnrimVoxbsEq7DGxEgGPU0of3rcIf8A7pkraE/7dG+zPUehQVe0GHefgI01IhKRqpSBwEfCmBa73yi1CAnGw2k2iHyPJyZnstwePjxIH0jSqKPZAJ34QlVoOctTrWOOwbAMBDmo0zKT9oHcL8oBmadKvdRbacO6BxymkZkjjbs9RSypAcupRG5z8BFOprHWLaxsAMANgj2XTlZ1lO55bGyEGSKMb8cIO9bFP8EJMo9/6w2ppSQkqPspAJJPbBNDolw6rDw3xmukWmTMIRKf0YLJA+2ofaP8Iy7dkTynekHGDJVekdc61w9kDMJ2kPiceyOt9GPqcj8JPKOQ0aGDnHLd5Mdf6NF6SR+GnlB4ez2TXRiPpBUPWmOHokc13EYOZOZRGHlsI1P0qrKaxwf+Uh9uK7xhp2kQojBmxxLvsxIaBcfqMLqxTEKuC7OPHdHmo9xYZtkfgY9E/IszW2EcYtkkC6TZrjwjyVGd7IyVEYXfEP57Y2nR/pCGSiaXGCVnPBkqO3fnGJIAU4OOIy4Dqi2TOsXZj5uIJwUlsJS4ujrEyjSoWvCLSWicmcQl6O9MFSylEzWKBYEFyAd32huxEbyTMRNTrIIUlWeXyO7GE8pYuxvFT6MDO0VjaAJ+j2y7njos/RAIt5G6FVToVQdofHOmKeOjCqkkW5tHmoUjBt6SfAxqajRoGKYFXorhDuaYPETCoUBZaxhnFqKqdlM5fCGJ0eQ1n6/lFCqIv7vKMtHqKhWTsCpXUAO+KJo1le0CeJJhh6gbWPbF0nRxP2eGfKPWgqFiKF8EtBKdG7LmH9LoJWfnqhzTaDGfdC5ZlE9wbMzRaLMPqbRAA1iWAuTz4CGNUuVToK5qghIs5z2ADFR3RgNPdK5lU8uUkokgu32lgZqyA3Zb4VyeTroJRSLOkXSr0yVS5NpILFWBmXsBsRZ2xPCEYqCGxfkItTTMMMPHZ8YIFPfcbk9XKDUYx0a1JLROTNDO+bAbfN47F0Z+pyPw08o5FLp8CcsMo6/0b+qSfw08oPG03YORNKmct+l1P7YGN/RIs2N12eOfy5SVAhJYjB3x+MfpDSHRulnq1p0iVMUwDqSCWDsHOxz2wKegujz/ANJT/kEFwYrkfnwLIxBtiG7wH5RbLnKFyCysCPNo7+roPQHGkkH+gR4OgtAzeqSG/kEZwZtnDJKkqszAmxy4br9keCl9oDAtdrns8Y7oOguj3+qSPyJiwdDaH/KyfyCCUKMvdnGJdKwfz+sG6N0quSStDpc+0LFJ4g2fix2R109E6PD1aT+QR5/wjRv9Wk3/AIBGPHyCU6MtoXpfKnDVW0tbttSTuOXAxovRg8IvT0Rox/00n8ggym0VJljVly0pGwC3ZEsvE+GN9YTTdHpOWMAr0Ek5RrfVk/dHZH3qyfujsjVgyL/kZ6sfgx/9hJ2RBegE7/OyNn6qj7o7I+9VR90dkb6OT5RnqR+DFDQCeMHUujEjARp/VUfdHZH3qqPujsjzw5H7mrLH4FCZQA2AebxndL9NJUoFMr+8Xh/AOv7XVGyq9EyZo1ZktC07CHHZAg6JUYwppP5BHo+L7ydmPKce0hXTalevMUS2GQG5Ie0Rp5BADkgDJOe47Y7L/wAKUf8AlpP5BHx6LUn+Xk/kEP4OqR5ZEjkMyYSABn3DjmY9KwnGzeXO0x1+X0ZpU4U8ocECITOidGr3qaSeKBA+jqgvX3dHJTPStLJdn6+v4R17oz9UkP8A4aeUUy+iFEkezSyR/QIayJKUJCUgJSAwAsANgENjDiJlLk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  <a:latin typeface="Times New Roman" pitchFamily="18" charset="0"/>
            </a:endParaRPr>
          </a:p>
        </p:txBody>
      </p:sp>
      <p:sp>
        <p:nvSpPr>
          <p:cNvPr id="16401" name="AutoShape 12" descr="data:image/jpg;base64,/9j/4AAQSkZJRgABAQAAAQABAAD/2wCEAAkGBhQSERUUExQWFRQWGBQXFRgXFBcYFhQZHBcYFRcYHBgXHSYeGhklHBQUHy8gIycpLCwsFx4xNTAqNSYrLCkBCQoKDgwOGg8PGikgHx8tKSwpKiwpKSwpKSkpKSkpLCkpKSkpKSkpKSkpKSkpKSkpKSksKSwpKSkpLCkpKSkpKf/AABEIAJUAdwMBIgACEQEDEQH/xAAbAAACAgMBAAAAAAAAAAAAAAAEBQAGAgMHAf/EADUQAAECBQIEBAYBBAMBAQAAAAECEQADBCExEkEFUWFxBiKBkRMyobHR8MEUUuHxI0JyUxX/xAAZAQADAQEBAAAAAAAAAAAAAAABAgMEAAX/xAAjEQACAgICAQUBAQAAAAAAAAAAAQIRAyESMRMEIkFRYTJx/9oADAMBAAIRAxEAPwDmpcehMbJazmzxonyi53vZu8ZoIAvmE0anbM5oKy5VsBZzGqdNLaQcYZ3gkTm2gNFOSbPqJOI5JjtpIwQgvc/k+8RUsl2dn+kGf/kzN0Kv0xGCZOghKgzv2Bh+NEuaeka0pxtGz+tb5Q21j/MEBNrb9MQsnSVgi29iIDHT0HJmhVnJPUuYWz6IuSPb/cGpQwG9+f5jCoDp8ueveCI5CsyrsqN8qQGyzZ94xm0xN4FcgwPkPwGrmoHOPFVQCbdoAJfrGyRLfMNYDOZUE8o8iT5IBYF8bRIAOJYGZyX/ADe0aCjzn1/3G+ao3D2JMFUlMCzi5t+ImUekZ8J4OqesJTvjoNz0i90nhhEkNpdW5IuYWcD4pSUfkWs/FLP/AMZI5s4Ppf8A1Z6Hi0ufL+JLXqS7EXBB5B2KS12OXBFo24VFL9MeSU2/wXTqDnja2eUJq3w8mZcC93taLStgvSLuH7e8a6ajUqYWDhr9Lgf5ik0mIm/g51WcMMss9wQ474PUQrmq0m5f9+8X6upTN1KsVS/cpLgp7uftFM4nw0BbJuFDUkvnt+Ixyil0a8cr0xRNmnq0DKndekGTaYgtyz259IDqZJuCGbY7QtlHE9VUHQQ/puIDcRuQgxDLYO14JwKoNG+UW9owEp/aMihgfzHAqjbqGkWGoxIHSsxI4PIsPxfMRa3Le8WXw6lKQqomXlyw7f3rN0IBO5+0U5M3Ssnm/wC94e0qjMp5jj5GmIA2wlQ9QzciISPYMnRJxVMWVqAeYSpSuTkqIAGLviLPwmhm06PiBymwwrSpJaxAGeW426jeHVITVJlzkuhZUHIwpwE+lkh+sdOncPlpGsky0t5tKiEgDLh2gNtMZRvsr1OgCbZwFpdAOCFAEexswg8oKFvgEMeQU1i4geZUSpq0mWWMu6SAwmJwQDuoZaGyZGpJ5F3HsT9wY0RlcdmWcaZTqIhKlFRZJKgTfBO8LKjh4ImSiPNLUoo/85/mHnGKQy5c02JwG5GK7TVTzArmi/uE/wARB3dDxEHEaRtSt1D9+rQJO4OtQJNnNudnGOrCLRKoxMmeb5ElQ/8AT33htPpE4F8O/tb2MPGFjSyUcsm0ZBxfF7CBpizyaOm13h2VsND7hs2Jd7bCEHGfC7JfTdrNgm/tmOaphWSylGbGC1vBkygKSQYE+G1zAGdsxExokZaXiQRNh02ayi/M/eH/AAavIIS7JUFIdv7kkD2LH0irVHznufvDTh60sHcsR2hbp2NVqi51Ut9CiCCGzm4y/dJh7wvjxr5n9NUDLkKCiAVJBICk4U7GAV1CF06ZiWISWI3HMe8Lpk/4E5MxDWIUncPCyd7BjdaZ0impJEspKU+dALOSQLNYYDGCKWuCQrzML2e6SXx9D6xzeV4qM2cozF6ApwNJZCb3HMdhGfEOIsU/CmrXqBfVyGLDGd3gRbLZIJoI8X+MES9UtHnUXGbDvHN53GpoOfQfa0PazhwUSXc5V++sVuup9JbPMxS/sjw1oZUfidYbUBz9cdYv/CuLImISX5OdnzvyjkhYO377Q24XVHQQ5a2oXt1g8qF4cjp02ql4S6+ew63NjCybxBnZIa7ZYhsf6Ea+G1GtNr8oGrgWWQLBr8y7W6dYzeRuQ/jSQq4lOlrUdSdFhfY3it10kEnTjaG9RK1AsHLl+zQgqnSW+nKLJ2N0aDa0SMSp7xIcSwlSRqU/Mt7wXLwGPcPjlHk+Ub2Due7R7Kp9zj/EIVS0WfgPEAy5B+VV8/zz/EZ8TWcdweu6TFVpqooU4GMf7ixiqE1GpNiBcE56iB+CONbEpUorYDJ3xzf7w+lq0gF8C/V4RTpwCxgZfvDanHxEAYPTckX+gg9BYZTF0P79f20L6qhC8fMzsB92hxRS9KWPUAZMdD8K+EJMmSZlVLRqUQRrNkJ2GWD5hHLYy6OGK4KoqNmCd+8ZJpzLCmyoNjPWOrV3BJZEyawTLSpioFk5YC7vfYRW6WgTOqAEJOkHy2urnbvb0iXm3so8erMvCnCVplB8lzt5U5JuYM4tKZOfKzhsHcH6xZaXhYlmb5tWlC74DfKCB6/blFckUSplNrXqEtIGpTXAANhzOPpEnbdncdFSUjyFXNTAfeE9bSFTncFm3Iy/aHZrgo6QmySWbcdti0L+MJKFBQGbG0aYsSX0VxQiRsn5MSLEWOZyhcddo1qTvdiLdI1Km+YjN9mgkIww2P3iZU8k07kE/L1xBCJKkl056RnLkag2A+YYSZR2BIsNvUwEzqS7FdXSFTKAdT9u5icOrVJUxLOdxjYRYpFGb7O1zkWxAlXwsbHr3jR4XVszvOk6MOCVWuak3UAom18kiO3Tq8TZIDEBmINtsdo4PSVXw7pBSRzGC7vaOh8G8aa5QC06lXAKWz1fBv6xlnjo145xHHjmqliiTIAaYdBSkJs/6DCHwXSEVKQx8hljF3KiT6MFe4gKfLKlFa31KICR/YCc/wDq57RZvDEo/wBQlsupR9iPs0ZXK2O6LBW8LQlKk/8A0USs7hLksPcxVfEktJCUTJiZNOgOmWE/OA1ujt1OYf8AiHiwQoPhw/Zw0V2vWuaAsSgZcs6tRSS+xMVa1aFTrspUqkQueoy0/wDGA24fYG93xAHiSl8ptcEHMP8AhyQZqlKtZKQkWbdyOe0AeIpA1Mf+z6D/AAY6DlyoEqKAoRI2T03w0SNhEMSn/kUTzP3jeiadhGucHUruY3UdOHvj+YmUGXDJRUoAXJYADmSwH1i7SeCIQVS21TEB5pBbSf8AqlLg9zzxiFXgThoXVILOmWCo9wCE/U/SLTTcPUJlStdipQKdn+vX6Qq+wpJ9lXK/KScuR32H5gQyr3jNKwbcj9NvqTG8I5x7EY3HZ4U21JiDilERqy2Y3+GK/StI2JHpkfzDOfI1IJDE/wAbiEchPw1nykuccuRHrGTNjp/6b8GS0XumQZqgEXNzszAEklRsAG3MM+AcblU85ZWrU6dIUAdIU4JzfTtqxaKzIrVplfCFkm6nyosPmbt8uIV8RnKJ0iw5/wCYlH0lRthee5Uiy8dr/jLTLFzMWBbk/wDmLvxZaJdPoSzMNW2rp/iOU0s9UubLWq+kpa/WLB4n8QOkMSHBHb05mEjDj2XlPn0KfE9e+rRZSzkWsB9BgekV+tUtaWUolrgkkl7N2ger4gVr1bC2Yym14uQPNnp36tCvuyiVKhBVPqIOXvEiTQVKJUb7+5j2GAGTCyldzGyRM82bQLPV5j3MEUky7wrQbLP4b4qJUwHY2V1vF3/qnBfB3/e8cupiXFielrxcfDvFQRoXm8TdoZdC2cv4cxTpYOSD0ex7Rv8AjJUHexZoufGvCUuqpwpBaclKW2CgA5SU7ZDRzJKVSl6FJ0LBwSf0x6OPK46Z5uTDGTbQ5M8I3c/2gH7wurwdKjpAcC1iUgEEF+ZaGFPPsCyR3GP28YKmJWD1t1PWNDjz2ZlPx6NyPlSeYSfoIDqFgrsRYR7NqijQkAO1+3IfeMFSg4UMG4MBSvQzVe4ICQtOk2ffkdjCDjFQoeRRum34PaLHTmz9IE4zKQpBUW1B2LfTrHeow+3kd6bNUqKqE6iOezRurjoSBvGVOtnNuYtGqpJWrOfpHmnrvsACLR7BE6waJAOMVh1luZgmnQw9TAwWylDqYLk3Tu7mOZw04dLsDvf0h2mgCUvcEh9TF/pCGnWwAALnHKLpQTnQFB8M+zjLwtWNjDuHccUiWh3wGc5sxNxCTi8oTmKmKhghtQ/MM66eyHJ8rXOgWgk8I1I1FIQTjmOh62+sWUZS6M80ob+ykT5akliSQOsZS54a4Yw84lwUoLfNhyMDnCebQOWh4ZZY+yUsMcgNNmA7uQ++I30VWG0bsSDm/KB1cLKbkgC9zv6QOmeEnyP3+kDz7sPh9tBqq+zDpAa5xUQOb9mjfQSdQKSA+3XvBM2l04Tfa1t8+8Tn6mUtWUh6eMPgUTZbE9A+2YG+EAXMMqiWzuMm7b9ICqk2f+BCJ2VoXrWD7x7GM5PKPYYajWfmX3P3hpLxEiQGD4Djke3vaLDwtemZovpNu2LxIkNh6ZGTakjzic8kkXYMGd9nPp0iz8MqypI1XLP++wjyJHpQS4mRtvNJHtRUEhtr+sVnjFaJROlAy14kSPNzf0bsXRT+IV61rLkwbQJDO360SJGef8lood0yAEhoInSx9IkSMiewz7Fs+WFKx8v4hdU07qbYAxIkbMQgrrQyi0SJEig6P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_tradnl">
              <a:solidFill>
                <a:srgbClr val="F8F8F8"/>
              </a:solidFill>
              <a:latin typeface="Times New Roman" pitchFamily="18" charset="0"/>
            </a:endParaRPr>
          </a:p>
        </p:txBody>
      </p:sp>
      <p:sp>
        <p:nvSpPr>
          <p:cNvPr id="16402" name="AutoShape 13" descr="data:image/jpg;base64,/9j/4AAQSkZJRgABAQAAAQABAAD/2wBDAAkGBwgHBgkIBwgKCgkLDRYPDQwMDRsUFRAWIB0iIiAdHx8kKDQsJCYxJx8fLT0tMTU3Ojo6Iys/RD84QzQ5Ojf/2wBDAQoKCg0MDRoPDxo3JR8lNzc3Nzc3Nzc3Nzc3Nzc3Nzc3Nzc3Nzc3Nzc3Nzc3Nzc3Nzc3Nzc3Nzc3Nzc3Nzc3Nzf/wAARCACIAL8DASIAAhEBAxEB/8QAHAAAAgIDAQEAAAAAAAAAAAAABQYEBwACAwEI/8QAPBAAAgEDAwIDBAcHBAMBAQAAAQIDAAQRBRIhBjETQVEiYXGhBxQjMoGRsRVCUmLB0fAkJXLhQ1PxgpL/xAAZAQADAQEBAAAAAAAAAAAAAAABAgMABAX/xAAhEQADAAIDAAIDAQAAAAAAAAAAAQIDERIhMRNBBCIyUf/aAAwDAQACEQMRAD8ARtS1CGWIbXgbw4Y4olRAPawMscDn/ugdxtSMISuM8cef5VtdR7ZIlZ0cNAJMmMcf4KgyqQsfYbsnA4xVKrYNHa+uFu7+SRAArMNo2jgcY/SpehKkmuW6y7TGJCxBXg4GR+lCEYg8d896nWcqpKr7ipB4YGgn2E73peaSSZkCl2J4jAA+XFSNBEQv7Z7gL4KzIZCUHbPPlRuZ/rOjJJqb7QBmHZ7Jf8PyoOCqKoRQvmRTXOl0CX2W31X01Bd231qxtYRcKpA8NFG5e+MYqu75oGgUiJRtyZGZQPLHl259fyNOnTPVVrqN8NPlEscYQKpZ8eK+OQPQcH45Nd+o+gbbU7v61bXrwFzuMe0Mu7zOc5Gf1rz/AJFFcaPRcOp3IidC28F5dTwTRxFXJ+8QNwz2JIJA+H41t1FY3Ok63FPYw2rrKNhijIKkjy92Rz5VM0XR4bLXIzBqNreRAlZImDRvERwdwbt585pl6gtYNR0aM6TJA8iNvieIYVypwVX186q8i3sksdNaKwvtWW4h2G2AJXBUuzKD39n/ALzRTpmxtIbyHU9RLC2gdWVVQN4j8ELgjtjk8UCitpJnMMMZMxPtHsE8uT+FOFjp9zF00YnRnO5rhChGSxVVX8lzmnvqSUPlX7Bdtfh1y0ewXTreK8lY+EoiQbx3xkgc4889xVfTxPbvNDcQtHJA4RldAGHJ4xipk7zWpd3R/s2J2su0BiOBj5/hQyFi9tM7ks7MuWbucUMUcQ5bVjn06sd9qPgbIsy3tsi5ReM8H9TV56idFsIZJpbWzKoCceCnfvjt37VQ/wBHfiNrD3gjZ47MG5bHAJUYUE+WWI/I1cVjo8cbme6YzzuSW3dlJxnA/CnbUke66E3qfWlW68CCwtgZCVjIt0GBt4/dyTnNTNJ6VttQtWuNQRHeSLO0RqMZ7jtRbW9Et3v4r5jjwpUkKn0B5olpOPCCKRjwzz68mi72ujcdMr/6UtPiWfT44IoIjsYZWFVHYegrt0z0feQ2VteRzaYHuYvEAlslkK8AjGfj/nFSfpQx4+mt/K36U56FEo0LSUZTn6sB8l/tT4wWIutdN3um2xvBe2LOrbSRYqCAw5Px5P50jLo019+0G8aDNnD4hKRAbuR7uDz8qubrgR/su7GMbgpT8B3qsekd0sevqyklrLHx9qqX4JIm6lbmOa5to8FUZSpwB3DDP45qC0ZSOMnHtA8j3GjmplVYSqFzLZpINx7lSMj8gaE3TI8NsY4jGAhBBbcSc8nOPWpDHt6Szx47i3VflUa49qXA/dQV3ZvEuIsdgoBzXHaTJOT5cUzCc7qPw5JUxzgH868iiaRRKcDbgAHsTUvVUH1o4/ejB+VcbbYbQq5A3HigkYa20aefTxqNxNcPcOB7CwjH4egoDcNIjMpXGDtY7hmney0e2m0eD6vcyRyiMZaGQZz7xmlDV454rwwXsomODskYYbHvqtz0JLIsV/PaX0d1CwEkEivHkccedWbB1tZX2npNdSFQV+0hTO5W4BA9D2YH8Kqm4BRhu5yO488V3s5hG6JjjO5ue/HFcmXDOR7Z1YvyKx+Bbqq8tdTu4r1N31iSLFy23Cs4OAw+I7iimg3Tw6bbQpcbHhv0fsPZj2ndnPccdqVLjcyW75A3bhj05ove6I9tpS3yyl1YLuU+8+VaonjpmnM1XJHayeO5uppLddkc1wzcn90sSB86d441bplAVBzbAfH2cf0pG6ejbf4QQ7xIfYA7Y7/gMVYiWN1bdOxrPC23wiQ8ftqy5OMMMg8GnyT0ic1+zZVuoXEstnslkdwgATcc4HpQ+BsWsg9H/pUu55hulPB4xnj/ADtUaEA2p/mYiiL9jP8ARs7/ALbdFyVNlcsR5ZEZwSPcT+tXKeotLt4V8fUIA3YkyjvVRfRdGH15k27vFsLhMY8iAP717f6PplhdPNcybLdJwoRj94BuR6+tao5LZpfeixtQ6l0u7YQ2tytxLKwjRIAZCx9OK79I3pnsFXJJjDxHcMHIbz/DFJ3V939Si0K80JY4o7Zvuxj2QVIKg+eCPxINFug9RXULm+lVGh8SUyeCX3bSVGTn0JFRl9FbnTM+kobnsj6f1FPmjL/sGmsx7QL5e4Ui/SAN6QN6Ln9KsbT4wuj2i4wBEoH5V0R4Rr0VOuR/tlwzuUBUDcfP4egpG6DjHh6yADj6qucn+Y/2p1+kIeNpDOT7CuoA9aUOhh7GuYPIgRR+bGnt9CpCRq0bDToZ05MFy8Lg9uckZ93cUIYmQZWJI0UcKmcAZ95J86Z9oubXWbNhkvB40Y/nU5pZTasBI/eH9RUxjnb+1cJ7lr2cYaXH8QrayH+qT4Vl2MOT76ZGOmoDLxE/wCjDaKBp2nRqAJZD9q2wsME8EgflQq7w31dm4zgGrDt1ZYbd8hXuWZo8jsiDAP4k5/KivdG+jtc28Vlpqi0s45pFXB8MDPHn2qvNTM0lyzXLzEk5Hi9wPT3U83Og3MJa4i1C5bIJO3aCfl+tJ2p3E011vc5RTtJJBJ+OKrl8En0g3dtI2nRXePZOc/nQ7ccnB8qNXkrS6dDbphVRiTjz5oIRgmoDE13DW1qfRiDT3L9r0wpAG4CPHHvqu0Y+Eo9Gq3vo4hiv7mFJl3pBEZdncFh93P40lpjy/QXq3TVzp9taWsUhi1DXZpZJFzgx2wx9mf8AkWGfhjyNFoejepun7b/YeoTbptJNsMlGb3g5U/lTDq1udU+kjKyqg03TUX2+QJZCzLke4DJ/CvbyK+sbC6+sa8Bd3EoEBlAKxjI4Vc9+ahlyNVpF8WJOdsrbrXSvHsBrumwKts4VL1IlCiK4U7ZPZHGCeePUUnx8W6k8Dec/pTx1obqHpm1tbhSs37Qu5JQhBDNkZPHvb8sUk2UqQGOSS3SdElBMUoO1x6HGODXR9bINd6Hf6H5MdY2Kg/etp8+nC5oX1hFPca5qc8JlmtredkeRV+ziyeBntk0Y6XvbLRrtr3TrFxeS20xiLyBxCGUEAA4CjvkknigmpeI9/ZaWt2k8Rmjd1j3YLuwBJJ+8eeD6UOXQ3DXozdTaZcaJa28tmgNnPBH4kMgyEl2jcR6Zo70PFFJBBdqgRzH4LkLtztPH6036vaQyQeHPGroOACPKhenWEWmwqtqX2u5OGOcZ74qLf0N69gnrdQbZT6RmrAtCf2JaHP8A41/SkHq8Frd1H7sTYp7sWzodr7lX9K6Y/kjXol9b3Ct002Cd3jjNK3QjYi1c99yqPkf71N63vWMTWI4AkLn8uKF9Bt9lqmfVfkKawICWL+FrakjuxQg0p3eVnmjHZJGUfAEimm9Pg6yGHYTZ5+NLOopt1C6A/wDc360gTW2OLlNvuHyFZd/f+LVpbHEyEV0uuX/GmRjteKfq0LfEVZelY1LVdND+1D9VyVHGcqDgenaq7ulzp8Rp56LdWghnkP2aW+GJOMALjikybU7RXD/WmMOtadaDTp3t2kjK5wwlY4Hp/wBUhR2NrJpsdzOXlnOdxMhAJB9KcdOvBJpV7Lc/cJLKcggA9gfeMUoWkqrCU24RpMqp+FQwVbbVM6PyYhSnKBlzCYrKSVgAz5RF+PnQO5gMBVWzkimS+f65qEaL9yMc+6gmqP4lwcdq6jhI1razztHHDGZHdwqqgJZie2AK+gfoz6UvdBtJrrVmWGWaIBYj96NQc5Y9s+eB2pa+hTRILS9OoXcYe5a3LwEnPhg47eWSD+lWl1IHOhXktrlnEDFF8nBHb4EZ+FBjVLXRWfTWrm86l6g1SVALS5lDCU+QDYXP/wCdtHOoUnvltobaWG4tJmGYVKlm88jzJ7c+VK/T+rwWMsmn2ejPI8rEeHPc4CDaN2eBxx5mmzRL7T7BEjsrS3kv52AFtaREIG/mkPLjPvxXPWDd8i851MJAXUehLq+6aWK7vBbXDytcSSbd6lSS2wZIwBwSxIBKqOQopItun4dNmf63NHd7WPhgKVVuOCQe3rirb6/1GSy0xI5ZQXuSqEjjCqNzH8Tx+FUrqGpyG3mcg+0ODj+PP9B+ZNdCXQI1p0zS+1wXE0V3AiLKIlLDaCoYKBwvbyrlp9xLca9az3EjO5uYTuY84Drx8qFxxlYNxAG4jGPSplodt8pzjayt8MHvSuSVVtn0NqEnJDHsM5qOrq0cePJqU77raznJEZkZQSOIjzXG26xtUj2uJ8jtiPipqGNyQX6kO8Px/wCNv0NO2mD/AGe3Pqq1WV71LZXKSZExbYwCiH3euas/TBjRrcEEARA8/CrR4Trsqjr1kXUZlUc9zUboGMG01Rj5tj5Ct+vxjWLls4BHHyrToaRfqN+ScfbHgfAU9f4BALqJAL7eowBIM/HilfVQP2jdlexkJH5imnXXWVmTgnxd3Hf/ADilu5g3yXchbAQjJ9SSKnoJCgGJUrpecuCOK8j++n+eleXvLCnMEJudOT8Kbujt0mnvDEgYbHVmY4CD1/Ck9jv0we7FFdCuAqhGdlDOclTg4xS3PKWhsdcaTD+r3iwaIlhbTJPNcFVVkAyIxmgV3MsChN4JQYFTZri2tonFogTdyeckml2/nEq53cnvikx41CHy5ebJWmyYjuZ3wc8UFvG+1yThQeaJ6da3d6gt7RTsLe1KThV+Ndrq0sLZ0idLmSRWIMoU8t6e8fCqgWKmtsfultSfREsXGfsoVWTnywM/57vfVhdNapBrFpe6aeTETH3z7DZwR+ePyqpmmZyuSAW479uOP0+dDrbqK66d1yPU7Q5UjbLC3IZfMfLvWaLZp6TLcvLS3Flb3F5pEN28aYlkPDZHHLDk9vPiodnrmj6PaXOpWumC1gBMe4yl5bmTuUGeyjzPbtS830pGWFm0vTi0jglhcTKqAnnJAyT8qTtSvtT1e7E+oTRsRwkYwqqvoB5DvWORBPrPVbvUrFdRnZm+1YMoONiMpCge4HFJ0t+720i+FsSQjBDd1HAHzNMN/cK2h3sEjxh/BJVS4ycEHtSjK+UJzQ8Dt+EuSNVjCp2U44GK2QYnfPIC16p+wLfzAVsV/wBU/wAAaUxan0WaJp+q6JJcX1pHMUupEUuO3sLTRL0dokk8yJZog9lFZCRj4c4zQ76HYnj6XBPaS8kb5KKeIY9sjs3YtmmXQAPp/TeixRhP2ZbsynG5lyR8aOTKkduyp93bj4V5INtw383tVrqB22bsRkBSaKQClfpAY/tN8dttJVrfX1lHKbWQoGOW9gH9ab+uZRLdb180IpPnbbpx+FGvTEN9QurqXM07cnuOMflU6+hFrpJRwfEZgzZ8+1DtKTdeo38I3H51P1mTfaIv85/pU2EEA4ZM+79Ky9P3Kxu6n3L+grLzlUpzbJy86Zj4VkT3K+GbSJpG5JAB47Dn0/GsQgacc+lGul1SW0m8bayBhu3DIPFYpjhXWjjBpuoSFjO0cYJAZQC5JPYDyJ/SiCdMW8UgaaSSXH7gwAfnU551SZXZNqorCP3Zx8+MfA1pLfbYidx3Hvkcg++s9HfOKJ9Jto9tDFss4ljTOCAuNvu+NQdZgllUT2jNuUe2I+Cw/v8A56ULub1/F8azYCdBgqckSe7H9ak2+sOYAZbGfnO5gAFH4nGKyYXctaOcUhaA7w4cKG5GCO/l5UK1aQPfqyDl0O4HsSc5I/zvRG1me4eZZWRG/gjcMQv+d6FapHvkKE+0vKH0/wDtKn2SyPcAadQsropJ3dsHvT7oXSV9qL2Ti5iRbjTmvF3DPG4DHxyaQGyJGB7g4+FXt0kAF0gdtnTSfNoz/WnXZwNlN67bvbXzxs2WAAJqDCNxxI2F8zRvqoka7Kcc+hGR3NCJFZzk4Ufy8UjCS0KiB9rArvGDUncBcuScAKOTQneY0KknBYGpyKbmVzEeWAAGO49KBi/for2r0hYMpB3PKxx/zP8AamiS4xLsB4B5qs/os11Y9GFhJshntdyhPEGWUtnIB+NNOnan9ZLuMtgkHB4qiQjGmds+E/r3ry/YGwfnuhqE1yJbJtrcx4INbz3SvpzEdwvtVkuwlD9UzM95KpHYn9aXbw409s8Ud6lBOqTfH+tAtSIW0wSK1emRC0x/Dn5zyuK66hMHhh2A9m/UV54DR6YzAY3kMGPqPSoplaVMMcleAfM/GprsZ9GN2T4D9BXt8MRJWYyE+APyFe33MaCqAO6HNg3ngcCp2iXMcY8KR/D8Vsq/luHrQ+E/6NvcKk6YGe2aN4VkQkbl3BWz6jNL4Pieq2Hb6O5kAXIHPdu34VFFhqVywEk0Sx+ZBJ4/KuMF1e2pZLX/AFMY9lRIdrIfeDUd9Q1NZAJIjh/3WwA3/VA6Xc/YZtpDaxeBaRpNMSfbI4x/b38fjXkUZvZ2CIZplwHmmYqin0Cj/wC++hUurbAYYcyXMh+0cd/+I8seg7VN08zrEsSHGG3SyBux/h58/fRDNy2cb63ms5Fc3EMRjOQ0UBwPccnsajDVnjzu08St+6wBI9xFb9QvtfajjJXn2u4oZZ27NNFjckhcrtyVLHyzSr0S6/bUkWeN1mcSv7fJ9oYP/wBq4ugOobPU/CtraOdZrLRVgcyKAG2lBxz7qre50i42xyTKZVHGMkZz3OefP41pYNcaDqpnktRJHtZdsUrLgHzVhyCPU5FNySetkKx0u9HXrBv94kb1Jx+dB9xI7Gump3r38/juzn/moB+Xf41xRvIZz6YpWxUZy3B7VsN0bIyEg7vKsAc59k5rfw5VcDwzkHuBQ6G4s9nmmkO4qcjgHB7V203Ur+wuUayu5oJC4OUbgnzyPOo0hk2gSF+T2PlXkIzNlSMqMgetMmK0XH0V9IEV+hsNcmihviCI5sbVmyPPyDfr7u1OEd9ELIB2+8D5V84v4Up2k+G3mGpv6MMhtZUF9dJtyAsU5Cjtzis8qlbY043b0iH1RME1S5ywwD/Wla4uXmOVzgHsan9QeM+q3CXM0kzI2N7nkjuKGbcGs6T7QvFz0yRL4fgqplkBJIZScjtwRjyqIG4/qK6q+yMqFU98EjtWkjb5GfaF3HOFHFAx2z7I92B8hWXZzGhrwj2R8R+grLgZjXNUAdrU/wCnamXoS2tblLpbq2in9pMB0z/EM/p+VLVsPsGHrTR9HZxeXS7c4RTjOPP/ALqWT+WNj/o96jtLR9StLHT1EchcpNsjIK8j54ycUZHTmmQAxNakkjBYOdzHPqOP8xTAksIkYyIF3dyFH61D1FbgSeJbhXj+9lWGeT2wTz5VyfK/EdCnvbAU/SNmWRvrM0aL6Bfw8uKijpWRkwbrMec7JhuB/wD5xTTHOWO2TMbY4VgO1dnmAclsD345z6fCt8lL7G4oT4OjUS5El3c71XgRxJsBHoCeakXnTVvuOwlEBHhhCDg9s+vvphuLqNFTOOTjGTgH+lDLi7iVQ5kfwwMnA5z8B/nNb5KZlOuyfYS21pBHDFaIjOCCznJLjyPoD5N2qP1DDFfWmPCjMZG0rsCyIc/eyOe4Ksp7HHkRXKO5iLKVHfJPsHB/HFSo2t1RWaFckfA/nUu1Wzo+Xc8WhIk6b23AIZyhJChhjHn2/OiNtoduiAtGAT23d/ypk1C8hVDyozgBRxUK3uY5ZCyArjsGHB91UeWmjn+NENNNhUgSoGHqEyQO3+cVvLa2EOI41RsZwFO4fKiMquMNncvfGPPt+NeTNHHahnh2tnsFH4ZxSc2NxA7WVtKDEkQ3OM8rS5remRWRGHcgnco2eVPMVxbh3V9pQ5O8flitb5ba8ROC/HYgEcfEimnLSZnjTRWapzkMM+e7nNNnQkT/AFi4Ix4XsgkcY7j/AD4V2u9IspYiY9gbBwVHGa5aA8OhXk7XrERFPvAFlyP/ALVrvlDSFxQ4tNmnWmlSW2o/WmBEUwAz/MP+qVCR61ad/rGja9pZtTFcXDEHw/Dh548xznP4VXWoaRe28fiiJ2iZ2QEgbgR5Edwa2C/11QPyMb5cpIGRXnFdksLpwD4TAe+t20+ZEZmHYf1q/JHNpo1wh4MgUep+Ar2QK21TKmC2OM5x61lZTiHWERrC4WZWI7dh+tGOjrxbe+l9pF3JgksB5j31lZSZO5Y0+jn9fhkTmeEHP/tX8+9cxqVvER9rGAO/tr/esrK41KOl0zm+qW2dyzRd85Eij0/tXBtXh27TNFz2PiD+9ZWU6lA5Miy6jEH3GaNh5jeOa4z6lbCM7JY1yPJhWVlHig8mD49W8HaN6yJz2fzryTqAnt3Hb2hWVlNwQnOiHNr8pI5Xg+ZFaxa3MpBBHHYM3FZWU/CdA51slt1M7IVYoW7Z7/1qI+tzSKytIxBxgEgYrKylUSZ3RodUJbGQCe53d/nUhNVGwLGwVh2Oc1lZRcoytnZdV9JQD/zFaXl3BcRYMmH7l89+c1lZQ4pDbZvN1NcwSNI7o0rKqK6hcIoHZecD34HnQ+LXpJLnxbsPKSeCJD8/WsrKPFC1db1sKRahBOpYMvvG8ZFaXM8JhcBl7fxA+Y99ZWUutB22j//Z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_tradnl">
              <a:solidFill>
                <a:srgbClr val="F8F8F8"/>
              </a:solidFill>
              <a:latin typeface="Times New Roman" pitchFamily="18" charset="0"/>
            </a:endParaRPr>
          </a:p>
        </p:txBody>
      </p:sp>
      <p:sp>
        <p:nvSpPr>
          <p:cNvPr id="16403" name="AutoShape 15" descr="data:image/jpg;base64,/9j/4AAQSkZJRgABAQAAAQABAAD/2wBDAAkGBwgHBgkIBwgKCgkLDRYPDQwMDRsUFRAWIB0iIiAdHx8kKDQsJCYxJx8fLT0tMTU3Ojo6Iys/RD84QzQ5Ojf/2wBDAQoKCg0MDRoPDxo3JR8lNzc3Nzc3Nzc3Nzc3Nzc3Nzc3Nzc3Nzc3Nzc3Nzc3Nzc3Nzc3Nzc3Nzc3Nzc3Nzc3Nzf/wAARCACIAL8DASIAAhEBAxEB/8QAHAAAAgIDAQEAAAAAAAAAAAAABQYEBwACAwEI/8QAPBAAAgEDAwIDBAcHBAMBAQAAAQIDAAQRBRIhBjETQVEiYXGhBxQjMoGRsRVCUmLB0fAkJXLhQ1PxgpL/xAAZAQADAQEBAAAAAAAAAAAAAAABAgMABAX/xAAhEQADAAIDAAIDAQAAAAAAAAAAAQIDERIhMRNBBCIyUf/aAAwDAQACEQMRAD8ARtS1CGWIbXgbw4Y4olRAPawMscDn/ugdxtSMISuM8cef5VtdR7ZIlZ0cNAJMmMcf4KgyqQsfYbsnA4xVKrYNHa+uFu7+SRAArMNo2jgcY/SpehKkmuW6y7TGJCxBXg4GR+lCEYg8d896nWcqpKr7ipB4YGgn2E73peaSSZkCl2J4jAA+XFSNBEQv7Z7gL4KzIZCUHbPPlRuZ/rOjJJqb7QBmHZ7Jf8PyoOCqKoRQvmRTXOl0CX2W31X01Bd231qxtYRcKpA8NFG5e+MYqu75oGgUiJRtyZGZQPLHl259fyNOnTPVVrqN8NPlEscYQKpZ8eK+OQPQcH45Nd+o+gbbU7v61bXrwFzuMe0Mu7zOc5Gf1rz/AJFFcaPRcOp3IidC28F5dTwTRxFXJ+8QNwz2JIJA+H41t1FY3Ok63FPYw2rrKNhijIKkjy92Rz5VM0XR4bLXIzBqNreRAlZImDRvERwdwbt585pl6gtYNR0aM6TJA8iNvieIYVypwVX186q8i3sksdNaKwvtWW4h2G2AJXBUuzKD39n/ALzRTpmxtIbyHU9RLC2gdWVVQN4j8ELgjtjk8UCitpJnMMMZMxPtHsE8uT+FOFjp9zF00YnRnO5rhChGSxVVX8lzmnvqSUPlX7Bdtfh1y0ewXTreK8lY+EoiQbx3xkgc4889xVfTxPbvNDcQtHJA4RldAGHJ4xipk7zWpd3R/s2J2su0BiOBj5/hQyFi9tM7ks7MuWbucUMUcQ5bVjn06sd9qPgbIsy3tsi5ReM8H9TV56idFsIZJpbWzKoCceCnfvjt37VQ/wBHfiNrD3gjZ47MG5bHAJUYUE+WWI/I1cVjo8cbme6YzzuSW3dlJxnA/CnbUke66E3qfWlW68CCwtgZCVjIt0GBt4/dyTnNTNJ6VttQtWuNQRHeSLO0RqMZ7jtRbW9Et3v4r5jjwpUkKn0B5olpOPCCKRjwzz68mi72ujcdMr/6UtPiWfT44IoIjsYZWFVHYegrt0z0feQ2VteRzaYHuYvEAlslkK8AjGfj/nFSfpQx4+mt/K36U56FEo0LSUZTn6sB8l/tT4wWIutdN3um2xvBe2LOrbSRYqCAw5Px5P50jLo019+0G8aDNnD4hKRAbuR7uDz8qubrgR/su7GMbgpT8B3qsekd0sevqyklrLHx9qqX4JIm6lbmOa5to8FUZSpwB3DDP45qC0ZSOMnHtA8j3GjmplVYSqFzLZpINx7lSMj8gaE3TI8NsY4jGAhBBbcSc8nOPWpDHt6Szx47i3VflUa49qXA/dQV3ZvEuIsdgoBzXHaTJOT5cUzCc7qPw5JUxzgH868iiaRRKcDbgAHsTUvVUH1o4/ejB+VcbbYbQq5A3HigkYa20aefTxqNxNcPcOB7CwjH4egoDcNIjMpXGDtY7hmney0e2m0eD6vcyRyiMZaGQZz7xmlDV454rwwXsomODskYYbHvqtz0JLIsV/PaX0d1CwEkEivHkccedWbB1tZX2npNdSFQV+0hTO5W4BA9D2YH8Kqm4BRhu5yO488V3s5hG6JjjO5ue/HFcmXDOR7Z1YvyKx+Bbqq8tdTu4r1N31iSLFy23Cs4OAw+I7iimg3Tw6bbQpcbHhv0fsPZj2ndnPccdqVLjcyW75A3bhj05ove6I9tpS3yyl1YLuU+8+VaonjpmnM1XJHayeO5uppLddkc1wzcn90sSB86d441bplAVBzbAfH2cf0pG6ejbf4QQ7xIfYA7Y7/gMVYiWN1bdOxrPC23wiQ8ftqy5OMMMg8GnyT0ic1+zZVuoXEstnslkdwgATcc4HpQ+BsWsg9H/pUu55hulPB4xnj/ADtUaEA2p/mYiiL9jP8ARs7/ALbdFyVNlcsR5ZEZwSPcT+tXKeotLt4V8fUIA3YkyjvVRfRdGH15k27vFsLhMY8iAP717f6PplhdPNcybLdJwoRj94BuR6+tao5LZpfeixtQ6l0u7YQ2tytxLKwjRIAZCx9OK79I3pnsFXJJjDxHcMHIbz/DFJ3V939Si0K80JY4o7Zvuxj2QVIKg+eCPxINFug9RXULm+lVGh8SUyeCX3bSVGTn0JFRl9FbnTM+kobnsj6f1FPmjL/sGmsx7QL5e4Ui/SAN6QN6Ln9KsbT4wuj2i4wBEoH5V0R4Rr0VOuR/tlwzuUBUDcfP4egpG6DjHh6yADj6qucn+Y/2p1+kIeNpDOT7CuoA9aUOhh7GuYPIgRR+bGnt9CpCRq0bDToZ05MFy8Lg9uckZ93cUIYmQZWJI0UcKmcAZ95J86Z9oubXWbNhkvB40Y/nU5pZTasBI/eH9RUxjnb+1cJ7lr2cYaXH8QrayH+qT4Vl2MOT76ZGOmoDLxE/wCjDaKBp2nRqAJZD9q2wsME8EgflQq7w31dm4zgGrDt1ZYbd8hXuWZo8jsiDAP4k5/KivdG+jtc28Vlpqi0s45pFXB8MDPHn2qvNTM0lyzXLzEk5Hi9wPT3U83Og3MJa4i1C5bIJO3aCfl+tJ2p3E011vc5RTtJJBJ+OKrl8En0g3dtI2nRXePZOc/nQ7ccnB8qNXkrS6dDbphVRiTjz5oIRgmoDE13DW1qfRiDT3L9r0wpAG4CPHHvqu0Y+Eo9Gq3vo4hiv7mFJl3pBEZdncFh93P40lpjy/QXq3TVzp9taWsUhi1DXZpZJFzgx2wx9mf8AkWGfhjyNFoejepun7b/YeoTbptJNsMlGb3g5U/lTDq1udU+kjKyqg03TUX2+QJZCzLke4DJ/CvbyK+sbC6+sa8Bd3EoEBlAKxjI4Vc9+ahlyNVpF8WJOdsrbrXSvHsBrumwKts4VL1IlCiK4U7ZPZHGCeePUUnx8W6k8Dec/pTx1obqHpm1tbhSs37Qu5JQhBDNkZPHvb8sUk2UqQGOSS3SdElBMUoO1x6HGODXR9bINd6Hf6H5MdY2Kg/etp8+nC5oX1hFPca5qc8JlmtredkeRV+ziyeBntk0Y6XvbLRrtr3TrFxeS20xiLyBxCGUEAA4CjvkknigmpeI9/ZaWt2k8Rmjd1j3YLuwBJJ+8eeD6UOXQ3DXozdTaZcaJa28tmgNnPBH4kMgyEl2jcR6Zo70PFFJBBdqgRzH4LkLtztPH6036vaQyQeHPGroOACPKhenWEWmwqtqX2u5OGOcZ74qLf0N69gnrdQbZT6RmrAtCf2JaHP8A41/SkHq8Frd1H7sTYp7sWzodr7lX9K6Y/kjXol9b3Ct002Cd3jjNK3QjYi1c99yqPkf71N63vWMTWI4AkLn8uKF9Bt9lqmfVfkKawICWL+FrakjuxQg0p3eVnmjHZJGUfAEimm9Pg6yGHYTZ5+NLOopt1C6A/wDc360gTW2OLlNvuHyFZd/f+LVpbHEyEV0uuX/GmRjteKfq0LfEVZelY1LVdND+1D9VyVHGcqDgenaq7ulzp8Rp56LdWghnkP2aW+GJOMALjikybU7RXD/WmMOtadaDTp3t2kjK5wwlY4Hp/wBUhR2NrJpsdzOXlnOdxMhAJB9KcdOvBJpV7Lc/cJLKcggA9gfeMUoWkqrCU24RpMqp+FQwVbbVM6PyYhSnKBlzCYrKSVgAz5RF+PnQO5gMBVWzkimS+f65qEaL9yMc+6gmqP4lwcdq6jhI1razztHHDGZHdwqqgJZie2AK+gfoz6UvdBtJrrVmWGWaIBYj96NQc5Y9s+eB2pa+hTRILS9OoXcYe5a3LwEnPhg47eWSD+lWl1IHOhXktrlnEDFF8nBHb4EZ+FBjVLXRWfTWrm86l6g1SVALS5lDCU+QDYXP/wCdtHOoUnvltobaWG4tJmGYVKlm88jzJ7c+VK/T+rwWMsmn2ejPI8rEeHPc4CDaN2eBxx5mmzRL7T7BEjsrS3kv52AFtaREIG/mkPLjPvxXPWDd8i851MJAXUehLq+6aWK7vBbXDytcSSbd6lSS2wZIwBwSxIBKqOQopItun4dNmf63NHd7WPhgKVVuOCQe3rirb6/1GSy0xI5ZQXuSqEjjCqNzH8Tx+FUrqGpyG3mcg+0ODj+PP9B+ZNdCXQI1p0zS+1wXE0V3AiLKIlLDaCoYKBwvbyrlp9xLca9az3EjO5uYTuY84Drx8qFxxlYNxAG4jGPSplodt8pzjayt8MHvSuSVVtn0NqEnJDHsM5qOrq0cePJqU77raznJEZkZQSOIjzXG26xtUj2uJ8jtiPipqGNyQX6kO8Px/wCNv0NO2mD/AGe3Pqq1WV71LZXKSZExbYwCiH3euas/TBjRrcEEARA8/CrR4Trsqjr1kXUZlUc9zUboGMG01Rj5tj5Ct+vxjWLls4BHHyrToaRfqN+ScfbHgfAU9f4BALqJAL7eowBIM/HilfVQP2jdlexkJH5imnXXWVmTgnxd3Hf/ADilu5g3yXchbAQjJ9SSKnoJCgGJUrpecuCOK8j++n+eleXvLCnMEJudOT8Kbujt0mnvDEgYbHVmY4CD1/Ck9jv0we7FFdCuAqhGdlDOclTg4xS3PKWhsdcaTD+r3iwaIlhbTJPNcFVVkAyIxmgV3MsChN4JQYFTZri2tonFogTdyeckml2/nEq53cnvikx41CHy5ebJWmyYjuZ3wc8UFvG+1yThQeaJ6da3d6gt7RTsLe1KThV+Ndrq0sLZ0idLmSRWIMoU8t6e8fCqgWKmtsfultSfREsXGfsoVWTnywM/57vfVhdNapBrFpe6aeTETH3z7DZwR+ePyqpmmZyuSAW479uOP0+dDrbqK66d1yPU7Q5UjbLC3IZfMfLvWaLZp6TLcvLS3Flb3F5pEN28aYlkPDZHHLDk9vPiodnrmj6PaXOpWumC1gBMe4yl5bmTuUGeyjzPbtS830pGWFm0vTi0jglhcTKqAnnJAyT8qTtSvtT1e7E+oTRsRwkYwqqvoB5DvWORBPrPVbvUrFdRnZm+1YMoONiMpCge4HFJ0t+720i+FsSQjBDd1HAHzNMN/cK2h3sEjxh/BJVS4ycEHtSjK+UJzQ8Dt+EuSNVjCp2U44GK2QYnfPIC16p+wLfzAVsV/wBU/wAAaUxan0WaJp+q6JJcX1pHMUupEUuO3sLTRL0dokk8yJZog9lFZCRj4c4zQ76HYnj6XBPaS8kb5KKeIY9sjs3YtmmXQAPp/TeixRhP2ZbsynG5lyR8aOTKkduyp93bj4V5INtw383tVrqB22bsRkBSaKQClfpAY/tN8dttJVrfX1lHKbWQoGOW9gH9ab+uZRLdb180IpPnbbpx+FGvTEN9QurqXM07cnuOMflU6+hFrpJRwfEZgzZ8+1DtKTdeo38I3H51P1mTfaIv85/pU2EEA4ZM+79Ky9P3Kxu6n3L+grLzlUpzbJy86Zj4VkT3K+GbSJpG5JAB47Dn0/GsQgacc+lGul1SW0m8bayBhu3DIPFYpjhXWjjBpuoSFjO0cYJAZQC5JPYDyJ/SiCdMW8UgaaSSXH7gwAfnU551SZXZNqorCP3Zx8+MfA1pLfbYidx3Hvkcg++s9HfOKJ9Jto9tDFss4ljTOCAuNvu+NQdZgllUT2jNuUe2I+Cw/v8A56ULub1/F8azYCdBgqckSe7H9ak2+sOYAZbGfnO5gAFH4nGKyYXctaOcUhaA7w4cKG5GCO/l5UK1aQPfqyDl0O4HsSc5I/zvRG1me4eZZWRG/gjcMQv+d6FapHvkKE+0vKH0/wDtKn2SyPcAadQsropJ3dsHvT7oXSV9qL2Ti5iRbjTmvF3DPG4DHxyaQGyJGB7g4+FXt0kAF0gdtnTSfNoz/WnXZwNlN67bvbXzxs2WAAJqDCNxxI2F8zRvqoka7Kcc+hGR3NCJFZzk4Ufy8UjCS0KiB9rArvGDUncBcuScAKOTQneY0KknBYGpyKbmVzEeWAAGO49KBi/for2r0hYMpB3PKxx/zP8AamiS4xLsB4B5qs/os11Y9GFhJshntdyhPEGWUtnIB+NNOnan9ZLuMtgkHB4qiQjGmds+E/r3ry/YGwfnuhqE1yJbJtrcx4INbz3SvpzEdwvtVkuwlD9UzM95KpHYn9aXbw409s8Ud6lBOqTfH+tAtSIW0wSK1emRC0x/Dn5zyuK66hMHhh2A9m/UV54DR6YzAY3kMGPqPSoplaVMMcleAfM/GprsZ9GN2T4D9BXt8MRJWYyE+APyFe33MaCqAO6HNg3ngcCp2iXMcY8KR/D8Vsq/luHrQ+E/6NvcKk6YGe2aN4VkQkbl3BWz6jNL4Pieq2Hb6O5kAXIHPdu34VFFhqVywEk0Sx+ZBJ4/KuMF1e2pZLX/AFMY9lRIdrIfeDUd9Q1NZAJIjh/3WwA3/VA6Xc/YZtpDaxeBaRpNMSfbI4x/b38fjXkUZvZ2CIZplwHmmYqin0Cj/wC++hUurbAYYcyXMh+0cd/+I8seg7VN08zrEsSHGG3SyBux/h58/fRDNy2cb63ms5Fc3EMRjOQ0UBwPccnsajDVnjzu08St+6wBI9xFb9QvtfajjJXn2u4oZZ27NNFjckhcrtyVLHyzSr0S6/bUkWeN1mcSv7fJ9oYP/wBq4ugOobPU/CtraOdZrLRVgcyKAG2lBxz7qre50i42xyTKZVHGMkZz3OefP41pYNcaDqpnktRJHtZdsUrLgHzVhyCPU5FNySetkKx0u9HXrBv94kb1Jx+dB9xI7Gump3r38/juzn/moB+Xf41xRvIZz6YpWxUZy3B7VsN0bIyEg7vKsAc59k5rfw5VcDwzkHuBQ6G4s9nmmkO4qcjgHB7V203Ur+wuUayu5oJC4OUbgnzyPOo0hk2gSF+T2PlXkIzNlSMqMgetMmK0XH0V9IEV+hsNcmihviCI5sbVmyPPyDfr7u1OEd9ELIB2+8D5V84v4Up2k+G3mGpv6MMhtZUF9dJtyAsU5Cjtzis8qlbY043b0iH1RME1S5ywwD/Wla4uXmOVzgHsan9QeM+q3CXM0kzI2N7nkjuKGbcGs6T7QvFz0yRL4fgqplkBJIZScjtwRjyqIG4/qK6q+yMqFU98EjtWkjb5GfaF3HOFHFAx2z7I92B8hWXZzGhrwj2R8R+grLgZjXNUAdrU/wCnamXoS2tblLpbq2in9pMB0z/EM/p+VLVsPsGHrTR9HZxeXS7c4RTjOPP/ALqWT+WNj/o96jtLR9StLHT1EchcpNsjIK8j54ycUZHTmmQAxNakkjBYOdzHPqOP8xTAksIkYyIF3dyFH61D1FbgSeJbhXj+9lWGeT2wTz5VyfK/EdCnvbAU/SNmWRvrM0aL6Bfw8uKijpWRkwbrMec7JhuB/wD5xTTHOWO2TMbY4VgO1dnmAclsD345z6fCt8lL7G4oT4OjUS5El3c71XgRxJsBHoCeakXnTVvuOwlEBHhhCDg9s+vvphuLqNFTOOTjGTgH+lDLi7iVQ5kfwwMnA5z8B/nNb5KZlOuyfYS21pBHDFaIjOCCznJLjyPoD5N2qP1DDFfWmPCjMZG0rsCyIc/eyOe4Ksp7HHkRXKO5iLKVHfJPsHB/HFSo2t1RWaFckfA/nUu1Wzo+Xc8WhIk6b23AIZyhJChhjHn2/OiNtoduiAtGAT23d/ypk1C8hVDyozgBRxUK3uY5ZCyArjsGHB91UeWmjn+NENNNhUgSoGHqEyQO3+cVvLa2EOI41RsZwFO4fKiMquMNncvfGPPt+NeTNHHahnh2tnsFH4ZxSc2NxA7WVtKDEkQ3OM8rS5remRWRGHcgnco2eVPMVxbh3V9pQ5O8flitb5ba8ROC/HYgEcfEimnLSZnjTRWapzkMM+e7nNNnQkT/AFi4Ix4XsgkcY7j/AD4V2u9IspYiY9gbBwVHGa5aA8OhXk7XrERFPvAFlyP/ALVrvlDSFxQ4tNmnWmlSW2o/WmBEUwAz/MP+qVCR61ad/rGja9pZtTFcXDEHw/Dh548xznP4VXWoaRe28fiiJ2iZ2QEgbgR5Edwa2C/11QPyMb5cpIGRXnFdksLpwD4TAe+t20+ZEZmHYf1q/JHNpo1wh4MgUep+Ar2QK21TKmC2OM5x61lZTiHWERrC4WZWI7dh+tGOjrxbe+l9pF3JgksB5j31lZSZO5Y0+jn9fhkTmeEHP/tX8+9cxqVvER9rGAO/tr/esrK41KOl0zm+qW2dyzRd85Eij0/tXBtXh27TNFz2PiD+9ZWU6lA5Miy6jEH3GaNh5jeOa4z6lbCM7JY1yPJhWVlHig8mD49W8HaN6yJz2fzryTqAnt3Hb2hWVlNwQnOiHNr8pI5Xg+ZFaxa3MpBBHHYM3FZWU/CdA51slt1M7IVYoW7Z7/1qI+tzSKytIxBxgEgYrKylUSZ3RodUJbGQCe53d/nUhNVGwLGwVh2Oc1lZRcoytnZdV9JQD/zFaXl3BcRYMmH7l89+c1lZQ4pDbZvN1NcwSNI7o0rKqK6hcIoHZecD34HnQ+LXpJLnxbsPKSeCJD8/WsrKPFC1db1sKRahBOpYMvvG8ZFaXM8JhcBl7fxA+Y99ZWUutB22j/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_tradnl">
              <a:solidFill>
                <a:srgbClr val="F8F8F8"/>
              </a:solidFill>
              <a:latin typeface="Times New Roman" pitchFamily="18" charset="0"/>
            </a:endParaRPr>
          </a:p>
        </p:txBody>
      </p:sp>
      <p:sp>
        <p:nvSpPr>
          <p:cNvPr id="16404" name="AutoShape 19" descr="data:image/jpg;base64,/9j/4AAQSkZJRgABAQAAAQABAAD/2wCEAAkGBhQSERUUExQWFRUWGBoYGBcYGBcYGBoXGBgcGBscFxgcHCYeGBojHBcXHy8gJCcpLCwtFyAxNTAqNSYrLCkBCQoKDgwOGg8PGiwkHyQsLSosLC0sLCwsLCwsLCwsLCksLCwsLCwsLCwsLCwpLCwpLCwsKSwpLCksLCwsKSwpLP/AABEIAOEA4QMBIgACEQEDEQH/xAAcAAACAgMBAQAAAAAAAAAAAAAFBgQHAAIDAQj/xABLEAABAgQDBQUEBwQIBAYDAAABAhEAAwQhBRIxBiJBUWETMnGBkQdCobEUI1JywdHwM4LS4RVDU2JzkqKyFpOz8Rc0VGPD4yQlg//EABoBAAMBAQEBAAAAAAAAAAAAAAIDBAEFAAb/xAAsEQACAgIBAwQCAgEFAQAAAAAAAQIRAyESBDFBEyIyUWFxofDBUmKBkeEz/9oADAMBAAIRAxEAPwBh/wDFOf8A2cr0X/FHo9qU9/2Ur/X/ABQlKjVJibmyv04/Q9o9p88/1cr/AF/xRIl+0madZcv0V/FCLJS+giZLzDgnzIEe5yBcIjqj2hLPuI9FfxR3Rt0s+6j0UPxhRkBR91B8xE+XTK4yz5QakwHFDfR7UKXqlPk/5wQn4wE9m7fWTAj1B/KFLDEsrj4GI+2mPoQqRKSfrELEwt7tmD9ekbKdRs9HHylQ3bV7KS8QlJlTFzEBKwt5ZSC4BS1wbbxgXReyyilhgJqvvTVfg0NVJUCYhKxooA+oeOsM0xVtaFmZs9TSFDLKQ7O6nUf9RMTpdW/dECdtcTTKWgE7yk2HmbxNwRJXKQs2cAmGRa7E2SMvkEEBR1tHSbMEtLnyHEnlHRJAiBKm51doe6O4On2vPh08YIX2ItcCClS1EzFnLLlucge5KgO8QOrcOLxF+lpCsudU6ZysEj91LADxhW272v7FQEt11E5JCAP6uS9z0Kzx5NyMBMD21EkiXUSpktJO9MkqCr8SoZc5bmCdLR7kke9OTVlkzgkj61CF+KUnyDiEbbzYuSqSqdKR2CxplslRfQpFvPpDvSzZORMynCZoUHEwrKviXY9IH4tUdqkomJ19IPuL2ig1TCmWkEl94m+m9luP3Y4aqtBXbCm7KpMsFwAG87wNpkO0TZXSKenWztJlRNk0hMSKOheDVLQRBPKkdGOOwQjD46CghgFHHv0GEeuN9NC4qhiytgsDFPI7RQ+smsS/BHujz7x8RygNhOBCbNCSN0XV4Dh56Q+FNmgZZXLSAcUgTj+0HZIJLCKmxvH1TlG9oa/aEVZgj3TfxaECbLYw3BBP3S7mZJUqifU0ZGRkdCiQ+f8A6Uj7afURgrJY1W/g5+UAwrpHZERuR1PTCn9Jp91BV94sPQOY2l16+GVP3Uh/UuYHpVHRK4W5sJY4oO09cs/1i/8AMr84O4dWrBBC1/5ifnCfInQwYVV3Yxik/s1wVdh3n4ioU65iUBa0hxZj4ltW1tFO1VcTMK1l1EuTzJi3sInwGrNhaY1ilqDpWkKTLLhIUXzXBvwI5ekOdySF45Rx3oO+zTaDtpHZqd0d0niDw8j84dYQqZCKfKlICSgAJNgoNbUavDJR41mN7jnx8TDseVVxZFlVvkgPtHgyJ9dLMxQSlEoFnuXWqw/P9A39OQkZUkWDADgIR/ahVtNlkHWVbX7aoS6faObLDdosDgbkfi0M9VRdUA8EsiTTLiqp2dpYPe7x5I4+unnALbXadFNLCACpamAlp1I5P7oOj8n5QlYVt7NSTmKZnjuqt1H5QYpK6ROQ6QTNUVKmKXrmAYAHRt6wGgEN9WLWhS6aSkuXY44Ps8pSlT6ghU6axX9lIGiEDglItBlWDIzgkC2ng0QpNWpQbg5DvoR0jDUqT3yDwcF4VZ0JY0lSONTULplFchm9+UbJWPwU3EfGJmG7V01WlkLGfjKUwmJbW3vAcw8Bq2ZrADZvYldTUmo35UhCioLfKSsHRB5O7lunNnwk+xzuoxx7gr2oyOzq0k3Cpab+ClD8oHYJT5kpPOG32myELQgABSwWCmv1YA6aQK2eosstIPKE9W6jZvSK3QWoqLSDFPRRlFIEFpKA0cCc22dVKiIKSPRSQQyx0kygXKrJFz+UAm26Ns64PKEtD8Tc+HD9dYnmoaFhWKqX2iwClIsB9pLcOmsRK6cRMAKjlyki93f+cURTQDjbIW1U3tZp5Jt+P5QpVVNrDVOklufPxN4EVcjWKcUhc0fQDxkex5F1kZ8zITHURzePQqImjsHR42SY45o3C4yjSQlcEKGpYiBHaR2kTmMbR4sbA6p2vDVNpytIUFEFNwDdJ8jYeMV1gNexEOqsZSiSpROgeHw7EuRboC49hcutylMwylA3BdO8ksGKXbqCGgrhFIvdQCVkDhfTqYr2l2nV2ilFTIJBAt7xUT46fGLO2Tq0rAWhT3A/D8YCMU5ASi1ET/aZMMuZKCtey0JH9orrChQusgJUkPo9vj/KD3t5f6ZJb+w/+RcVrRT1JII4Q949i4ZaSRZNPsOVHMuYPJLgebj5QXw/DlUm8gCcgZnGUhYzBiUjNlV1Grc9IgbPbVJmywCWIFx1giMXTfKoHo94VycWOaUkcJ1ahSAENkU7BOt/i7+cDZNAtCHzKKyPfsfC2kcsabKpSNDqBwVwUPx9YJ9s9MgqurK5MeUq2Fd6JGCUKVSiqflP/wDTIkDjmNiFPwHLWMxLaUrHZ06MyUjKMu7KSBbvcugv4QsVdWCnO28k3axIB+cccTxnt9xBWJYsSVAqV0DAZU/E9IsjlSjZzsmGU50R6uoTMmEqnOtGhCSUE8UgB7Dn11LGCWEbyQWyvw5QEO7YacoM4PO3REXU5XKFFWLAoO0M9LKtE+UiIFHNsIJ06nt844UpOys27OOBHbbv9UnU/bPL7o4+nOOlfKUSwJloHemWduSeZ+AjSixNE0K7NLIScqeoHH1eN3Fcj1AraGt7EKf30nJawypYj5GFfE8WWpYzMMqmYctfN7EdIbsfoe3lFILKBzJPUc+hBI8+kKdNgipglqmJyqlqyKSp2WhHdLcwNzkcoizBOPG5C5X4DkxLAQLrA8FKhcCalWsexO2en2L2jI8jI6uyA+ZQY8zRpmjHhB1zcqjM0aExqVR6jx2zxumZEbPGwVHjwZpK/JHLGNo1KllL2aBc2daIagVbo4wSQLCMsFWQcAXJ5ABoasExJciZLmpXlQFc+9o6SOPP4wrJBCSwdKWKj5gfMgAQbwKSFqClglKRupBvcsADxUTx/ARiQPZUTvbNiKJ1RTTEF0Lp3B8Jq/xtFeKUNP0Oo/KHL2r0ypUyjlqAB+jOQLAPOmKb0LQliUU3+cVnP0boChcHwIf0PKOEnE1oLhREbqqsoZrGB01Ual9guTXYcsG2lE3cWWUdH4/zhkm1gTLCXsBFRJmMYKIxyaWBVp+rwqWL6Gxy/YzTqjvHhESWVC4BIIf84ioxDOmJKcSCMv3SPxHxEDTWhiezumapXBoJ4dNa3KA+GVJmrJ6/AfzPwiSmoaaof3oTkjaoZyHOiqbRIr65SEOC0C8BQZim4C5PT84k7V1AEo9BHK4e+ihPVi/WbZTDYkkeMMuy1QsyStYy51OlOjJYAHwLfp4HYLgEqWhJWgLmG5KrgHkAbW5wbM6C6iUWuEF/yBHk9yJK5r21MeT6cOxLZQ8xXL+6Bz0HiY6Um6FLLbtr6ZtfRI3j+6njeNiCVOJKA6u/McgMWfeJsMouoniTyEZDDq2Y5bpAirqASWDDgNbePGBFTOg9U0oISlKAVLBKVdoe6k7y1AgBIcKuSAwNuMLWIyihTFj1Dtz4gF7izRVjxNMVKaPoeMj2Mjp0RHy5mjYGLI/oOne0iX/lEYrAZH9jLH7ohNHS5lbExoTFnpwCnJbsUW13REadh9IgsZUv/KI927nuaK3zRsFxYRpKM/1SB+5G8nCKVQLSpSv3RHtHuZXbOWjyUoJKhdzo0WNKwSnf9kh/uiO0jAacrH1MvQ+6I1fRjnWyvaaQTmICilIzK1ISBbMeDkqYfeAEO/suw+bMqkkOmWgOrqDqDwL6N4+MdccwCmErKypWZQJElgpWV2CrEZXL34tAik7eQkiRU1MtBu3ag36gIEOjivZNPqE00id7d5YNZJ6SB/1FxWi5rJceYh2m4UKmYFVdRUTVAZUqK0qZLktdDs5ifJ9mdKsOmbOI8UfwQ1qiZS0Vaqpex/7RCmG8XAPZBSn+sn/5pf8ABHKn9klItYHaT2+8h/Lcj0dmNlQGOqDFw417G6KQlxNnm2hXLPD/AAxCBX7PyZRIzqLHo7dLfHpBcWZYMwuelJUVXDG3j/ONTUZiI2nUAAID68xf7Nho/jHkiSgIcOVvo7j5QPB9xinWgvhuJ9iMvZuTxzN+ETEU8yYsqSg7xdgQYhSqmWC6yB0JaGHZHFgJjJAUNNQWgVjja5eTzySaGmjnSKKnT2swJKrksq6m4WdhCxi+1FNMWkiaCjM5LK4Xbu82gv7WKRP0RMx94FIYcla+AioZS3IfQaCAydBjhO02FDqpOPYtJG1Eg6TAfJf8MSBtNLI3SAdH338n0Ph8Ir/D0P6H8IKimKHHUH0hL6TGhizSY3px10JAIygkixuXGvPQenSNpmLrOewaZdWt97M7u+oFnaFKVWMltGN/T/vBGkrLcxy1aF+kkHysKz8Ynb5CUjOkBQS6bJZgGUCAMosC3SFurripTHXkzAcbcANYm/0sVzBKQgqOhAtbzZo1ODJkssKzoWQkgghSVasAdbPccodFLyLknVj1/wCNiv8A0J/53/1RkAf+HVf2av15RkP0JoZUy3Vz6xHxLGEyVMWD8TDArYiYSAZ6GfhLJPRzmD/CF7bHYo0chVQg/SVAjOlYykBRygoCeAJAaI54sj32KlmhYIrdoCEHJmfkAGZ7l+IGsDEYqMzBMxavs5VEnz5Rtslhs2pmlVRKCJKQWRoStwQSdSAHHnDpUrRSyioSyB72QAqA4q/vNyhXGtMco8tizLpahQf6KW+8x9CbwOXiCpUywKS9woMR+YOkWBRY0ibLzDXSwsRwUPEcOBccIXtqpiOyKlAFrx74sJ47jaOtJUdtLC0pu7KD6EdeUSKVakKKmcswHUwH2FrHMxPNlD5fiIY6pQQkqH2heHx7iZS9rPaKjCnMzeWr4fl+ETqnZwSkhSkhje/HxEBqOsKJt9Hf9esSsemT1Lzbygz94AAeZi5StETjToC43ibNZKQh2SmwHhHuy+0iFzBLJZfB/eT16g3HQmF7aKclnUsWN2YgF+fKAMvGZMqdLWJmbKoE5U8HuBd2bpG3ao1xLixDEQhQQdVpURyswPneBEnEChJKbkRy21xaVlkJupU0dpLKGzAFsqhcODfxAMA5u1IpJqRMl5gpI14E9IWnVGqNpkzEsaXMBd2EJdfU5lG1gH6/9rGHLFMcp56Hl7p+z1iuMTO8YKTo8kmjhUjdsXIszgW90seTtbrEJKQknPZxw4dbcI27RlPZiMp/Wo4X8YiVA0e73B5iCTtANUFV0TDMQwAcDXw8SdennEanlKSlS3KdGZx1t+uMN1LSonJSCSAEgrLcNLfZToOumpgdWUwUVKbLKlulCeauvNWrmEc90M4ni8YXU0q0zFElIFjqbhm8/lCwO83lBiiqEoWAUJUmwL6u3WGGr2WRVSlTKZxNTfsyXJHEAm/g78nbRksn2DGF9gbgEtOp0FoYuz7RZccT+vSF7CZbKZiCAxBDEKuGPW0OGCgE3EJlMohjNkbHZhmB1vpHWRs6HZlA+AAhppWCLRPw+W+sIG0IdRs0qXLnzAwLMCS2pGjalrecG9kcBlT5qBmUpMs5hnFioBi3qbcoObYJSKKbbk3i4iPsdSKQZctJNgHNu8Rc+sNxQt8heWdR4j1/Ro5CPY3+jqjyKbRHRpXLKS4uLkjj+6efQ/CAW12LpVTpQC5WX8k6vyuwg1dSweAEV3trOUmocCxTbgAxUFfH5wPU6xtDeminkX4CGCkEKSBcAfGPEoUbTVBsxGUjg5SCC+luUJOF7b9jVJTlK81lNoBz6sfnEjaLaaSpRl9pYnOUgZlDmxawLXH8o5/D2qzpqat7JmP4sacDsEIEpBykhJNzqWB0eE/abFp05IZOVJ4v3vuBnI6tBORjiSAnLuC6Um5bgVj5J48bWPfEMVQqUppRKjxAzKJPMnh0ECnT2heSV/FkPYGsPbKzjLuMB5gfhFgVEntUlCdSHDXuLj5RWCFTJS055eQkO7XD/aENciV9Jw6alCylZSQlRJDKBBAcXDlhyY34w6LSYim1XknUybgFKgRzBBPr4QO2zwzEKpOcqySQMsqWFALW2pLOUp1Zw5bhHuDTZixMzJUhMpaUykkrXuBNznWTcuLPbyhyl4kmXKJABWQCFcR4RVHTEyQhUfsx7PD1LqJiUzXdaAe4FDdzv7xuW1AaFhWCJmy0KCEjsxlIFnI95fEqI4+ENW1FVSyaVJqVTp05a1r7FMwplkqbeWGuwYc+FtYUcMxRGSYEIyDVnJ15vflBXR6rGH2bYBNmFdTOU1NLHZglTqCQpmSOAsoetoZsRwunqp5UlAVcZejW8bWPlCj7O01KpU0yJkrdWQmXMAUHUCS4dw4uFcCDBzZ+jraedNmVKUhNinKoEPxa9vAxvgH8C3tXTTFzQnsVJm2TusAWsDYX8W8zC/WYeuXaZr4vFh7Q7VKUoqQWADaC5Ot9Yr3Ea0rLmFtoakwSuU7gHyjgZZGpt6+kdfeeJKqFw6ywAs1zf4QaYtx8sZsIxRSkZAckpg6gN4lmZPXg504QRqcM7RICSEoSLJd26ni8JqcUZrksw4eTRLXtRMCMqEgA6kwvg2z3JHmISkyiwcjVzYnqByg1s5iipUxKmszHwP5fjCghalrdRJJe5h52boQqQSdexJHiCBHpritnoO3oa9qNle2kpqpN5jDMB76dP8w+ItyhTo68oB/V4s/YSaJlEkG+QqT8YC7R+z0TpilyVCWpSio2LEm5zB+b3As/GJ/wWxYu0W1xBbKVeO6PXU+Qh22fxHOAVanyAitsRpDSzMsxICwbjmOY5jrBrB9r5UsMp35MY2jWkOO3E1IptdVpEddn60SlzVnRCCfm3xhFxfHvpk1EsPkChrreDCZxKsr95gfI3inCvaRZu4X/AOI6r7SvSPI2+lRkUcUT2WIiRkT+vjCft/QAykLSN4rI8lgk/ECG6oPWImJ06FhGa+QukPYqZg/g5PlAZI84tfYWKXCSkI2GbASUy86t6atiSLsNQkNw68fSIWM+ygFK50tTTMuh7oSLt4li58usWVQ0QSkcwG6W5COeP3ppyU69mryGUj8/SPNKMKN5uUrKp2Z2TlAKmZVKcZglbOLacj0MEcMMgZlCWtCnv2gD+XADwjnR7QKTKWqUnMZb5k28eeuoA5iNanaKVPlmWSyXdamytbukDi54E6axzX2s6sYgfbqoliWCBvGw8Ij7GpzyZwYkKDJ17yR8Q7QOq8JTMmDMtRlp7qLu2t1G7fGD+HVIlp7NICUBJFuAZ/En4+cBLUWDC3kVAvFdqJyJKJaGsoKIAYqA+0Qbh7W5XeO2I4/2dibM4JcEp4FiASOscKvZ2ZUqHYgh1AKUO6jxPROvMgtDRV4PKEhMg5VhICUpmAKdgzjiFcXSXijApThbN6148c6VWI8rHpRK1rp5dQo2TnUpJRyKSD6g6wCxfGsxcIly7Nllvc/aUTcmO2PbLrlKUUJUE9FO3qH+cLcqWSsA8+MUVqrI+X0GdkMQVJm50TuyU7F0ukpOr3f0HCHav21Wt0Hugl1fa4ceEJVZghkHtCkqlq0UPdLOUq5EOOkQ5uIWZ4yUuS0bGHF7CeJ4vmLDSBq5jxFnLKe8CH5giOBqYzgzXJI6T1cBHBayzOW5R3kpcPGkmmK1hI1MMWhMt9iSiTYevoI7SqfT7pV62D+o9YmU0gE5eSfmeXnHsuTvqHQJPzP4esa5AUa4fQ6q5D4kfzHrDjhg7KkmKNh2aUg/fU5/0mB9Dh2eWlIsZi/RA3ifIMfODFfSKnpEiUkqAUVLygl7gAW0AICX/umJckuTofCNBj2XY5llZVaLWo/GLORSDWKu2c2emSCpS0kS0JLdSRwHjDzjm0xpUSUBIXOmBgCWAYB1HiQ5AbjAvctDoWlQse1XZ9NQmXMlDMtGZCyi5SNRmbRjmF/tRX+HbE1a1ZUSlWIBBFxm0Jcix56dYtumofqpctzmKipadQFG7zOZzaDqYIYWo9rONirs5Zl9UJLry+bP4iG45J+0XkTW0V5hmxdRK78lQUC7tcnx/KCq8DmzFJWgMQQVDi3EtrFiVqwuXmRw3gQYGZc5ExDBae8NAW5RXGkiOTbYu/0OftH0jIZ/pP8A7ZjILkvoHZxm4gX/AGoB5EfBolbO4kKjO4YoXY6ultR0zZvhzgzOElQObsz4lMDk4lQSlMJ1KhQs3aSkkDk2b9NAtu1QSap62cMQxNgUS1bz6uzdHHGIVVtXJpUDtUrJW4sAoKtfUj9GIVZXS883s5iFDMSCk50sS/uFz5XhdxClXPZC0pWhLELZenLKoa9YilnnyLI4YcdipW4qpE+YaWSyVkBiSoFJ4KBfrZvdPWBlLJrJk5KpksCWkk5HAD8GS9i7F2tyOkP02TKljeUhAH2iAPizRyGI039tJ/5kv84S8j8IYlXkGzqTN7oHIgknzDfibkkvGkynEtBWfdvwd+Q68vKDSZ8pfdmS1NrlUk/Ix3pMMpJ6uzqlJ7Egk/WdndIcbwIOv6MKUXJ8WM9RRfL6BWMSJcpcmdTzpy6Oe2QS1lLKIYpXluV2BvexHCOeKp7NRBM4pZ81pofrncuPLxhwxj2YJmUUqRRTTTiWrtEkkrzktdan5ORqzjrFaY1hU2kmhAmBEzNvuVLmMnRSnOUIfkQ/AHh2YSvGsaW71+iHGlWSc6+L7/b7M74hKWuUFJ+ss5QApCwDxyqKgqzFgp76QjY1QAXDgubEMR4jUHxEMONbXVCzLp+0FmAU7KvxXNLADjYMB4QKraSVlW09M6dn7wUWUjKGyOGJBfUhxwgZ43i1k+V9l/kXBpxX82PvsurZNTI7Od+2TuAOwWjkftG9xqybPdpeN+y2mmkqltKXfg6DxJABByh2dn8YUvZ1hcxK581SSZQCEFFhmWVgpIPDLlJzDo2sP+ObSLldmShSSpO8lYIuGZJm+9oog66PHLyS4T9p1McZTjsp/arBJkgpE1eY5QZbMQZRJ3goG9/OBdHSAjxh/wBpZ3bUucsrJMXMl3F0KbOAnXLYt1QrnAuq2NP0eVVSCQmYnMUKNtSLFraRZiyc47JM+J45/sXpsoJHhDts/siZEkzpgAWySp795lIQlmIVwUAXuztqP9nGzhq6ozJg+pkHMocVTB3UAHViMxHJLcRFr1kszpgSnuJUCpTP1OQalatFHgSIT1GWvahuCCfuZS8rcmLVrcljxbnyiPhpzBSueY+rgfIQy4ngc0zahMtDkBZbMCWUohNyWJsePA8jAKjwaciWNwjUkuliAHDX3jrYX18nKSa7k/CSl2GiVMTLBPvH6tHMBN1H1c+SYZfZ/NtOyhzKmDMAHUpAlqcJ65z5t1hOlSVqnymBKcmnHMVgqBGoI4g/jB3YfEhT1c9R3ZSndd8oXdTkHUXOltOYhMlaKMSpux6o8RlVac6CWSRmQoZVAj7STcQs7U1onV6TmKESEZVLFt5ZCteDWAa5Jg7S7U0LTFqqAtamC5hSsPyZITZIMJlTLlTKhUxc5IQuYezIzKd+IADAkNreAUWhqcWNeH16VSzLcoQ4IJ78wu4AGofXn4XgrOxESzT9oChapyMrkOylZVi3u5TfxHGFRGHTs5m06RUkghJzNkHuuFFJci7BgYXq3AsZmTjMMhSiWBKlyScoOgGdkjoGgord2JyzilRa1FPKFGWS7EgDiNdeAdrc2Mdexu6bF4EYvUVGZKpdFPWrIgrWFyUgrygEBKpjuGblr4kfNxzEyS2HFNtVTpJ+AV+MU8kR6Gj6Sv7CPUx5Cv8A0viP/oR/zUfxRkZzX2HxQwTxuxSWE0AnYmoLD95Rfnb84vFY3YpnBlCTjP1qgkZpiSTpxb4gQxgxLOwnCAkAANBw4fbSN6FSCkKSQocwXHwgbie2gk5yZf1aGzKAUojNo4AYOxs72jOSWg+MnsE7T4YDKmJKQXSQ3O0fP0+TlURyLR9MU1SKrfQHSQ75VJPmFRXXtA2J7SoQZWVK5li9gSNT6QEZKLvwFKDlryJWzGK9lMSo6PlX4Hj+PlFgVlKCCekIVfgC6dZlrILpGlw4B08GaHfZucZtEgnVLoP7pb5NGOntA5ItVZbYxRMimlKWSE5ZabAm5AGnIXJPAAnhEPag0bo+mSUTHEwpUpCVgdmgrUHJcEgFhxMSZuDSqiTKTOTmSEhhmUA5Rl90hyxPg8LO2U+VMKUEFQlWDrXc213r3SLm9oY58dhY1idc783/AIo2XIwfIJv0SQXGZuxSVjdzXABIs3qOYjaTJwOZdUikBb35aBZ21bnAyhlyFEJUk5Wy9+YLME8Fcgn0EMkjZWmcTAkgg5s2dZLg5rkqvfV4T67eh7x9N/u/gmy8Aw9JElMinClDMJYSlyBxCeVtekaLOHLZB+jqYhISSk3BAAbxIA8Y4yxKzdsgBCkApRMJNwH4HdVqrmRmPMwOp5FKmTn7JluQFZ13IIObvOCCzcQ5ZnL6pwluhcVBd3L/AN/7OmNycNlpSfosmaVIJSEy0qBlhIcvplZSdLl9IG4PjFPNAl/R0BCVJQiWmWnInMVAAjNYOlXXpcRFTITOUAQcstglLqbISE5XdyCBo/AR4qjlIJZKgAtyRMWxJfKbK5qJ8z5KeX6Hxjh4+67GPD8ToZcv6mQEpUpZKZcsDeQHUohw7pDg8RpwEdZm0lGhAV2Ssh3knIlKSlWchaSpQsrItuJta4dbocNQ0sJkEoWVMO2mJAZOQlsw4AJ69YaMNwSnmJAMs+GeYA28GACmCWWvdFt42vBwlGT2jJehH/VX9/JF23wyRLoZ81EoJWoS3KUstRK0hKeBfea+jxUqKhJWnvZ+IKf2b7+6lwSd8hwA4PJzFz7dS/8A9fNSm5ZADkm+dLOS58784p+ersEXCUZ0ne0UAbMCliLMWBudXaMyUpA9PbizFV6JoyplqWQrKotlUzOUoAJAzMnXhrzOlRPEpqcb6zvTSPeUd4i4IUAd3TmXPAfQ4ert86ykLQ5uBlcndExWj8Tld9N25jtiy1qSMwAUpwQFE2d9Do5AN+LmB5JDeLNcMl5557QuAq43T3ePIksL+d4k48hcwFWgTcJ6WB4axphclKAHcPxIPxLQWqJ6GCTvZ2AA4uRoYW8rs88aUWPGyctctACi7oQXd75QL/3uvh1hkTNgfTApQAw0AiUhfBoBP8nKbtnQVJ0iRLnjjEJbkx6CTYRqm7PBBkco9iP2J5xkMt/Rtg8aRVvtWwgSVipSSlS7WtvBLEvzKW9DFoyC8DNodgEYgtBnTZgloCmQggbxbeduQ6vbRr2zVhwlxZP2Q2dRIHaJAHay0OEk5CyQygl2BLu45wbOAylOGDK7wDMoi97RCpaH6FTS5MtdpaQhC5xe3DMQ2nDpaOtHiUqX36hC1FgwKdeiU3hdpOhqUpK4hColJly2SGAEVXi8xapiJgbOZjSwoskAOVFR+zlBJ6RZeJVAKTexEVzW4CMQ+kFyJUpCkIKf7Q6kcwBb96F5dtJDcSaTbKw2j2pNTUqmlKUhsoSkkpZIyuCQNddOMPux1ERQpJ98qWPA2Hy+MV7QYIkT09s5kpWBMy65XuzRcVPVypkt5KgpA3Q1gG4Nwa1oZcX2FZYZIr3oa8TxLsaZJ94oAH+URXWI1LqYnTXxgnjmNiZOEsH9ml25BI4wqVNQT4lm6nmekTZZ7NxxCmH1O8VcAf8AsPlBio2hV2WRD34C5y+Gpfl+cJ5qwlISC4SHPXqeltOkdsLzrmJexL66JGg82bzJhSXkbxvRPpcONUszZgUcm6nM3DoI7ysdUucmSq4SQkE2bI4Y+RF+ggvWrmU0kGTLzg2KgRu9W/GGEbFU86XLmBwShJzDirL3vNy8OjFzTNm4wqxRnVRQgsHKFpJSNSgN/OOqglMqaVTMwIGRnBSg8VAsxBbjr4xFqaZcmrVK+yWK3DE2Zh4c4m4igNnTuqbeGqT5aDyieScWM4p0yPQIeRJUlZUqUtWYP7iiHfg2todNlJ4WgLSXB0HK7ecKOGS0BAQneKwcx0Fy5t49Xh42dwcSUBmZgwHxJ83MUYVbJ82j3bCRno5gLs6CWZ2ExJ4+GvzikcfwyatRYZUOyllgEgKIUC+qndwL7zcYurbir7KgnL0KQkiz3zhrOLOw84obGKee6e0JCSLM6czsojqBmHpG5r53+BvTP2Nfkl0+IIQns0KzpCQLMxJSEEMwJcPq/qTHlFKMw5iXJL/gPPrA9K0pGgclyeMe020KZasp7p48vzEStSl8SlyUe4fVQ7wGc6izn48hGtXiKZFRKWWWwdgRw7vhf5RAxLFxKSQk5irr04EHSF0E6m5MUYsbkrZPnmuyLKne0r7KC/U2iRhHtAnLmhKsiUkh7aDjfrFcIF+kTZK8vPxhywwXYiSRetNiMpYspL9FCJQWDpzil8IxhSLOWOvVvw/XCLC2ax3MQFEqc2PDUW01DwuUOPY84Jq0N0ZHRx+hGRlMXQHo0wYlKYQGolaRNr1qEsJTqshLjgNSR1AB84tm6VhRjboi1O0tLPlTELLgFSCGJuk5S1i9xHDCk0clAX2yEuHZRQgjnu2IPOOisLAGUJAAGkL+PbOImpIUkKHEEfEcjHOlkadyR1IQXFxhJqzjiG1hr6j6JQgs2/PIISEaEyx73IGOO1GPilQKCkIASlpq9VOdQ/A8SerBrslzFTqKaRLUpIO6FvdIVwNw+lo1QhxunXWYbk/d5+Okelk1a8lvTdJGUrb0vH5Iy5e7lTrqo8n/ABiVgGO/RSUKfslOSwchVt7mQwvGKCUBk/mT4wKr7gwGOdMt6rBGcKY4YhsxMkmfUIX2iZqFLFt4FQJA6jeDeGkK9bUKBygtugrVy5AdYtJS89MlKUkns08CNEjS17wif8OmYiYcpSUr0UCCX431AL/CGc7ds+cSrREwegMwgAW7xe7+Pw+UMOHUoQlJPFx/qMbYZITKSSqxU4A0sLEnqS46Q6ytkZM6Sky1qSRoTvB+Li3EmNjBzC5qL2CNnwufMMkKLNmUW91xz/WkP+H0Iky0y0kkJDB9dX/GBWzez5psxVlJNgQ+nmLPb0glOxNCVMSdQHaznmYqxxUFsnyyeSWgfj+ziZwzpypWLkt3rcTzswPWEqRgs6odAzSxxUzk3uBe3iecP0+uTMdKFW4n8oH19UmWkJRZ1XbwJY+P4QE1F+4PFKa9pFwjZKTKS8wlRd3csPSGanAA3dOEKGMbbSqRAM3MpStEIAKiObEi14rnbfaiZVykJElcmXnK0r3lCySCFHKEpIsblwG4EGBxzV9j2bHNR5yuv4Le23oe2oZkvQKMsE8kiakq82Bit9vqJ5EuYkMELyt/dWGHoUgecRUe0WcnDZckJC23TOWq+WWpyrU7qdxDqFy4ZRDQoz9rKid2idZOkwnuuCCDmVcrcBrk+UUNKUWhEMnFpnL6Guao9mhSykFRCQSwAck8hYwEmpOYva7MeDc4tDDNqpKMPUuXTqllMtSFZU9+YrLlmdqoE2LkJVpwcgAVhqfjAQgoDp5fUN0CJMpPGOUuJctDkAcYMX3JdDSKmKYC5htotmAE714k4NhiZSX05njExWKpBACh4Eg/AXEKuymMFHuAcTwEyxnT3RqOXWCOx1SBPlpJZ1pD9SW/XjBXEKhAASuwUL6d08nhYwT9tL++lum8IxbWwMiSei9OxPMekZAPPMjyNom4oj4ZMeNsQxpKauRI4lK1nwDIH+4+kCZFd2csqGoFvGB2zcz6TPmVU2ULKySJgfOZbneN21SSzaHrduW6pB4kr2WKhjHGtpUtpG9HPC0uIGbQYiUAABySwDG72tCJ1xspxpuVITNuqCWZEzMzsSB1H4wnUKiZSSrUgQ3bdKVTrQk75mIUwDXL3bgABqo8xCguYWuwPFi4HQGIZJrR9D0dfO/BpOVA6smWibMU0B66br4GDgtjc86R9GbP0KRKlKIcmWg34bgjvi+H9qkpcDiLcr+Wka4KfqJH+FL/ANgggbxfxTVHx8pPlZW20WCMoLDhaXzII4E5nT4F4mbL7Q9lMyq7itel+9484dK+gTMAcXGh4+EJWL4T2ajuEOpgr3dHGXk+hB5GE8ZQf4HJqemN+PYoZKUEB86sp8Ge0LGNzwoOUZkk952IbRxwI1BHoYm4ipS5FK4JLEn0AHwgXW5t1Ce8tQDcMo3ifRMLytylSGYUoqzbC8Xfdu+gJN28uTwA9pVfUS0omy/2YBzs7hVgFEPp10BPWD+JbPqylcls4BKU3ueWuvDzircX2pqJqinMvLoQAbc93QaQCUo6Z0Omgpy9SDWvsBnFVTCSsqJdwpTuXsbk6aGOKKtWqkquXYvcdOjARLnYmpWYZyQeD+XdBYacI8r8RM5YXM3lsE5n0Sl93KzcRfpBqvorfrRSbcWk/wC/jR6rG1kIlhSRLsTmBuEJYS1EAqUODaXOjmIsymlnXgXCAbC7qLGwfSxsG1j36aCkgpGVwdNGtYu48oj0dEpaFqTlLOAM28sukMkczncDjlVyhsbrRFlxYlJuau/rwWbOo5KsNSElEwOpad0IKVmyQtKTcpBUHPCK3MkglJFxb4w37GbJpCkrWoTF5jnSlRAASopKVKsTdJ08Y328wxEqYChIQFurK+htpwF3imV96OLB+BUlot0HxMF8Foc6s3BJB6G+kCWc20gxs/MUVEOco3m4ekKm/aUQrkWJSoZIj2bh8skKyh+WjnrHlNPBTESdjWSYR2alADUEDW/EHpeJ4Tb0it0FClC2sbFrgj0fWAWzuEhc8NfLMTbmnOxv5O8FUVfbo+olqEwu2ZSSbC5TYXAJPUgQw4JgQlrQtgGCbM29YOwLPwgnJp0SZpINf0SmMgpmjyGk1lUnEZYlkLmJS44qAPo8NGzuVEmWlF05E5WyjQBiNOHEc4+fkzYtrYLF+0pJea5Q8sgaqKLAdBlZ/Pq9GLJybQ7qunWOCaY9OkzCUTAmYzlKt1x3XJ0IcM7G9nEcKzExlKJgyTgHA4F3YpPHQ/GA2OYhugpvNluUtaWkC6kKtvhQGUjRuUKvtGxorVTy5aFoQl/rd5KMi0pKQDrY5R1y8bMWbEnFtCOmytTSZB2hxFU6oK1qzFKEyxyASAS3isqJPG3KBZLCMVN4njEabNjjbb2fbwUccFFHOomwFrl2PhE6qnNASum2PhFGOJzeqyn1Pg5+okf4Mv8A6aYJNArCz/8AjU5/9qV/00wTQuK0fOMwDr5GMnyUrSUqAIOoMdCl44TZoZQSXKdfnGujAOqmIWE5nCCQnw1vHKqo95E46pWw8CGc+JEdESpxU6UFuZt84myhuZJgy2/TGJYRbk2yiTpUjVc2UA5cdAYo72jTwa+YUJITlQ3N8gv0Jb4RbtcAkHOWI0YWI5vCdjmCoq1dmxzjWYkXTxAL66v084LJ22U9HmWKbf2qKkkUayvM4AAYuCfl1jydJzEh0hJOoL2D3HnZrGG7Fth66UrIELnIsUrQnMAPC5SenzgHR7EVZmFJQyy57NTJWEi+a5AZyAz8RGQuVsrzzxQUVGT4vv8A3ugViCWSAg6an7XHjowe3GNpU0kBI8G0v0AGrwUw7YeqqZvZiUpOQ72bmGcctL/p4tnZX2XCVME8mWsuHCkqHAOxB6cRDY4+UUTT65RzNwVqhV2TpJYovrErC88whxYDMwDG6Q4Pz4xrjeCFSU5nbVKVO7HUgahJYcni5sSw+RkdSADwIsX6GKxxqR2Uw5tDcHW3U8/GBnGUNiMeRZHxaFTEsHSJKZqEsUlpgD2IJYtwCgRe90+MebOSWKn4t6a/jB2lqMs5IUWQt5ahwOYbr+ZF/GOWJ0ApwVoDBNlJ8TuqHQuE9COsA5uUaGcFCVhKlWR4QSlyEu5S7txbTTgRCthuJzFiwCRz1PlwEOWAYecoKnI4P+tP5wqEZRdGymoq2TMKwVDoWEtkUVJZ3bQvzD/jDJKl3B1uIjUwiTTqKVh73EMl3ObKXJ2wvnjI3jIopnj5HRFi+zH9kr78z5S4yMjen+TOj13wX7GjEP2I+4v5JgR7Sv2A/wASX/1J0ZGRbl+DOT0/zj+0Js3SIsyMjI4MT7mYOrYD1uhjIyK8Zxeq8n1VhX/k5H+FK/2JginhGRkN8nGOo0jhTd4xkZGs1EsxExT9kfGMjI19jy7itU8PGI+zvv8A31/7zGRkRZexXj8h2bCwj/zk/wDwpX++ZHsZAw7S/QMu8f2Ftlf2s77ivlLhmwz9knwMZGRdg+BJL5EXFe6fGE7aL9jO+4f9qoyMg8nwDwf/AEQhTu9K/wASV8xB3azuzfun/dGRkRR7HQn5BeCd0RZVL3E+Cf8AbGRkHH5Mm6n4xJ0nUeAiV748R849jIHyRheMjIyKTT//2Q=="/>
          <p:cNvSpPr>
            <a:spLocks noChangeAspect="1" noChangeArrowheads="1"/>
          </p:cNvSpPr>
          <p:nvPr/>
        </p:nvSpPr>
        <p:spPr bwMode="auto">
          <a:xfrm>
            <a:off x="5008563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_tradnl">
              <a:solidFill>
                <a:srgbClr val="F8F8F8"/>
              </a:solidFill>
              <a:latin typeface="Times New Roman" pitchFamily="18" charset="0"/>
            </a:endParaRPr>
          </a:p>
        </p:txBody>
      </p:sp>
      <p:sp>
        <p:nvSpPr>
          <p:cNvPr id="16405" name="AutoShape 21" descr="data:image/jpg;base64,/9j/4AAQSkZJRgABAQAAAQABAAD/2wCEAAkGBhQSERUUExQWFRUWGBoYGBcYGBcYGBoXGBgcGBscFxgcHCYeGBojHBcXHy8gJCcpLCwtFyAxNTAqNSYrLCkBCQoKDgwOGg8PGiwkHyQsLSosLC0sLCwsLCwsLCwsLCksLCwsLCwsLCwsLCwpLCwpLCwsKSwpLCksLCwsKSwpLP/AABEIAOEA4QMBIgACEQEDEQH/xAAcAAACAgMBAQAAAAAAAAAAAAAFBgQHAAIDAQj/xABLEAABAgQDBQUEBwQIBAYDAAABAhEAAwQhBRIxBiJBUWETMnGBkQdCobEUI1JywdHwM4LS4RVDU2JzkqKyFpOz8Rc0VGPD4yQlg//EABoBAAMBAQEBAAAAAAAAAAAAAAIDBAEFAAb/xAAsEQACAgIBAwQCAgEFAQAAAAAAAQIRAyESBDFBEyIyUWFxofDBUmKBkeEz/9oADAMBAAIRAxEAPwBh/wDFOf8A2cr0X/FHo9qU9/2Ur/X/ABQlKjVJibmyv04/Q9o9p88/1cr/AF/xRIl+0madZcv0V/FCLJS+giZLzDgnzIEe5yBcIjqj2hLPuI9FfxR3Rt0s+6j0UPxhRkBR91B8xE+XTK4yz5QakwHFDfR7UKXqlPk/5wQn4wE9m7fWTAj1B/KFLDEsrj4GI+2mPoQqRKSfrELEwt7tmD9ekbKdRs9HHylQ3bV7KS8QlJlTFzEBKwt5ZSC4BS1wbbxgXReyyilhgJqvvTVfg0NVJUCYhKxooA+oeOsM0xVtaFmZs9TSFDLKQ7O6nUf9RMTpdW/dECdtcTTKWgE7yk2HmbxNwRJXKQs2cAmGRa7E2SMvkEEBR1tHSbMEtLnyHEnlHRJAiBKm51doe6O4On2vPh08YIX2ItcCClS1EzFnLLlucge5KgO8QOrcOLxF+lpCsudU6ZysEj91LADxhW272v7FQEt11E5JCAP6uS9z0Kzx5NyMBMD21EkiXUSpktJO9MkqCr8SoZc5bmCdLR7kke9OTVlkzgkj61CF+KUnyDiEbbzYuSqSqdKR2CxplslRfQpFvPpDvSzZORMynCZoUHEwrKviXY9IH4tUdqkomJ19IPuL2ig1TCmWkEl94m+m9luP3Y4aqtBXbCm7KpMsFwAG87wNpkO0TZXSKenWztJlRNk0hMSKOheDVLQRBPKkdGOOwQjD46CghgFHHv0GEeuN9NC4qhiytgsDFPI7RQ+smsS/BHujz7x8RygNhOBCbNCSN0XV4Dh56Q+FNmgZZXLSAcUgTj+0HZIJLCKmxvH1TlG9oa/aEVZgj3TfxaECbLYw3BBP3S7mZJUqifU0ZGRkdCiQ+f8A6Uj7afURgrJY1W/g5+UAwrpHZERuR1PTCn9Jp91BV94sPQOY2l16+GVP3Uh/UuYHpVHRK4W5sJY4oO09cs/1i/8AMr84O4dWrBBC1/5ifnCfInQwYVV3Yxik/s1wVdh3n4ioU65iUBa0hxZj4ltW1tFO1VcTMK1l1EuTzJi3sInwGrNhaY1ilqDpWkKTLLhIUXzXBvwI5ekOdySF45Rx3oO+zTaDtpHZqd0d0niDw8j84dYQqZCKfKlICSgAJNgoNbUavDJR41mN7jnx8TDseVVxZFlVvkgPtHgyJ9dLMxQSlEoFnuXWqw/P9A39OQkZUkWDADgIR/ahVtNlkHWVbX7aoS6faObLDdosDgbkfi0M9VRdUA8EsiTTLiqp2dpYPe7x5I4+unnALbXadFNLCACpamAlp1I5P7oOj8n5QlYVt7NSTmKZnjuqt1H5QYpK6ROQ6QTNUVKmKXrmAYAHRt6wGgEN9WLWhS6aSkuXY44Ps8pSlT6ghU6axX9lIGiEDglItBlWDIzgkC2ng0QpNWpQbg5DvoR0jDUqT3yDwcF4VZ0JY0lSONTULplFchm9+UbJWPwU3EfGJmG7V01WlkLGfjKUwmJbW3vAcw8Bq2ZrADZvYldTUmo35UhCioLfKSsHRB5O7lunNnwk+xzuoxx7gr2oyOzq0k3Cpab+ClD8oHYJT5kpPOG32myELQgABSwWCmv1YA6aQK2eosstIPKE9W6jZvSK3QWoqLSDFPRRlFIEFpKA0cCc22dVKiIKSPRSQQyx0kygXKrJFz+UAm26Ns64PKEtD8Tc+HD9dYnmoaFhWKqX2iwClIsB9pLcOmsRK6cRMAKjlyki93f+cURTQDjbIW1U3tZp5Jt+P5QpVVNrDVOklufPxN4EVcjWKcUhc0fQDxkex5F1kZ8zITHURzePQqImjsHR42SY45o3C4yjSQlcEKGpYiBHaR2kTmMbR4sbA6p2vDVNpytIUFEFNwDdJ8jYeMV1gNexEOqsZSiSpROgeHw7EuRboC49hcutylMwylA3BdO8ksGKXbqCGgrhFIvdQCVkDhfTqYr2l2nV2ilFTIJBAt7xUT46fGLO2Tq0rAWhT3A/D8YCMU5ASi1ET/aZMMuZKCtey0JH9orrChQusgJUkPo9vj/KD3t5f6ZJb+w/+RcVrRT1JII4Q949i4ZaSRZNPsOVHMuYPJLgebj5QXw/DlUm8gCcgZnGUhYzBiUjNlV1Grc9IgbPbVJmywCWIFx1giMXTfKoHo94VycWOaUkcJ1ahSAENkU7BOt/i7+cDZNAtCHzKKyPfsfC2kcsabKpSNDqBwVwUPx9YJ9s9MgqurK5MeUq2Fd6JGCUKVSiqflP/wDTIkDjmNiFPwHLWMxLaUrHZ06MyUjKMu7KSBbvcugv4QsVdWCnO28k3axIB+cccTxnt9xBWJYsSVAqV0DAZU/E9IsjlSjZzsmGU50R6uoTMmEqnOtGhCSUE8UgB7Dn11LGCWEbyQWyvw5QEO7YacoM4PO3REXU5XKFFWLAoO0M9LKtE+UiIFHNsIJ06nt844UpOys27OOBHbbv9UnU/bPL7o4+nOOlfKUSwJloHemWduSeZ+AjSixNE0K7NLIScqeoHH1eN3Fcj1AraGt7EKf30nJawypYj5GFfE8WWpYzMMqmYctfN7EdIbsfoe3lFILKBzJPUc+hBI8+kKdNgipglqmJyqlqyKSp2WhHdLcwNzkcoizBOPG5C5X4DkxLAQLrA8FKhcCalWsexO2en2L2jI8jI6uyA+ZQY8zRpmjHhB1zcqjM0aExqVR6jx2zxumZEbPGwVHjwZpK/JHLGNo1KllL2aBc2daIagVbo4wSQLCMsFWQcAXJ5ABoasExJciZLmpXlQFc+9o6SOPP4wrJBCSwdKWKj5gfMgAQbwKSFqClglKRupBvcsADxUTx/ARiQPZUTvbNiKJ1RTTEF0Lp3B8Jq/xtFeKUNP0Oo/KHL2r0ypUyjlqAB+jOQLAPOmKb0LQliUU3+cVnP0boChcHwIf0PKOEnE1oLhREbqqsoZrGB01Ual9guTXYcsG2lE3cWWUdH4/zhkm1gTLCXsBFRJmMYKIxyaWBVp+rwqWL6Gxy/YzTqjvHhESWVC4BIIf84ioxDOmJKcSCMv3SPxHxEDTWhiezumapXBoJ4dNa3KA+GVJmrJ6/AfzPwiSmoaaof3oTkjaoZyHOiqbRIr65SEOC0C8BQZim4C5PT84k7V1AEo9BHK4e+ihPVi/WbZTDYkkeMMuy1QsyStYy51OlOjJYAHwLfp4HYLgEqWhJWgLmG5KrgHkAbW5wbM6C6iUWuEF/yBHk9yJK5r21MeT6cOxLZQ8xXL+6Bz0HiY6Um6FLLbtr6ZtfRI3j+6njeNiCVOJKA6u/McgMWfeJsMouoniTyEZDDq2Y5bpAirqASWDDgNbePGBFTOg9U0oISlKAVLBKVdoe6k7y1AgBIcKuSAwNuMLWIyihTFj1Dtz4gF7izRVjxNMVKaPoeMj2Mjp0RHy5mjYGLI/oOne0iX/lEYrAZH9jLH7ohNHS5lbExoTFnpwCnJbsUW13REadh9IgsZUv/KI927nuaK3zRsFxYRpKM/1SB+5G8nCKVQLSpSv3RHtHuZXbOWjyUoJKhdzo0WNKwSnf9kh/uiO0jAacrH1MvQ+6I1fRjnWyvaaQTmICilIzK1ISBbMeDkqYfeAEO/suw+bMqkkOmWgOrqDqDwL6N4+MdccwCmErKypWZQJElgpWV2CrEZXL34tAik7eQkiRU1MtBu3ag36gIEOjivZNPqE00id7d5YNZJ6SB/1FxWi5rJceYh2m4UKmYFVdRUTVAZUqK0qZLktdDs5ifJ9mdKsOmbOI8UfwQ1qiZS0Vaqpex/7RCmG8XAPZBSn+sn/5pf8ABHKn9klItYHaT2+8h/Lcj0dmNlQGOqDFw417G6KQlxNnm2hXLPD/AAxCBX7PyZRIzqLHo7dLfHpBcWZYMwuelJUVXDG3j/ONTUZiI2nUAAID68xf7Nho/jHkiSgIcOVvo7j5QPB9xinWgvhuJ9iMvZuTxzN+ETEU8yYsqSg7xdgQYhSqmWC6yB0JaGHZHFgJjJAUNNQWgVjja5eTzySaGmjnSKKnT2swJKrksq6m4WdhCxi+1FNMWkiaCjM5LK4Xbu82gv7WKRP0RMx94FIYcla+AioZS3IfQaCAydBjhO02FDqpOPYtJG1Eg6TAfJf8MSBtNLI3SAdH338n0Ph8Ir/D0P6H8IKimKHHUH0hL6TGhizSY3px10JAIygkixuXGvPQenSNpmLrOewaZdWt97M7u+oFnaFKVWMltGN/T/vBGkrLcxy1aF+kkHysKz8Ynb5CUjOkBQS6bJZgGUCAMosC3SFurripTHXkzAcbcANYm/0sVzBKQgqOhAtbzZo1ODJkssKzoWQkgghSVasAdbPccodFLyLknVj1/wCNiv8A0J/53/1RkAf+HVf2av15RkP0JoZUy3Vz6xHxLGEyVMWD8TDArYiYSAZ6GfhLJPRzmD/CF7bHYo0chVQg/SVAjOlYykBRygoCeAJAaI54sj32KlmhYIrdoCEHJmfkAGZ7l+IGsDEYqMzBMxavs5VEnz5Rtslhs2pmlVRKCJKQWRoStwQSdSAHHnDpUrRSyioSyB72QAqA4q/vNyhXGtMco8tizLpahQf6KW+8x9CbwOXiCpUywKS9woMR+YOkWBRY0ibLzDXSwsRwUPEcOBccIXtqpiOyKlAFrx74sJ47jaOtJUdtLC0pu7KD6EdeUSKVakKKmcswHUwH2FrHMxPNlD5fiIY6pQQkqH2heHx7iZS9rPaKjCnMzeWr4fl+ETqnZwSkhSkhje/HxEBqOsKJt9Hf9esSsemT1Lzbygz94AAeZi5StETjToC43ibNZKQh2SmwHhHuy+0iFzBLJZfB/eT16g3HQmF7aKclnUsWN2YgF+fKAMvGZMqdLWJmbKoE5U8HuBd2bpG3ao1xLixDEQhQQdVpURyswPneBEnEChJKbkRy21xaVlkJupU0dpLKGzAFsqhcODfxAMA5u1IpJqRMl5gpI14E9IWnVGqNpkzEsaXMBd2EJdfU5lG1gH6/9rGHLFMcp56Hl7p+z1iuMTO8YKTo8kmjhUjdsXIszgW90seTtbrEJKQknPZxw4dbcI27RlPZiMp/Wo4X8YiVA0e73B5iCTtANUFV0TDMQwAcDXw8SdennEanlKSlS3KdGZx1t+uMN1LSonJSCSAEgrLcNLfZToOumpgdWUwUVKbLKlulCeauvNWrmEc90M4ni8YXU0q0zFElIFjqbhm8/lCwO83lBiiqEoWAUJUmwL6u3WGGr2WRVSlTKZxNTfsyXJHEAm/g78nbRksn2DGF9gbgEtOp0FoYuz7RZccT+vSF7CZbKZiCAxBDEKuGPW0OGCgE3EJlMohjNkbHZhmB1vpHWRs6HZlA+AAhppWCLRPw+W+sIG0IdRs0qXLnzAwLMCS2pGjalrecG9kcBlT5qBmUpMs5hnFioBi3qbcoObYJSKKbbk3i4iPsdSKQZctJNgHNu8Rc+sNxQt8heWdR4j1/Ro5CPY3+jqjyKbRHRpXLKS4uLkjj+6efQ/CAW12LpVTpQC5WX8k6vyuwg1dSweAEV3trOUmocCxTbgAxUFfH5wPU6xtDeminkX4CGCkEKSBcAfGPEoUbTVBsxGUjg5SCC+luUJOF7b9jVJTlK81lNoBz6sfnEjaLaaSpRl9pYnOUgZlDmxawLXH8o5/D2qzpqat7JmP4sacDsEIEpBykhJNzqWB0eE/abFp05IZOVJ4v3vuBnI6tBORjiSAnLuC6Um5bgVj5J48bWPfEMVQqUppRKjxAzKJPMnh0ECnT2heSV/FkPYGsPbKzjLuMB5gfhFgVEntUlCdSHDXuLj5RWCFTJS055eQkO7XD/aENciV9Jw6alCylZSQlRJDKBBAcXDlhyY34w6LSYim1XknUybgFKgRzBBPr4QO2zwzEKpOcqySQMsqWFALW2pLOUp1Zw5bhHuDTZixMzJUhMpaUykkrXuBNznWTcuLPbyhyl4kmXKJABWQCFcR4RVHTEyQhUfsx7PD1LqJiUzXdaAe4FDdzv7xuW1AaFhWCJmy0KCEjsxlIFnI95fEqI4+ENW1FVSyaVJqVTp05a1r7FMwplkqbeWGuwYc+FtYUcMxRGSYEIyDVnJ15vflBXR6rGH2bYBNmFdTOU1NLHZglTqCQpmSOAsoetoZsRwunqp5UlAVcZejW8bWPlCj7O01KpU0yJkrdWQmXMAUHUCS4dw4uFcCDBzZ+jraedNmVKUhNinKoEPxa9vAxvgH8C3tXTTFzQnsVJm2TusAWsDYX8W8zC/WYeuXaZr4vFh7Q7VKUoqQWADaC5Ot9Yr3Ea0rLmFtoakwSuU7gHyjgZZGpt6+kdfeeJKqFw6ywAs1zf4QaYtx8sZsIxRSkZAckpg6gN4lmZPXg504QRqcM7RICSEoSLJd26ni8JqcUZrksw4eTRLXtRMCMqEgA6kwvg2z3JHmISkyiwcjVzYnqByg1s5iipUxKmszHwP5fjCghalrdRJJe5h52boQqQSdexJHiCBHpritnoO3oa9qNle2kpqpN5jDMB76dP8w+ItyhTo68oB/V4s/YSaJlEkG+QqT8YC7R+z0TpilyVCWpSio2LEm5zB+b3As/GJ/wWxYu0W1xBbKVeO6PXU+Qh22fxHOAVanyAitsRpDSzMsxICwbjmOY5jrBrB9r5UsMp35MY2jWkOO3E1IptdVpEddn60SlzVnRCCfm3xhFxfHvpk1EsPkChrreDCZxKsr95gfI3inCvaRZu4X/AOI6r7SvSPI2+lRkUcUT2WIiRkT+vjCft/QAykLSN4rI8lgk/ECG6oPWImJ06FhGa+QukPYqZg/g5PlAZI84tfYWKXCSkI2GbASUy86t6atiSLsNQkNw68fSIWM+ygFK50tTTMuh7oSLt4li58usWVQ0QSkcwG6W5COeP3ppyU69mryGUj8/SPNKMKN5uUrKp2Z2TlAKmZVKcZglbOLacj0MEcMMgZlCWtCnv2gD+XADwjnR7QKTKWqUnMZb5k28eeuoA5iNanaKVPlmWSyXdamytbukDi54E6axzX2s6sYgfbqoliWCBvGw8Ij7GpzyZwYkKDJ17yR8Q7QOq8JTMmDMtRlp7qLu2t1G7fGD+HVIlp7NICUBJFuAZ/En4+cBLUWDC3kVAvFdqJyJKJaGsoKIAYqA+0Qbh7W5XeO2I4/2dibM4JcEp4FiASOscKvZ2ZUqHYgh1AKUO6jxPROvMgtDRV4PKEhMg5VhICUpmAKdgzjiFcXSXijApThbN6148c6VWI8rHpRK1rp5dQo2TnUpJRyKSD6g6wCxfGsxcIly7Nllvc/aUTcmO2PbLrlKUUJUE9FO3qH+cLcqWSsA8+MUVqrI+X0GdkMQVJm50TuyU7F0ukpOr3f0HCHav21Wt0Hugl1fa4ceEJVZghkHtCkqlq0UPdLOUq5EOOkQ5uIWZ4yUuS0bGHF7CeJ4vmLDSBq5jxFnLKe8CH5giOBqYzgzXJI6T1cBHBayzOW5R3kpcPGkmmK1hI1MMWhMt9iSiTYevoI7SqfT7pV62D+o9YmU0gE5eSfmeXnHsuTvqHQJPzP4esa5AUa4fQ6q5D4kfzHrDjhg7KkmKNh2aUg/fU5/0mB9Dh2eWlIsZi/RA3ifIMfODFfSKnpEiUkqAUVLygl7gAW0AICX/umJckuTofCNBj2XY5llZVaLWo/GLORSDWKu2c2emSCpS0kS0JLdSRwHjDzjm0xpUSUBIXOmBgCWAYB1HiQ5AbjAvctDoWlQse1XZ9NQmXMlDMtGZCyi5SNRmbRjmF/tRX+HbE1a1ZUSlWIBBFxm0Jcix56dYtumofqpctzmKipadQFG7zOZzaDqYIYWo9rONirs5Zl9UJLry+bP4iG45J+0XkTW0V5hmxdRK78lQUC7tcnx/KCq8DmzFJWgMQQVDi3EtrFiVqwuXmRw3gQYGZc5ExDBae8NAW5RXGkiOTbYu/0OftH0jIZ/pP8A7ZjILkvoHZxm4gX/AGoB5EfBolbO4kKjO4YoXY6ultR0zZvhzgzOElQObsz4lMDk4lQSlMJ1KhQs3aSkkDk2b9NAtu1QSap62cMQxNgUS1bz6uzdHHGIVVtXJpUDtUrJW4sAoKtfUj9GIVZXS883s5iFDMSCk50sS/uFz5XhdxClXPZC0pWhLELZenLKoa9YilnnyLI4YcdipW4qpE+YaWSyVkBiSoFJ4KBfrZvdPWBlLJrJk5KpksCWkk5HAD8GS9i7F2tyOkP02TKljeUhAH2iAPizRyGI039tJ/5kv84S8j8IYlXkGzqTN7oHIgknzDfibkkvGkynEtBWfdvwd+Q68vKDSZ8pfdmS1NrlUk/Ix3pMMpJ6uzqlJ7Egk/WdndIcbwIOv6MKUXJ8WM9RRfL6BWMSJcpcmdTzpy6Oe2QS1lLKIYpXluV2BvexHCOeKp7NRBM4pZ81pofrncuPLxhwxj2YJmUUqRRTTTiWrtEkkrzktdan5ORqzjrFaY1hU2kmhAmBEzNvuVLmMnRSnOUIfkQ/AHh2YSvGsaW71+iHGlWSc6+L7/b7M74hKWuUFJ+ss5QApCwDxyqKgqzFgp76QjY1QAXDgubEMR4jUHxEMONbXVCzLp+0FmAU7KvxXNLADjYMB4QKraSVlW09M6dn7wUWUjKGyOGJBfUhxwgZ43i1k+V9l/kXBpxX82PvsurZNTI7Od+2TuAOwWjkftG9xqybPdpeN+y2mmkqltKXfg6DxJABByh2dn8YUvZ1hcxK581SSZQCEFFhmWVgpIPDLlJzDo2sP+ObSLldmShSSpO8lYIuGZJm+9oog66PHLyS4T9p1McZTjsp/arBJkgpE1eY5QZbMQZRJ3goG9/OBdHSAjxh/wBpZ3bUucsrJMXMl3F0KbOAnXLYt1QrnAuq2NP0eVVSCQmYnMUKNtSLFraRZiyc47JM+J45/sXpsoJHhDts/siZEkzpgAWySp795lIQlmIVwUAXuztqP9nGzhq6ozJg+pkHMocVTB3UAHViMxHJLcRFr1kszpgSnuJUCpTP1OQalatFHgSIT1GWvahuCCfuZS8rcmLVrcljxbnyiPhpzBSueY+rgfIQy4ngc0zahMtDkBZbMCWUohNyWJsePA8jAKjwaciWNwjUkuliAHDX3jrYX18nKSa7k/CSl2GiVMTLBPvH6tHMBN1H1c+SYZfZ/NtOyhzKmDMAHUpAlqcJ65z5t1hOlSVqnymBKcmnHMVgqBGoI4g/jB3YfEhT1c9R3ZSndd8oXdTkHUXOltOYhMlaKMSpux6o8RlVac6CWSRmQoZVAj7STcQs7U1onV6TmKESEZVLFt5ZCteDWAa5Jg7S7U0LTFqqAtamC5hSsPyZITZIMJlTLlTKhUxc5IQuYezIzKd+IADAkNreAUWhqcWNeH16VSzLcoQ4IJ78wu4AGofXn4XgrOxESzT9oChapyMrkOylZVi3u5TfxHGFRGHTs5m06RUkghJzNkHuuFFJci7BgYXq3AsZmTjMMhSiWBKlyScoOgGdkjoGgord2JyzilRa1FPKFGWS7EgDiNdeAdrc2Mdexu6bF4EYvUVGZKpdFPWrIgrWFyUgrygEBKpjuGblr4kfNxzEyS2HFNtVTpJ+AV+MU8kR6Gj6Sv7CPUx5Cv8A0viP/oR/zUfxRkZzX2HxQwTxuxSWE0AnYmoLD95Rfnb84vFY3YpnBlCTjP1qgkZpiSTpxb4gQxgxLOwnCAkAANBw4fbSN6FSCkKSQocwXHwgbie2gk5yZf1aGzKAUojNo4AYOxs72jOSWg+MnsE7T4YDKmJKQXSQ3O0fP0+TlURyLR9MU1SKrfQHSQ75VJPmFRXXtA2J7SoQZWVK5li9gSNT6QEZKLvwFKDlryJWzGK9lMSo6PlX4Hj+PlFgVlKCCekIVfgC6dZlrILpGlw4B08GaHfZucZtEgnVLoP7pb5NGOntA5ItVZbYxRMimlKWSE5ZabAm5AGnIXJPAAnhEPag0bo+mSUTHEwpUpCVgdmgrUHJcEgFhxMSZuDSqiTKTOTmSEhhmUA5Rl90hyxPg8LO2U+VMKUEFQlWDrXc213r3SLm9oY58dhY1idc783/AIo2XIwfIJv0SQXGZuxSVjdzXABIs3qOYjaTJwOZdUikBb35aBZ21bnAyhlyFEJUk5Wy9+YLME8Fcgn0EMkjZWmcTAkgg5s2dZLg5rkqvfV4T67eh7x9N/u/gmy8Aw9JElMinClDMJYSlyBxCeVtekaLOHLZB+jqYhISSk3BAAbxIA8Y4yxKzdsgBCkApRMJNwH4HdVqrmRmPMwOp5FKmTn7JluQFZ13IIObvOCCzcQ5ZnL6pwluhcVBd3L/AN/7OmNycNlpSfosmaVIJSEy0qBlhIcvplZSdLl9IG4PjFPNAl/R0BCVJQiWmWnInMVAAjNYOlXXpcRFTITOUAQcstglLqbISE5XdyCBo/AR4qjlIJZKgAtyRMWxJfKbK5qJ8z5KeX6Hxjh4+67GPD8ToZcv6mQEpUpZKZcsDeQHUohw7pDg8RpwEdZm0lGhAV2Ssh3knIlKSlWchaSpQsrItuJta4dbocNQ0sJkEoWVMO2mJAZOQlsw4AJ69YaMNwSnmJAMs+GeYA28GACmCWWvdFt42vBwlGT2jJehH/VX9/JF23wyRLoZ81EoJWoS3KUstRK0hKeBfea+jxUqKhJWnvZ+IKf2b7+6lwSd8hwA4PJzFz7dS/8A9fNSm5ZADkm+dLOS58784p+ersEXCUZ0ne0UAbMCliLMWBudXaMyUpA9PbizFV6JoyplqWQrKotlUzOUoAJAzMnXhrzOlRPEpqcb6zvTSPeUd4i4IUAd3TmXPAfQ4ert86ykLQ5uBlcndExWj8Tld9N25jtiy1qSMwAUpwQFE2d9Do5AN+LmB5JDeLNcMl5557QuAq43T3ePIksL+d4k48hcwFWgTcJ6WB4axphclKAHcPxIPxLQWqJ6GCTvZ2AA4uRoYW8rs88aUWPGyctctACi7oQXd75QL/3uvh1hkTNgfTApQAw0AiUhfBoBP8nKbtnQVJ0iRLnjjEJbkx6CTYRqm7PBBkco9iP2J5xkMt/Rtg8aRVvtWwgSVipSSlS7WtvBLEvzKW9DFoyC8DNodgEYgtBnTZgloCmQggbxbeduQ6vbRr2zVhwlxZP2Q2dRIHaJAHay0OEk5CyQygl2BLu45wbOAylOGDK7wDMoi97RCpaH6FTS5MtdpaQhC5xe3DMQ2nDpaOtHiUqX36hC1FgwKdeiU3hdpOhqUpK4hColJly2SGAEVXi8xapiJgbOZjSwoskAOVFR+zlBJ6RZeJVAKTexEVzW4CMQ+kFyJUpCkIKf7Q6kcwBb96F5dtJDcSaTbKw2j2pNTUqmlKUhsoSkkpZIyuCQNddOMPux1ERQpJ98qWPA2Hy+MV7QYIkT09s5kpWBMy65XuzRcVPVypkt5KgpA3Q1gG4Nwa1oZcX2FZYZIr3oa8TxLsaZJ94oAH+URXWI1LqYnTXxgnjmNiZOEsH9ml25BI4wqVNQT4lm6nmekTZZ7NxxCmH1O8VcAf8AsPlBio2hV2WRD34C5y+Gpfl+cJ5qwlISC4SHPXqeltOkdsLzrmJexL66JGg82bzJhSXkbxvRPpcONUszZgUcm6nM3DoI7ysdUucmSq4SQkE2bI4Y+RF+ggvWrmU0kGTLzg2KgRu9W/GGEbFU86XLmBwShJzDirL3vNy8OjFzTNm4wqxRnVRQgsHKFpJSNSgN/OOqglMqaVTMwIGRnBSg8VAsxBbjr4xFqaZcmrVK+yWK3DE2Zh4c4m4igNnTuqbeGqT5aDyieScWM4p0yPQIeRJUlZUqUtWYP7iiHfg2todNlJ4WgLSXB0HK7ecKOGS0BAQneKwcx0Fy5t49Xh42dwcSUBmZgwHxJ83MUYVbJ82j3bCRno5gLs6CWZ2ExJ4+GvzikcfwyatRYZUOyllgEgKIUC+qndwL7zcYurbir7KgnL0KQkiz3zhrOLOw84obGKee6e0JCSLM6czsojqBmHpG5r53+BvTP2Nfkl0+IIQns0KzpCQLMxJSEEMwJcPq/qTHlFKMw5iXJL/gPPrA9K0pGgclyeMe020KZasp7p48vzEStSl8SlyUe4fVQ7wGc6izn48hGtXiKZFRKWWWwdgRw7vhf5RAxLFxKSQk5irr04EHSF0E6m5MUYsbkrZPnmuyLKne0r7KC/U2iRhHtAnLmhKsiUkh7aDjfrFcIF+kTZK8vPxhywwXYiSRetNiMpYspL9FCJQWDpzil8IxhSLOWOvVvw/XCLC2ax3MQFEqc2PDUW01DwuUOPY84Jq0N0ZHRx+hGRlMXQHo0wYlKYQGolaRNr1qEsJTqshLjgNSR1AB84tm6VhRjboi1O0tLPlTELLgFSCGJuk5S1i9xHDCk0clAX2yEuHZRQgjnu2IPOOisLAGUJAAGkL+PbOImpIUkKHEEfEcjHOlkadyR1IQXFxhJqzjiG1hr6j6JQgs2/PIISEaEyx73IGOO1GPilQKCkIASlpq9VOdQ/A8SerBrslzFTqKaRLUpIO6FvdIVwNw+lo1QhxunXWYbk/d5+Okelk1a8lvTdJGUrb0vH5Iy5e7lTrqo8n/ABiVgGO/RSUKfslOSwchVt7mQwvGKCUBk/mT4wKr7gwGOdMt6rBGcKY4YhsxMkmfUIX2iZqFLFt4FQJA6jeDeGkK9bUKBygtugrVy5AdYtJS89MlKUkns08CNEjS17wif8OmYiYcpSUr0UCCX431AL/CGc7ds+cSrREwegMwgAW7xe7+Pw+UMOHUoQlJPFx/qMbYZITKSSqxU4A0sLEnqS46Q6ytkZM6Sky1qSRoTvB+Li3EmNjBzC5qL2CNnwufMMkKLNmUW91xz/WkP+H0Iky0y0kkJDB9dX/GBWzez5psxVlJNgQ+nmLPb0glOxNCVMSdQHaznmYqxxUFsnyyeSWgfj+ziZwzpypWLkt3rcTzswPWEqRgs6odAzSxxUzk3uBe3iecP0+uTMdKFW4n8oH19UmWkJRZ1XbwJY+P4QE1F+4PFKa9pFwjZKTKS8wlRd3csPSGanAA3dOEKGMbbSqRAM3MpStEIAKiObEi14rnbfaiZVykJElcmXnK0r3lCySCFHKEpIsblwG4EGBxzV9j2bHNR5yuv4Le23oe2oZkvQKMsE8kiakq82Bit9vqJ5EuYkMELyt/dWGHoUgecRUe0WcnDZckJC23TOWq+WWpyrU7qdxDqFy4ZRDQoz9rKid2idZOkwnuuCCDmVcrcBrk+UUNKUWhEMnFpnL6Guao9mhSykFRCQSwAck8hYwEmpOYva7MeDc4tDDNqpKMPUuXTqllMtSFZU9+YrLlmdqoE2LkJVpwcgAVhqfjAQgoDp5fUN0CJMpPGOUuJctDkAcYMX3JdDSKmKYC5htotmAE714k4NhiZSX05njExWKpBACh4Eg/AXEKuymMFHuAcTwEyxnT3RqOXWCOx1SBPlpJZ1pD9SW/XjBXEKhAASuwUL6d08nhYwT9tL++lum8IxbWwMiSei9OxPMekZAPPMjyNom4oj4ZMeNsQxpKauRI4lK1nwDIH+4+kCZFd2csqGoFvGB2zcz6TPmVU2ULKySJgfOZbneN21SSzaHrduW6pB4kr2WKhjHGtpUtpG9HPC0uIGbQYiUAABySwDG72tCJ1xspxpuVITNuqCWZEzMzsSB1H4wnUKiZSSrUgQ3bdKVTrQk75mIUwDXL3bgABqo8xCguYWuwPFi4HQGIZJrR9D0dfO/BpOVA6smWibMU0B66br4GDgtjc86R9GbP0KRKlKIcmWg34bgjvi+H9qkpcDiLcr+Wka4KfqJH+FL/ANgggbxfxTVHx8pPlZW20WCMoLDhaXzII4E5nT4F4mbL7Q9lMyq7itel+9484dK+gTMAcXGh4+EJWL4T2ajuEOpgr3dHGXk+hB5GE8ZQf4HJqemN+PYoZKUEB86sp8Ge0LGNzwoOUZkk952IbRxwI1BHoYm4ipS5FK4JLEn0AHwgXW5t1Ce8tQDcMo3ifRMLytylSGYUoqzbC8Xfdu+gJN28uTwA9pVfUS0omy/2YBzs7hVgFEPp10BPWD+JbPqylcls4BKU3ueWuvDzircX2pqJqinMvLoQAbc93QaQCUo6Z0Omgpy9SDWvsBnFVTCSsqJdwpTuXsbk6aGOKKtWqkquXYvcdOjARLnYmpWYZyQeD+XdBYacI8r8RM5YXM3lsE5n0Sl93KzcRfpBqvorfrRSbcWk/wC/jR6rG1kIlhSRLsTmBuEJYS1EAqUODaXOjmIsymlnXgXCAbC7qLGwfSxsG1j36aCkgpGVwdNGtYu48oj0dEpaFqTlLOAM28sukMkczncDjlVyhsbrRFlxYlJuau/rwWbOo5KsNSElEwOpad0IKVmyQtKTcpBUHPCK3MkglJFxb4w37GbJpCkrWoTF5jnSlRAASopKVKsTdJ08Y328wxEqYChIQFurK+htpwF3imV96OLB+BUlot0HxMF8Foc6s3BJB6G+kCWc20gxs/MUVEOco3m4ekKm/aUQrkWJSoZIj2bh8skKyh+WjnrHlNPBTESdjWSYR2alADUEDW/EHpeJ4Tb0it0FClC2sbFrgj0fWAWzuEhc8NfLMTbmnOxv5O8FUVfbo+olqEwu2ZSSbC5TYXAJPUgQw4JgQlrQtgGCbM29YOwLPwgnJp0SZpINf0SmMgpmjyGk1lUnEZYlkLmJS44qAPo8NGzuVEmWlF05E5WyjQBiNOHEc4+fkzYtrYLF+0pJea5Q8sgaqKLAdBlZ/Pq9GLJybQ7qunWOCaY9OkzCUTAmYzlKt1x3XJ0IcM7G9nEcKzExlKJgyTgHA4F3YpPHQ/GA2OYhugpvNluUtaWkC6kKtvhQGUjRuUKvtGxorVTy5aFoQl/rd5KMi0pKQDrY5R1y8bMWbEnFtCOmytTSZB2hxFU6oK1qzFKEyxyASAS3isqJPG3KBZLCMVN4njEabNjjbb2fbwUccFFHOomwFrl2PhE6qnNASum2PhFGOJzeqyn1Pg5+okf4Mv8A6aYJNArCz/8AjU5/9qV/00wTQuK0fOMwDr5GMnyUrSUqAIOoMdCl44TZoZQSXKdfnGujAOqmIWE5nCCQnw1vHKqo95E46pWw8CGc+JEdESpxU6UFuZt84myhuZJgy2/TGJYRbk2yiTpUjVc2UA5cdAYo72jTwa+YUJITlQ3N8gv0Jb4RbtcAkHOWI0YWI5vCdjmCoq1dmxzjWYkXTxAL66v084LJ22U9HmWKbf2qKkkUayvM4AAYuCfl1jydJzEh0hJOoL2D3HnZrGG7Fth66UrIELnIsUrQnMAPC5SenzgHR7EVZmFJQyy57NTJWEi+a5AZyAz8RGQuVsrzzxQUVGT4vv8A3ugViCWSAg6an7XHjowe3GNpU0kBI8G0v0AGrwUw7YeqqZvZiUpOQ72bmGcctL/p4tnZX2XCVME8mWsuHCkqHAOxB6cRDY4+UUTT65RzNwVqhV2TpJYovrErC88whxYDMwDG6Q4Pz4xrjeCFSU5nbVKVO7HUgahJYcni5sSw+RkdSADwIsX6GKxxqR2Uw5tDcHW3U8/GBnGUNiMeRZHxaFTEsHSJKZqEsUlpgD2IJYtwCgRe90+MebOSWKn4t6a/jB2lqMs5IUWQt5ahwOYbr+ZF/GOWJ0ApwVoDBNlJ8TuqHQuE9COsA5uUaGcFCVhKlWR4QSlyEu5S7txbTTgRCthuJzFiwCRz1PlwEOWAYecoKnI4P+tP5wqEZRdGymoq2TMKwVDoWEtkUVJZ3bQvzD/jDJKl3B1uIjUwiTTqKVh73EMl3ObKXJ2wvnjI3jIopnj5HRFi+zH9kr78z5S4yMjen+TOj13wX7GjEP2I+4v5JgR7Sv2A/wASX/1J0ZGRbl+DOT0/zj+0Js3SIsyMjI4MT7mYOrYD1uhjIyK8Zxeq8n1VhX/k5H+FK/2JginhGRkN8nGOo0jhTd4xkZGs1EsxExT9kfGMjI19jy7itU8PGI+zvv8A31/7zGRkRZexXj8h2bCwj/zk/wDwpX++ZHsZAw7S/QMu8f2Ftlf2s77ivlLhmwz9knwMZGRdg+BJL5EXFe6fGE7aL9jO+4f9qoyMg8nwDwf/AEQhTu9K/wASV8xB3azuzfun/dGRkRR7HQn5BeCd0RZVL3E+Cf8AbGRkHH5Mm6n4xJ0nUeAiV748R849jIHyRheMjIyKTT//2Q==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_tradnl">
              <a:solidFill>
                <a:srgbClr val="F8F8F8"/>
              </a:solidFill>
              <a:latin typeface="Times New Roman" pitchFamily="18" charset="0"/>
            </a:endParaRPr>
          </a:p>
        </p:txBody>
      </p:sp>
      <p:sp>
        <p:nvSpPr>
          <p:cNvPr id="16406" name="AutoShape 23" descr="data:image/jpg;base64,/9j/4AAQSkZJRgABAQAAAQABAAD/2wCEAAkGBhQSERUUExQWFRUWGBoYGBcYGBcYGBoXGBgcGBscFxgcHCYeGBojHBcXHy8gJCcpLCwtFyAxNTAqNSYrLCkBCQoKDgwOGg8PGiwkHyQsLSosLC0sLCwsLCwsLCwsLCksLCwsLCwsLCwsLCwpLCwpLCwsKSwpLCksLCwsKSwpLP/AABEIAOEA4QMBIgACEQEDEQH/xAAcAAACAgMBAQAAAAAAAAAAAAAFBgQHAAIDAQj/xABLEAABAgQDBQUEBwQIBAYDAAABAhEAAwQhBRIxBiJBUWETMnGBkQdCobEUI1JywdHwM4LS4RVDU2JzkqKyFpOz8Rc0VGPD4yQlg//EABoBAAMBAQEBAAAAAAAAAAAAAAIDBAEFAAb/xAAsEQACAgIBAwQCAgEFAQAAAAAAAQIRAyESBDFBEyIyUWFxofDBUmKBkeEz/9oADAMBAAIRAxEAPwBh/wDFOf8A2cr0X/FHo9qU9/2Ur/X/ABQlKjVJibmyv04/Q9o9p88/1cr/AF/xRIl+0madZcv0V/FCLJS+giZLzDgnzIEe5yBcIjqj2hLPuI9FfxR3Rt0s+6j0UPxhRkBR91B8xE+XTK4yz5QakwHFDfR7UKXqlPk/5wQn4wE9m7fWTAj1B/KFLDEsrj4GI+2mPoQqRKSfrELEwt7tmD9ekbKdRs9HHylQ3bV7KS8QlJlTFzEBKwt5ZSC4BS1wbbxgXReyyilhgJqvvTVfg0NVJUCYhKxooA+oeOsM0xVtaFmZs9TSFDLKQ7O6nUf9RMTpdW/dECdtcTTKWgE7yk2HmbxNwRJXKQs2cAmGRa7E2SMvkEEBR1tHSbMEtLnyHEnlHRJAiBKm51doe6O4On2vPh08YIX2ItcCClS1EzFnLLlucge5KgO8QOrcOLxF+lpCsudU6ZysEj91LADxhW272v7FQEt11E5JCAP6uS9z0Kzx5NyMBMD21EkiXUSpktJO9MkqCr8SoZc5bmCdLR7kke9OTVlkzgkj61CF+KUnyDiEbbzYuSqSqdKR2CxplslRfQpFvPpDvSzZORMynCZoUHEwrKviXY9IH4tUdqkomJ19IPuL2ig1TCmWkEl94m+m9luP3Y4aqtBXbCm7KpMsFwAG87wNpkO0TZXSKenWztJlRNk0hMSKOheDVLQRBPKkdGOOwQjD46CghgFHHv0GEeuN9NC4qhiytgsDFPI7RQ+smsS/BHujz7x8RygNhOBCbNCSN0XV4Dh56Q+FNmgZZXLSAcUgTj+0HZIJLCKmxvH1TlG9oa/aEVZgj3TfxaECbLYw3BBP3S7mZJUqifU0ZGRkdCiQ+f8A6Uj7afURgrJY1W/g5+UAwrpHZERuR1PTCn9Jp91BV94sPQOY2l16+GVP3Uh/UuYHpVHRK4W5sJY4oO09cs/1i/8AMr84O4dWrBBC1/5ifnCfInQwYVV3Yxik/s1wVdh3n4ioU65iUBa0hxZj4ltW1tFO1VcTMK1l1EuTzJi3sInwGrNhaY1ilqDpWkKTLLhIUXzXBvwI5ekOdySF45Rx3oO+zTaDtpHZqd0d0niDw8j84dYQqZCKfKlICSgAJNgoNbUavDJR41mN7jnx8TDseVVxZFlVvkgPtHgyJ9dLMxQSlEoFnuXWqw/P9A39OQkZUkWDADgIR/ahVtNlkHWVbX7aoS6faObLDdosDgbkfi0M9VRdUA8EsiTTLiqp2dpYPe7x5I4+unnALbXadFNLCACpamAlp1I5P7oOj8n5QlYVt7NSTmKZnjuqt1H5QYpK6ROQ6QTNUVKmKXrmAYAHRt6wGgEN9WLWhS6aSkuXY44Ps8pSlT6ghU6axX9lIGiEDglItBlWDIzgkC2ng0QpNWpQbg5DvoR0jDUqT3yDwcF4VZ0JY0lSONTULplFchm9+UbJWPwU3EfGJmG7V01WlkLGfjKUwmJbW3vAcw8Bq2ZrADZvYldTUmo35UhCioLfKSsHRB5O7lunNnwk+xzuoxx7gr2oyOzq0k3Cpab+ClD8oHYJT5kpPOG32myELQgABSwWCmv1YA6aQK2eosstIPKE9W6jZvSK3QWoqLSDFPRRlFIEFpKA0cCc22dVKiIKSPRSQQyx0kygXKrJFz+UAm26Ns64PKEtD8Tc+HD9dYnmoaFhWKqX2iwClIsB9pLcOmsRK6cRMAKjlyki93f+cURTQDjbIW1U3tZp5Jt+P5QpVVNrDVOklufPxN4EVcjWKcUhc0fQDxkex5F1kZ8zITHURzePQqImjsHR42SY45o3C4yjSQlcEKGpYiBHaR2kTmMbR4sbA6p2vDVNpytIUFEFNwDdJ8jYeMV1gNexEOqsZSiSpROgeHw7EuRboC49hcutylMwylA3BdO8ksGKXbqCGgrhFIvdQCVkDhfTqYr2l2nV2ilFTIJBAt7xUT46fGLO2Tq0rAWhT3A/D8YCMU5ASi1ET/aZMMuZKCtey0JH9orrChQusgJUkPo9vj/KD3t5f6ZJb+w/+RcVrRT1JII4Q949i4ZaSRZNPsOVHMuYPJLgebj5QXw/DlUm8gCcgZnGUhYzBiUjNlV1Grc9IgbPbVJmywCWIFx1giMXTfKoHo94VycWOaUkcJ1ahSAENkU7BOt/i7+cDZNAtCHzKKyPfsfC2kcsabKpSNDqBwVwUPx9YJ9s9MgqurK5MeUq2Fd6JGCUKVSiqflP/wDTIkDjmNiFPwHLWMxLaUrHZ06MyUjKMu7KSBbvcugv4QsVdWCnO28k3axIB+cccTxnt9xBWJYsSVAqV0DAZU/E9IsjlSjZzsmGU50R6uoTMmEqnOtGhCSUE8UgB7Dn11LGCWEbyQWyvw5QEO7YacoM4PO3REXU5XKFFWLAoO0M9LKtE+UiIFHNsIJ06nt844UpOys27OOBHbbv9UnU/bPL7o4+nOOlfKUSwJloHemWduSeZ+AjSixNE0K7NLIScqeoHH1eN3Fcj1AraGt7EKf30nJawypYj5GFfE8WWpYzMMqmYctfN7EdIbsfoe3lFILKBzJPUc+hBI8+kKdNgipglqmJyqlqyKSp2WhHdLcwNzkcoizBOPG5C5X4DkxLAQLrA8FKhcCalWsexO2en2L2jI8jI6uyA+ZQY8zRpmjHhB1zcqjM0aExqVR6jx2zxumZEbPGwVHjwZpK/JHLGNo1KllL2aBc2daIagVbo4wSQLCMsFWQcAXJ5ABoasExJciZLmpXlQFc+9o6SOPP4wrJBCSwdKWKj5gfMgAQbwKSFqClglKRupBvcsADxUTx/ARiQPZUTvbNiKJ1RTTEF0Lp3B8Jq/xtFeKUNP0Oo/KHL2r0ypUyjlqAB+jOQLAPOmKb0LQliUU3+cVnP0boChcHwIf0PKOEnE1oLhREbqqsoZrGB01Ual9guTXYcsG2lE3cWWUdH4/zhkm1gTLCXsBFRJmMYKIxyaWBVp+rwqWL6Gxy/YzTqjvHhESWVC4BIIf84ioxDOmJKcSCMv3SPxHxEDTWhiezumapXBoJ4dNa3KA+GVJmrJ6/AfzPwiSmoaaof3oTkjaoZyHOiqbRIr65SEOC0C8BQZim4C5PT84k7V1AEo9BHK4e+ihPVi/WbZTDYkkeMMuy1QsyStYy51OlOjJYAHwLfp4HYLgEqWhJWgLmG5KrgHkAbW5wbM6C6iUWuEF/yBHk9yJK5r21MeT6cOxLZQ8xXL+6Bz0HiY6Um6FLLbtr6ZtfRI3j+6njeNiCVOJKA6u/McgMWfeJsMouoniTyEZDDq2Y5bpAirqASWDDgNbePGBFTOg9U0oISlKAVLBKVdoe6k7y1AgBIcKuSAwNuMLWIyihTFj1Dtz4gF7izRVjxNMVKaPoeMj2Mjp0RHy5mjYGLI/oOne0iX/lEYrAZH9jLH7ohNHS5lbExoTFnpwCnJbsUW13REadh9IgsZUv/KI927nuaK3zRsFxYRpKM/1SB+5G8nCKVQLSpSv3RHtHuZXbOWjyUoJKhdzo0WNKwSnf9kh/uiO0jAacrH1MvQ+6I1fRjnWyvaaQTmICilIzK1ISBbMeDkqYfeAEO/suw+bMqkkOmWgOrqDqDwL6N4+MdccwCmErKypWZQJElgpWV2CrEZXL34tAik7eQkiRU1MtBu3ag36gIEOjivZNPqE00id7d5YNZJ6SB/1FxWi5rJceYh2m4UKmYFVdRUTVAZUqK0qZLktdDs5ifJ9mdKsOmbOI8UfwQ1qiZS0Vaqpex/7RCmG8XAPZBSn+sn/5pf8ABHKn9klItYHaT2+8h/Lcj0dmNlQGOqDFw417G6KQlxNnm2hXLPD/AAxCBX7PyZRIzqLHo7dLfHpBcWZYMwuelJUVXDG3j/ONTUZiI2nUAAID68xf7Nho/jHkiSgIcOVvo7j5QPB9xinWgvhuJ9iMvZuTxzN+ETEU8yYsqSg7xdgQYhSqmWC6yB0JaGHZHFgJjJAUNNQWgVjja5eTzySaGmjnSKKnT2swJKrksq6m4WdhCxi+1FNMWkiaCjM5LK4Xbu82gv7WKRP0RMx94FIYcla+AioZS3IfQaCAydBjhO02FDqpOPYtJG1Eg6TAfJf8MSBtNLI3SAdH338n0Ph8Ir/D0P6H8IKimKHHUH0hL6TGhizSY3px10JAIygkixuXGvPQenSNpmLrOewaZdWt97M7u+oFnaFKVWMltGN/T/vBGkrLcxy1aF+kkHysKz8Ynb5CUjOkBQS6bJZgGUCAMosC3SFurripTHXkzAcbcANYm/0sVzBKQgqOhAtbzZo1ODJkssKzoWQkgghSVasAdbPccodFLyLknVj1/wCNiv8A0J/53/1RkAf+HVf2av15RkP0JoZUy3Vz6xHxLGEyVMWD8TDArYiYSAZ6GfhLJPRzmD/CF7bHYo0chVQg/SVAjOlYykBRygoCeAJAaI54sj32KlmhYIrdoCEHJmfkAGZ7l+IGsDEYqMzBMxavs5VEnz5Rtslhs2pmlVRKCJKQWRoStwQSdSAHHnDpUrRSyioSyB72QAqA4q/vNyhXGtMco8tizLpahQf6KW+8x9CbwOXiCpUywKS9woMR+YOkWBRY0ibLzDXSwsRwUPEcOBccIXtqpiOyKlAFrx74sJ47jaOtJUdtLC0pu7KD6EdeUSKVakKKmcswHUwH2FrHMxPNlD5fiIY6pQQkqH2heHx7iZS9rPaKjCnMzeWr4fl+ETqnZwSkhSkhje/HxEBqOsKJt9Hf9esSsemT1Lzbygz94AAeZi5StETjToC43ibNZKQh2SmwHhHuy+0iFzBLJZfB/eT16g3HQmF7aKclnUsWN2YgF+fKAMvGZMqdLWJmbKoE5U8HuBd2bpG3ao1xLixDEQhQQdVpURyswPneBEnEChJKbkRy21xaVlkJupU0dpLKGzAFsqhcODfxAMA5u1IpJqRMl5gpI14E9IWnVGqNpkzEsaXMBd2EJdfU5lG1gH6/9rGHLFMcp56Hl7p+z1iuMTO8YKTo8kmjhUjdsXIszgW90seTtbrEJKQknPZxw4dbcI27RlPZiMp/Wo4X8YiVA0e73B5iCTtANUFV0TDMQwAcDXw8SdennEanlKSlS3KdGZx1t+uMN1LSonJSCSAEgrLcNLfZToOumpgdWUwUVKbLKlulCeauvNWrmEc90M4ni8YXU0q0zFElIFjqbhm8/lCwO83lBiiqEoWAUJUmwL6u3WGGr2WRVSlTKZxNTfsyXJHEAm/g78nbRksn2DGF9gbgEtOp0FoYuz7RZccT+vSF7CZbKZiCAxBDEKuGPW0OGCgE3EJlMohjNkbHZhmB1vpHWRs6HZlA+AAhppWCLRPw+W+sIG0IdRs0qXLnzAwLMCS2pGjalrecG9kcBlT5qBmUpMs5hnFioBi3qbcoObYJSKKbbk3i4iPsdSKQZctJNgHNu8Rc+sNxQt8heWdR4j1/Ro5CPY3+jqjyKbRHRpXLKS4uLkjj+6efQ/CAW12LpVTpQC5WX8k6vyuwg1dSweAEV3trOUmocCxTbgAxUFfH5wPU6xtDeminkX4CGCkEKSBcAfGPEoUbTVBsxGUjg5SCC+luUJOF7b9jVJTlK81lNoBz6sfnEjaLaaSpRl9pYnOUgZlDmxawLXH8o5/D2qzpqat7JmP4sacDsEIEpBykhJNzqWB0eE/abFp05IZOVJ4v3vuBnI6tBORjiSAnLuC6Um5bgVj5J48bWPfEMVQqUppRKjxAzKJPMnh0ECnT2heSV/FkPYGsPbKzjLuMB5gfhFgVEntUlCdSHDXuLj5RWCFTJS055eQkO7XD/aENciV9Jw6alCylZSQlRJDKBBAcXDlhyY34w6LSYim1XknUybgFKgRzBBPr4QO2zwzEKpOcqySQMsqWFALW2pLOUp1Zw5bhHuDTZixMzJUhMpaUykkrXuBNznWTcuLPbyhyl4kmXKJABWQCFcR4RVHTEyQhUfsx7PD1LqJiUzXdaAe4FDdzv7xuW1AaFhWCJmy0KCEjsxlIFnI95fEqI4+ENW1FVSyaVJqVTp05a1r7FMwplkqbeWGuwYc+FtYUcMxRGSYEIyDVnJ15vflBXR6rGH2bYBNmFdTOU1NLHZglTqCQpmSOAsoetoZsRwunqp5UlAVcZejW8bWPlCj7O01KpU0yJkrdWQmXMAUHUCS4dw4uFcCDBzZ+jraedNmVKUhNinKoEPxa9vAxvgH8C3tXTTFzQnsVJm2TusAWsDYX8W8zC/WYeuXaZr4vFh7Q7VKUoqQWADaC5Ot9Yr3Ea0rLmFtoakwSuU7gHyjgZZGpt6+kdfeeJKqFw6ywAs1zf4QaYtx8sZsIxRSkZAckpg6gN4lmZPXg504QRqcM7RICSEoSLJd26ni8JqcUZrksw4eTRLXtRMCMqEgA6kwvg2z3JHmISkyiwcjVzYnqByg1s5iipUxKmszHwP5fjCghalrdRJJe5h52boQqQSdexJHiCBHpritnoO3oa9qNle2kpqpN5jDMB76dP8w+ItyhTo68oB/V4s/YSaJlEkG+QqT8YC7R+z0TpilyVCWpSio2LEm5zB+b3As/GJ/wWxYu0W1xBbKVeO6PXU+Qh22fxHOAVanyAitsRpDSzMsxICwbjmOY5jrBrB9r5UsMp35MY2jWkOO3E1IptdVpEddn60SlzVnRCCfm3xhFxfHvpk1EsPkChrreDCZxKsr95gfI3inCvaRZu4X/AOI6r7SvSPI2+lRkUcUT2WIiRkT+vjCft/QAykLSN4rI8lgk/ECG6oPWImJ06FhGa+QukPYqZg/g5PlAZI84tfYWKXCSkI2GbASUy86t6atiSLsNQkNw68fSIWM+ygFK50tTTMuh7oSLt4li58usWVQ0QSkcwG6W5COeP3ppyU69mryGUj8/SPNKMKN5uUrKp2Z2TlAKmZVKcZglbOLacj0MEcMMgZlCWtCnv2gD+XADwjnR7QKTKWqUnMZb5k28eeuoA5iNanaKVPlmWSyXdamytbukDi54E6axzX2s6sYgfbqoliWCBvGw8Ij7GpzyZwYkKDJ17yR8Q7QOq8JTMmDMtRlp7qLu2t1G7fGD+HVIlp7NICUBJFuAZ/En4+cBLUWDC3kVAvFdqJyJKJaGsoKIAYqA+0Qbh7W5XeO2I4/2dibM4JcEp4FiASOscKvZ2ZUqHYgh1AKUO6jxPROvMgtDRV4PKEhMg5VhICUpmAKdgzjiFcXSXijApThbN6148c6VWI8rHpRK1rp5dQo2TnUpJRyKSD6g6wCxfGsxcIly7Nllvc/aUTcmO2PbLrlKUUJUE9FO3qH+cLcqWSsA8+MUVqrI+X0GdkMQVJm50TuyU7F0ukpOr3f0HCHav21Wt0Hugl1fa4ceEJVZghkHtCkqlq0UPdLOUq5EOOkQ5uIWZ4yUuS0bGHF7CeJ4vmLDSBq5jxFnLKe8CH5giOBqYzgzXJI6T1cBHBayzOW5R3kpcPGkmmK1hI1MMWhMt9iSiTYevoI7SqfT7pV62D+o9YmU0gE5eSfmeXnHsuTvqHQJPzP4esa5AUa4fQ6q5D4kfzHrDjhg7KkmKNh2aUg/fU5/0mB9Dh2eWlIsZi/RA3ifIMfODFfSKnpEiUkqAUVLygl7gAW0AICX/umJckuTofCNBj2XY5llZVaLWo/GLORSDWKu2c2emSCpS0kS0JLdSRwHjDzjm0xpUSUBIXOmBgCWAYB1HiQ5AbjAvctDoWlQse1XZ9NQmXMlDMtGZCyi5SNRmbRjmF/tRX+HbE1a1ZUSlWIBBFxm0Jcix56dYtumofqpctzmKipadQFG7zOZzaDqYIYWo9rONirs5Zl9UJLry+bP4iG45J+0XkTW0V5hmxdRK78lQUC7tcnx/KCq8DmzFJWgMQQVDi3EtrFiVqwuXmRw3gQYGZc5ExDBae8NAW5RXGkiOTbYu/0OftH0jIZ/pP8A7ZjILkvoHZxm4gX/AGoB5EfBolbO4kKjO4YoXY6ultR0zZvhzgzOElQObsz4lMDk4lQSlMJ1KhQs3aSkkDk2b9NAtu1QSap62cMQxNgUS1bz6uzdHHGIVVtXJpUDtUrJW4sAoKtfUj9GIVZXS883s5iFDMSCk50sS/uFz5XhdxClXPZC0pWhLELZenLKoa9YilnnyLI4YcdipW4qpE+YaWSyVkBiSoFJ4KBfrZvdPWBlLJrJk5KpksCWkk5HAD8GS9i7F2tyOkP02TKljeUhAH2iAPizRyGI039tJ/5kv84S8j8IYlXkGzqTN7oHIgknzDfibkkvGkynEtBWfdvwd+Q68vKDSZ8pfdmS1NrlUk/Ix3pMMpJ6uzqlJ7Egk/WdndIcbwIOv6MKUXJ8WM9RRfL6BWMSJcpcmdTzpy6Oe2QS1lLKIYpXluV2BvexHCOeKp7NRBM4pZ81pofrncuPLxhwxj2YJmUUqRRTTTiWrtEkkrzktdan5ORqzjrFaY1hU2kmhAmBEzNvuVLmMnRSnOUIfkQ/AHh2YSvGsaW71+iHGlWSc6+L7/b7M74hKWuUFJ+ss5QApCwDxyqKgqzFgp76QjY1QAXDgubEMR4jUHxEMONbXVCzLp+0FmAU7KvxXNLADjYMB4QKraSVlW09M6dn7wUWUjKGyOGJBfUhxwgZ43i1k+V9l/kXBpxX82PvsurZNTI7Od+2TuAOwWjkftG9xqybPdpeN+y2mmkqltKXfg6DxJABByh2dn8YUvZ1hcxK581SSZQCEFFhmWVgpIPDLlJzDo2sP+ObSLldmShSSpO8lYIuGZJm+9oog66PHLyS4T9p1McZTjsp/arBJkgpE1eY5QZbMQZRJ3goG9/OBdHSAjxh/wBpZ3bUucsrJMXMl3F0KbOAnXLYt1QrnAuq2NP0eVVSCQmYnMUKNtSLFraRZiyc47JM+J45/sXpsoJHhDts/siZEkzpgAWySp795lIQlmIVwUAXuztqP9nGzhq6ozJg+pkHMocVTB3UAHViMxHJLcRFr1kszpgSnuJUCpTP1OQalatFHgSIT1GWvahuCCfuZS8rcmLVrcljxbnyiPhpzBSueY+rgfIQy4ngc0zahMtDkBZbMCWUohNyWJsePA8jAKjwaciWNwjUkuliAHDX3jrYX18nKSa7k/CSl2GiVMTLBPvH6tHMBN1H1c+SYZfZ/NtOyhzKmDMAHUpAlqcJ65z5t1hOlSVqnymBKcmnHMVgqBGoI4g/jB3YfEhT1c9R3ZSndd8oXdTkHUXOltOYhMlaKMSpux6o8RlVac6CWSRmQoZVAj7STcQs7U1onV6TmKESEZVLFt5ZCteDWAa5Jg7S7U0LTFqqAtamC5hSsPyZITZIMJlTLlTKhUxc5IQuYezIzKd+IADAkNreAUWhqcWNeH16VSzLcoQ4IJ78wu4AGofXn4XgrOxESzT9oChapyMrkOylZVi3u5TfxHGFRGHTs5m06RUkghJzNkHuuFFJci7BgYXq3AsZmTjMMhSiWBKlyScoOgGdkjoGgord2JyzilRa1FPKFGWS7EgDiNdeAdrc2Mdexu6bF4EYvUVGZKpdFPWrIgrWFyUgrygEBKpjuGblr4kfNxzEyS2HFNtVTpJ+AV+MU8kR6Gj6Sv7CPUx5Cv8A0viP/oR/zUfxRkZzX2HxQwTxuxSWE0AnYmoLD95Rfnb84vFY3YpnBlCTjP1qgkZpiSTpxb4gQxgxLOwnCAkAANBw4fbSN6FSCkKSQocwXHwgbie2gk5yZf1aGzKAUojNo4AYOxs72jOSWg+MnsE7T4YDKmJKQXSQ3O0fP0+TlURyLR9MU1SKrfQHSQ75VJPmFRXXtA2J7SoQZWVK5li9gSNT6QEZKLvwFKDlryJWzGK9lMSo6PlX4Hj+PlFgVlKCCekIVfgC6dZlrILpGlw4B08GaHfZucZtEgnVLoP7pb5NGOntA5ItVZbYxRMimlKWSE5ZabAm5AGnIXJPAAnhEPag0bo+mSUTHEwpUpCVgdmgrUHJcEgFhxMSZuDSqiTKTOTmSEhhmUA5Rl90hyxPg8LO2U+VMKUEFQlWDrXc213r3SLm9oY58dhY1idc783/AIo2XIwfIJv0SQXGZuxSVjdzXABIs3qOYjaTJwOZdUikBb35aBZ21bnAyhlyFEJUk5Wy9+YLME8Fcgn0EMkjZWmcTAkgg5s2dZLg5rkqvfV4T67eh7x9N/u/gmy8Aw9JElMinClDMJYSlyBxCeVtekaLOHLZB+jqYhISSk3BAAbxIA8Y4yxKzdsgBCkApRMJNwH4HdVqrmRmPMwOp5FKmTn7JluQFZ13IIObvOCCzcQ5ZnL6pwluhcVBd3L/AN/7OmNycNlpSfosmaVIJSEy0qBlhIcvplZSdLl9IG4PjFPNAl/R0BCVJQiWmWnInMVAAjNYOlXXpcRFTITOUAQcstglLqbISE5XdyCBo/AR4qjlIJZKgAtyRMWxJfKbK5qJ8z5KeX6Hxjh4+67GPD8ToZcv6mQEpUpZKZcsDeQHUohw7pDg8RpwEdZm0lGhAV2Ssh3knIlKSlWchaSpQsrItuJta4dbocNQ0sJkEoWVMO2mJAZOQlsw4AJ69YaMNwSnmJAMs+GeYA28GACmCWWvdFt42vBwlGT2jJehH/VX9/JF23wyRLoZ81EoJWoS3KUstRK0hKeBfea+jxUqKhJWnvZ+IKf2b7+6lwSd8hwA4PJzFz7dS/8A9fNSm5ZADkm+dLOS58784p+ersEXCUZ0ne0UAbMCliLMWBudXaMyUpA9PbizFV6JoyplqWQrKotlUzOUoAJAzMnXhrzOlRPEpqcb6zvTSPeUd4i4IUAd3TmXPAfQ4ert86ykLQ5uBlcndExWj8Tld9N25jtiy1qSMwAUpwQFE2d9Do5AN+LmB5JDeLNcMl5557QuAq43T3ePIksL+d4k48hcwFWgTcJ6WB4axphclKAHcPxIPxLQWqJ6GCTvZ2AA4uRoYW8rs88aUWPGyctctACi7oQXd75QL/3uvh1hkTNgfTApQAw0AiUhfBoBP8nKbtnQVJ0iRLnjjEJbkx6CTYRqm7PBBkco9iP2J5xkMt/Rtg8aRVvtWwgSVipSSlS7WtvBLEvzKW9DFoyC8DNodgEYgtBnTZgloCmQggbxbeduQ6vbRr2zVhwlxZP2Q2dRIHaJAHay0OEk5CyQygl2BLu45wbOAylOGDK7wDMoi97RCpaH6FTS5MtdpaQhC5xe3DMQ2nDpaOtHiUqX36hC1FgwKdeiU3hdpOhqUpK4hColJly2SGAEVXi8xapiJgbOZjSwoskAOVFR+zlBJ6RZeJVAKTexEVzW4CMQ+kFyJUpCkIKf7Q6kcwBb96F5dtJDcSaTbKw2j2pNTUqmlKUhsoSkkpZIyuCQNddOMPux1ERQpJ98qWPA2Hy+MV7QYIkT09s5kpWBMy65XuzRcVPVypkt5KgpA3Q1gG4Nwa1oZcX2FZYZIr3oa8TxLsaZJ94oAH+URXWI1LqYnTXxgnjmNiZOEsH9ml25BI4wqVNQT4lm6nmekTZZ7NxxCmH1O8VcAf8AsPlBio2hV2WRD34C5y+Gpfl+cJ5qwlISC4SHPXqeltOkdsLzrmJexL66JGg82bzJhSXkbxvRPpcONUszZgUcm6nM3DoI7ysdUucmSq4SQkE2bI4Y+RF+ggvWrmU0kGTLzg2KgRu9W/GGEbFU86XLmBwShJzDirL3vNy8OjFzTNm4wqxRnVRQgsHKFpJSNSgN/OOqglMqaVTMwIGRnBSg8VAsxBbjr4xFqaZcmrVK+yWK3DE2Zh4c4m4igNnTuqbeGqT5aDyieScWM4p0yPQIeRJUlZUqUtWYP7iiHfg2todNlJ4WgLSXB0HK7ecKOGS0BAQneKwcx0Fy5t49Xh42dwcSUBmZgwHxJ83MUYVbJ82j3bCRno5gLs6CWZ2ExJ4+GvzikcfwyatRYZUOyllgEgKIUC+qndwL7zcYurbir7KgnL0KQkiz3zhrOLOw84obGKee6e0JCSLM6czsojqBmHpG5r53+BvTP2Nfkl0+IIQns0KzpCQLMxJSEEMwJcPq/qTHlFKMw5iXJL/gPPrA9K0pGgclyeMe020KZasp7p48vzEStSl8SlyUe4fVQ7wGc6izn48hGtXiKZFRKWWWwdgRw7vhf5RAxLFxKSQk5irr04EHSF0E6m5MUYsbkrZPnmuyLKne0r7KC/U2iRhHtAnLmhKsiUkh7aDjfrFcIF+kTZK8vPxhywwXYiSRetNiMpYspL9FCJQWDpzil8IxhSLOWOvVvw/XCLC2ax3MQFEqc2PDUW01DwuUOPY84Jq0N0ZHRx+hGRlMXQHo0wYlKYQGolaRNr1qEsJTqshLjgNSR1AB84tm6VhRjboi1O0tLPlTELLgFSCGJuk5S1i9xHDCk0clAX2yEuHZRQgjnu2IPOOisLAGUJAAGkL+PbOImpIUkKHEEfEcjHOlkadyR1IQXFxhJqzjiG1hr6j6JQgs2/PIISEaEyx73IGOO1GPilQKCkIASlpq9VOdQ/A8SerBrslzFTqKaRLUpIO6FvdIVwNw+lo1QhxunXWYbk/d5+Okelk1a8lvTdJGUrb0vH5Iy5e7lTrqo8n/ABiVgGO/RSUKfslOSwchVt7mQwvGKCUBk/mT4wKr7gwGOdMt6rBGcKY4YhsxMkmfUIX2iZqFLFt4FQJA6jeDeGkK9bUKBygtugrVy5AdYtJS89MlKUkns08CNEjS17wif8OmYiYcpSUr0UCCX431AL/CGc7ds+cSrREwegMwgAW7xe7+Pw+UMOHUoQlJPFx/qMbYZITKSSqxU4A0sLEnqS46Q6ytkZM6Sky1qSRoTvB+Li3EmNjBzC5qL2CNnwufMMkKLNmUW91xz/WkP+H0Iky0y0kkJDB9dX/GBWzez5psxVlJNgQ+nmLPb0glOxNCVMSdQHaznmYqxxUFsnyyeSWgfj+ziZwzpypWLkt3rcTzswPWEqRgs6odAzSxxUzk3uBe3iecP0+uTMdKFW4n8oH19UmWkJRZ1XbwJY+P4QE1F+4PFKa9pFwjZKTKS8wlRd3csPSGanAA3dOEKGMbbSqRAM3MpStEIAKiObEi14rnbfaiZVykJElcmXnK0r3lCySCFHKEpIsblwG4EGBxzV9j2bHNR5yuv4Le23oe2oZkvQKMsE8kiakq82Bit9vqJ5EuYkMELyt/dWGHoUgecRUe0WcnDZckJC23TOWq+WWpyrU7qdxDqFy4ZRDQoz9rKid2idZOkwnuuCCDmVcrcBrk+UUNKUWhEMnFpnL6Guao9mhSykFRCQSwAck8hYwEmpOYva7MeDc4tDDNqpKMPUuXTqllMtSFZU9+YrLlmdqoE2LkJVpwcgAVhqfjAQgoDp5fUN0CJMpPGOUuJctDkAcYMX3JdDSKmKYC5htotmAE714k4NhiZSX05njExWKpBACh4Eg/AXEKuymMFHuAcTwEyxnT3RqOXWCOx1SBPlpJZ1pD9SW/XjBXEKhAASuwUL6d08nhYwT9tL++lum8IxbWwMiSei9OxPMekZAPPMjyNom4oj4ZMeNsQxpKauRI4lK1nwDIH+4+kCZFd2csqGoFvGB2zcz6TPmVU2ULKySJgfOZbneN21SSzaHrduW6pB4kr2WKhjHGtpUtpG9HPC0uIGbQYiUAABySwDG72tCJ1xspxpuVITNuqCWZEzMzsSB1H4wnUKiZSSrUgQ3bdKVTrQk75mIUwDXL3bgABqo8xCguYWuwPFi4HQGIZJrR9D0dfO/BpOVA6smWibMU0B66br4GDgtjc86R9GbP0KRKlKIcmWg34bgjvi+H9qkpcDiLcr+Wka4KfqJH+FL/ANgggbxfxTVHx8pPlZW20WCMoLDhaXzII4E5nT4F4mbL7Q9lMyq7itel+9484dK+gTMAcXGh4+EJWL4T2ajuEOpgr3dHGXk+hB5GE8ZQf4HJqemN+PYoZKUEB86sp8Ge0LGNzwoOUZkk952IbRxwI1BHoYm4ipS5FK4JLEn0AHwgXW5t1Ce8tQDcMo3ifRMLytylSGYUoqzbC8Xfdu+gJN28uTwA9pVfUS0omy/2YBzs7hVgFEPp10BPWD+JbPqylcls4BKU3ueWuvDzircX2pqJqinMvLoQAbc93QaQCUo6Z0Omgpy9SDWvsBnFVTCSsqJdwpTuXsbk6aGOKKtWqkquXYvcdOjARLnYmpWYZyQeD+XdBYacI8r8RM5YXM3lsE5n0Sl93KzcRfpBqvorfrRSbcWk/wC/jR6rG1kIlhSRLsTmBuEJYS1EAqUODaXOjmIsymlnXgXCAbC7qLGwfSxsG1j36aCkgpGVwdNGtYu48oj0dEpaFqTlLOAM28sukMkczncDjlVyhsbrRFlxYlJuau/rwWbOo5KsNSElEwOpad0IKVmyQtKTcpBUHPCK3MkglJFxb4w37GbJpCkrWoTF5jnSlRAASopKVKsTdJ08Y328wxEqYChIQFurK+htpwF3imV96OLB+BUlot0HxMF8Foc6s3BJB6G+kCWc20gxs/MUVEOco3m4ekKm/aUQrkWJSoZIj2bh8skKyh+WjnrHlNPBTESdjWSYR2alADUEDW/EHpeJ4Tb0it0FClC2sbFrgj0fWAWzuEhc8NfLMTbmnOxv5O8FUVfbo+olqEwu2ZSSbC5TYXAJPUgQw4JgQlrQtgGCbM29YOwLPwgnJp0SZpINf0SmMgpmjyGk1lUnEZYlkLmJS44qAPo8NGzuVEmWlF05E5WyjQBiNOHEc4+fkzYtrYLF+0pJea5Q8sgaqKLAdBlZ/Pq9GLJybQ7qunWOCaY9OkzCUTAmYzlKt1x3XJ0IcM7G9nEcKzExlKJgyTgHA4F3YpPHQ/GA2OYhugpvNluUtaWkC6kKtvhQGUjRuUKvtGxorVTy5aFoQl/rd5KMi0pKQDrY5R1y8bMWbEnFtCOmytTSZB2hxFU6oK1qzFKEyxyASAS3isqJPG3KBZLCMVN4njEabNjjbb2fbwUccFFHOomwFrl2PhE6qnNASum2PhFGOJzeqyn1Pg5+okf4Mv8A6aYJNArCz/8AjU5/9qV/00wTQuK0fOMwDr5GMnyUrSUqAIOoMdCl44TZoZQSXKdfnGujAOqmIWE5nCCQnw1vHKqo95E46pWw8CGc+JEdESpxU6UFuZt84myhuZJgy2/TGJYRbk2yiTpUjVc2UA5cdAYo72jTwa+YUJITlQ3N8gv0Jb4RbtcAkHOWI0YWI5vCdjmCoq1dmxzjWYkXTxAL66v084LJ22U9HmWKbf2qKkkUayvM4AAYuCfl1jydJzEh0hJOoL2D3HnZrGG7Fth66UrIELnIsUrQnMAPC5SenzgHR7EVZmFJQyy57NTJWEi+a5AZyAz8RGQuVsrzzxQUVGT4vv8A3ugViCWSAg6an7XHjowe3GNpU0kBI8G0v0AGrwUw7YeqqZvZiUpOQ72bmGcctL/p4tnZX2XCVME8mWsuHCkqHAOxB6cRDY4+UUTT65RzNwVqhV2TpJYovrErC88whxYDMwDG6Q4Pz4xrjeCFSU5nbVKVO7HUgahJYcni5sSw+RkdSADwIsX6GKxxqR2Uw5tDcHW3U8/GBnGUNiMeRZHxaFTEsHSJKZqEsUlpgD2IJYtwCgRe90+MebOSWKn4t6a/jB2lqMs5IUWQt5ahwOYbr+ZF/GOWJ0ApwVoDBNlJ8TuqHQuE9COsA5uUaGcFCVhKlWR4QSlyEu5S7txbTTgRCthuJzFiwCRz1PlwEOWAYecoKnI4P+tP5wqEZRdGymoq2TMKwVDoWEtkUVJZ3bQvzD/jDJKl3B1uIjUwiTTqKVh73EMl3ObKXJ2wvnjI3jIopnj5HRFi+zH9kr78z5S4yMjen+TOj13wX7GjEP2I+4v5JgR7Sv2A/wASX/1J0ZGRbl+DOT0/zj+0Js3SIsyMjI4MT7mYOrYD1uhjIyK8Zxeq8n1VhX/k5H+FK/2JginhGRkN8nGOo0jhTd4xkZGs1EsxExT9kfGMjI19jy7itU8PGI+zvv8A31/7zGRkRZexXj8h2bCwj/zk/wDwpX++ZHsZAw7S/QMu8f2Ftlf2s77ivlLhmwz9knwMZGRdg+BJL5EXFe6fGE7aL9jO+4f9qoyMg8nwDwf/AEQhTu9K/wASV8xB3azuzfun/dGRkRR7HQn5BeCd0RZVL3E+Cf8AbGRkHH5Mm6n4xJ0nUeAiV748R849jIHyRheMjIyKTT//2Q=="/>
          <p:cNvSpPr>
            <a:spLocks noChangeAspect="1" noChangeArrowheads="1"/>
          </p:cNvSpPr>
          <p:nvPr/>
        </p:nvSpPr>
        <p:spPr bwMode="auto">
          <a:xfrm>
            <a:off x="5292725" y="620713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_tradnl">
              <a:solidFill>
                <a:srgbClr val="F8F8F8"/>
              </a:solidFill>
              <a:latin typeface="Times New Roman" pitchFamily="18" charset="0"/>
            </a:endParaRPr>
          </a:p>
        </p:txBody>
      </p:sp>
      <p:sp>
        <p:nvSpPr>
          <p:cNvPr id="16407" name="AutoShape 19" descr="data:image/jpg;base64,/9j/4AAQSkZJRgABAQAAAQABAAD/2wBDAAkGBwgHBgkIBwgKCgkLDRYPDQwMDRsUFRAWIB0iIiAdHx8kKDQsJCYxJx8fLT0tMTU3Ojo6Iys/RD84QzQ5Ojf/2wBDAQoKCg0MDRoPDxo3JR8lNzc3Nzc3Nzc3Nzc3Nzc3Nzc3Nzc3Nzc3Nzc3Nzc3Nzc3Nzc3Nzc3Nzc3Nzc3Nzc3Nzf/wAARCACiAHgDASIAAhEBAxEB/8QAGwAAAgMBAQEAAAAAAAAAAAAABAUAAwYCBwH/xAA3EAACAQMDAgMGBgEEAgMAAAABAgMABBEFEiExQRNRYQYUInGRoSMygbHB8EIHM3LRUuEVQ2L/xAAZAQADAQEBAAAAAAAAAAAAAAACAwQBAAX/xAAjEQACAgMBAAIDAQEBAAAAAAABAgARAxIhMQRBEyIyUUJh/9oADAMBAAIRAxEAPwDKy2RVtvHrkda+PbHG0YHkMU5nCmQscE0vmOXO0Z8qEmCBA1tyDjHNWpaStIqQgyMeuOgo6SzaC2We4TYrAkDuRXdlGqXCSQSmMEZ46N5UovYOsMJR/aDJAyuYpsCVfzLmvvue5toUNnmnFvJbjWRPLGyxsCrucMoJx2oqSxYXklwjRou3BBbAbj70C5iRRjGwLd3M+LBd2zaAV6/OiorAAZ24wOSO9GLahZWZzuZjk+VMLeJQOFUU6jVmJobcihNPL44AANXrpw8qcXaMkKrbhWmkZURcdycD/ugvaELpNrK0bt48TAeK0jfGc9Np4xip2yG6EeuAVcDlgdRs2Eg0G/u1vIyySIjZxhj51oZXjmsFuARgoCcHtWf9q1txG/4SIYyBEqHgLnI/THNEMlED/Zn4RRMAu1mmZ0ysUYGBk4LfzWfvIT4pQAeZxTvTpo43Y3mVMg4Yg1XqEVqNQWNXwSfxGLcCmqf27B15yK7GyDSqAFznkngCpWkstOjkjDEHZ1BU9fWpTl6IB5yXTZ3nI4PQeVVoFQ5YZJ6DFE3IIlIC4r5Eodtx/wAetJ95CHJNSnmu7KKzSMeGB+duSBXyxsz4ipncc4Xzogr0Kjg9a+gbWBHUdK5MSr5OZ2b2NF0OaRQDFv5zjPftXN7bzwELMjr6EU10LV4ynhXZ2uOVZjwaL1aeJ4pGmtmaTkKqyKR8854+laXC+iYFLfczC/mzwBRkSjYWz24pakokYGLLIed2OnOMfY/SnOn6TJdQzSSzbEjO3Yh+Itjp6CtbMhHJwxMrVFWq3ktxcW1tYq0k6zI52j8uD59vOif9TLX3meCHTsuWOZApzg9gabaHp6XXvMMPBicKQB6nP7V3LaW9tfMjEuEwAM/l4BJqAsS1ywUBUQw2N7pGlwJqAiESDaSpyV+ef4oWz0q09oLppor0LBb4CRopJbHJ44wPrQX+oepS3b2kAG2KKMk+W5mJJ+fb9KzWiavc6Tdb4JCoPDL2Iqo4m0v7iA42ozc+1dlp0OlKiQFZI1/OTtz15HU/WsXZQPql/tll8OMKN8hPYDr9B8vOmF5fDVLvc07BmGMKeKFghaG4mVW2oSC/OAQOeaXiJUG/Y7KgNV5HAsxJ4iWVw62Mf5Xxt8T1+vnipVenagl3MbePdGiAbQTw3meKlMpz9xOyryofqK7ZZFYkEHoOTVmnWbTYVgU9M9fnRtx/vMSAeeAR9q7t7gxMCqoD6ZFEy5L5BUpUouooLZ9jOQw744FBXEiQzrE8kauwyCDwacXk3vsZS4RXBGM88Vm5rUBTb3UIZB0P+S89QaUcmRD2NCKw5Cr3VksEMMO15hwzoejf0UV7xNNpMq3LNBI0Qw45LDuOeh5qi49m3exgvHk3ArlG4y+D3/QUt11/d3t13MWC8gt271NZY8Mpxov2I49nbmKB0jkuIiORhmxgckHnuMmnranHZWbxWrq0kmC7j8owOAPP51gdHt5r68jiPKrwAp5OOB+9evaBomn2Vj+FDG8y8S3Dru3nuF77R0oypg5gFaJvZWQadZ3N27hbi54VXJ+eTxwST9qq8a2LSN71vkZtu/YQufLNK76ee1uJVkZmiL43rkY/SltzC0Um+NiUJy2D2rB7UXVdEC1iWO91aSB+IoXbjPG7+ew+tL/bPRH0W9jQzJKkse+NkBHGcc5+X7UC92F1BpBuZQ7bsn82Sef2+lfNe1a71e98a8YllUIq/wDiB2r1mulryQiu37B4442RTE5L8naeTxTCaOR7VZLg7G7jPJ9aD05lgbxHkxkHA/v60VctJJIu9gYsZAU5FTsP2la9S5XYTeDqEMmcKH5PpjFSqVQh8E47ZqURKxJUz0O4wJpM8ncarjJyc9+lFX0BiuG3YyzZ4qnYWGeAB96YpDLAogyBSeM4qx9Ke9tlFuAZGboenH819jjdnUBep4ptZK1vn8d4/wDjjH1NT51JFCPxGmuV6xb3MWnWFnGE3xQCMjdxnufpmsJrtuz36Qli0rjlypCqB2HfivT9SsJXu4NRsyZbRfiZE5YDyrO+2GnxxWz6pFErvFt2kEnO44OR+tRIpD9lu6acnOl6Vp2iRWUiKTK8v41w55XOMceVaizkC6jJbM+EZSAA3c5Of751jNJ1Rr9PdruJklfz5zTuKWSz8CZm8QQjYW24JXoAc/T9Ke4KtREjB2FynVxHFPL4gBRx0xmsVq+qLYloIC0i7sKTxj++db32seKDRzqEMDTvKPgTIyD5n0BHavKBa3N7d754nO5udo7Z7Z7U3Bh2tmgPloUIOJnCs6xLuclmZhkYPlmqkRpG8SQMykncx/vWtHHZWRCeJIiLHxsU7mOP2H71Lu3s/CJszJlRwMZprZwP1EzHgLdMVx2aSQMedwGFOODX21eOFds8indkLGEyR6n/AKohIzJcRONuOh9CKaaLb20JdkCGd2JJYDp6eXekHJzsrCAGxKRaRyRqUiy+eQBg1K0r2cUUUE0RDrcEq3mGXrj05qUtVdugzHZQYp026gskvRe3iku34cTn4lPPIP0Jqhde981FYYAwjyFTJxu9f16VVNAmoNc2spVZyzGLeeCPSkNvE9lcIu/LLyrKfI1qNVxi4w1Cejwu6uGJJIPNHSSPJGRu2A8YFBxSRiJZpXVFZQ2SfMUbDslVfDYMD5c5r0wMbdnmtsvJLO9u7M/gSFfl0+hoP2n1G1vbeS0mjME8iZaWMcDkEZHzppc2pgCiRGUsPhyME1ndU9nNU94a+eO3mt3cqGDkED1GM9PKiKYGNtyADkHBM6dRWxMRuiN8jnaRzjHGfPk1oLPV/FZCr+JnoCMqwoKL2RW/n8S7ndIkXCRqMcZ8zTrSvZ2001t8QlK53BGbIB/ekfJxnK26xuJvxjVoDrrrcalDFuUDwV8MEZ2LluvqOa7fR0k0zfaM7XBLB3l4JTHGB2GaMvdIjuJkm+ISDChj2XOTkf3rTTaEj2qRwM81oVmxhfJlhX29nn8GlyOQAxD9cAeXano0hZLMRszROerqORTu4073a8KQgkuqPheTkjkfWmHuEESKZW3v3HlSEx8to3LmHizCnSvEtTvAE28KWUYyODkjtXEwaH4kt28FWOHPc1s5YInzsjwc9+M1UbNGjd7hVCgYAx1NLbAbseQ0+QKoxbbXiXtjBHGCu0tkEcjOKlDNHHZXDGBlRGUgrn71KYgKjyAxUnhiEvtuRPG2CkpdS/T69qp1W/stQ8EWsASRW3PtGF6eXr/FEQujXjRvjYGJk9c0g8MQ3TIzYG8jI9DSNOyjFkOwJm/0Wzg1EQyzFooEtiM5yXZQAeM4xknHyNMPZbS3sdZu44pJGht4hIyZHwk4IGRxnn7VkhrUttYW9taYaaJiS65OVI4B7fpQlr7ValpCsunXBjllOZWAzn60GJMt2J2ZsfZ6bqd3Jf38MBkzKoHwYwc9/wBBTP3N/cjFczIkZIYAjoe/8V557G+0sj6uDdhJmuCFZmGCpPA6etelSzbxzEq8cFcf9VdhxmqMjzZOgiI74x2cHiR7pcfCq4xuPbArE6h7Q6tbai6LhPDPxRNHwe/U816GEk95jnVWZlbchYdxWO9uRLGTdzxMLgOx3CMhcHHGTTMuR0YV5OwY0yA2anWl+0sGpj8RGimB2lcZH6GtBq0R0nYbh0YOOq8isFprbJobsRY7keYI5+1aS+1aS9gAkMczKCpLryRjgj+fUVNk+ZlBpZbh+FiNEwyC/gmysNwd/dV4+5q7x2lxtl2gdsAYrLx3YX4RbwOB/k4JIq9dakSVBcKrRE43JkFaLHnLGnEHP8IKLxm5p04UfHu+XNC3NrJOx8Nz5YIozTsTwpNbuHUjgkfvR0j3KptEkXlwuMVQT9iedRBozMNpjIxa6kUr5KealMr3Tbp8bNjljzhz/NSh3J+4dCeaXDRxXTuzMGDHA8/Q0Hexq6eMnIJJOM4UntRGpLiaTcVJ3HvQ0cskRGcMvdcZB/SllR6IxWNVBFXsD8WegzzxV1vAvixeICF3Y56GmFolvEPFcBWdj8IPKjj+4qi5dZmBUylvUcDyx6UKZCSRUNsYABJm79gdDtv/AJe3lmIAAZstyD5DyHX7V6na2tszYGN+MY64P9/avDvZ2W5uma2mukUkBo/eJtgGO4J4/TvW19mtQ9zaZbzUIlcxjaTcI3Jz0IOP07ZpYd0ajGPjTImwNf8Ak2EUgz4kcaIjOwR/8mA4yfvSv2rgTUNKkjbazryAe9cQa5Y6lDDFaTLuhym3PXnjFEtFGsTSXTBIu+T1q1KZezz2JVuTzB78JClrJEkM0SGPbIdu4AYBz0YeowaHiuhOGEbr4qdVzgH1qv23ETa/ci2G2Jdu3b0bgc/PNAWlt/ss7SRuwyCOpHalPhTW5bhz5LqNfFfcWlxnzHFfJVaWFsYOcY571VNMUcxKScdTjmu7iTbCq7Tu4PTH95/ap9PJeuUURNB7K3nu+kXTyzMPDO4Jjlwc4/Y/aidO9ootQvUtSxDSEhd3+OPPistDMyK4IKRquDj6/vinWh+zMV5bjU3MscRY7vM/L0603bUnaRZkX0fc1lzqllYwBZpi5H+QBI+tSkF/Jb29mPCVUiX4QCM59KlK2MTqJjJkj8aUkKArEAeVByTCQ7Qr5z8J6DNdTyHLKDzkknzoVZRuG49KwKY/cT68KQyLJIzqRz5gV0k6MepIPIYHrXEt87Ao2CvTmgU3Rt+GSAT0BpuMMPYvIQRyNxImRyfLOa+tPgjaaDVnKYyTXcTHcM5AIppAihNToxuI9OlkWM4nYAPjsOv3ppquoTNpzKZpCoQHY7fardEdotEtNkasGDEg/wDI0n9qZwIVSNDE5OTx1pK2WqNLAL5Ftrd6deTLFqDMgB4z0PoSKY609tCbfYo/JlXXkY/uay0ILTfEmSafXUZjsreNotjE5XPl04pjUo1nY2LPtKLaRBJIzcMTkfKi78gpG5G4DAPPkP8A3QBhYsQR/wCxV2OAoBIpXP6laqTyG6SI1khZgGUsCwPcZ5r0qSNodGaADapB8M+h6fyK8sRjHgLxjivUtTJuNAtbr3gwr7qC5UDrtHOaR+S7m/LwkBSJ5PNfyabf3X4O6TeQrOOlSm11DZ2VvNcTFXnYAJ4wLAdPv1P0qUX5R/kiKmY25maOaQN5nFBSXBVeMGib0AzOT1yaCELsT4aMT5AZqgVXYvs5MsjKMrx1oi3dtuSvGOwrswyKoDoBnqPKuYyB8OTXAg+TSCPYXC4BAz17EUQuGKkdhQIY7l6ZyO1ERPnGD0pgIgmehaO+zRrTPH4Zx9TSL2pkaQxgHgZ4p1pOW0m0UD/6lP70i9pgIpoweMigT+ppsiJLdSZSRyRTy7tpZbSK4ZywiGCvcL6UqsF8Rjj071pNhewkjXqYzzWZT2Hj9i8NH4a8HHHP718kQDkfSoCGbaTxjI47VUJsnYCMds+VRAkkiewCgCtPiAc5raapeGTQtKtIGBD26qwznIGM/tisO7eGpOeTVU+rXlrGvu8gzGfhOM4BAPGaFFJNTfl/xt/kmrXE0mvLaXCARxtl1bjPGfvUpJrGoS3UonmfM7DaWHBIqU/UzySwknUy3LF/y5+tH2dtCiSBZFdlUlSM9aW34KzMyvuGeueaGW4KOuW6856YomUsJiMEMZtqdvcr4cyNGR+uTQJILHDBvlXMkasxmjUD/wAvL511Gu484ziiRQooTcjFj2XDJxlTREbDAAQ5oZC+cCrZ28MLheCKYDFan2eg6Hcxy6RAgVg0aBWBA4+9JvahZGaNiMqM9qV6b7Qi0g8JI2J3ZJDYom89pY7m1eBoXG8dS4NACQbhcqB2YPibFGHxnHPNaS2+Gyd5H2kIRxnmsq11E8cKqmGQHLeYzRNtqqRSJ4kJdF/xzwa5yT4IWMC+mafSdOgudscswjNxlQ7dE44P1xmnuk6dY6HpImvLeCXUpN2zcQ+xeg9Mf91i5PaSMEMlqqkdeeM1Rce0jTxMnhFC3Vgc7qn0Y9Me2XmoPJbrEsDzE2sYCjqezH09KQ30VwkSXWwhGbaPJuO2aJXWntnEke0kdAwGAaD1LVbi+lEtwS205AA4p9AcAidnP9GDXFvNJZRqwAZWLcjoCBUrm7vnukIlZtpGAoUAD71KEbTDRn27/wB2b5mlrc9fKpUoxMl8IxmiY6lSu+5kMH+4v/H+K4vTwlSpWf8AcZ/xAh+Zf1q6MDd0qVKOJlo4bj/9VP8AIGpUoYQnUnQ/MVWCQDzUqUQnSt+poVydp5NSpWTpWv8AtCpUqUJhif/Z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_tradnl">
              <a:solidFill>
                <a:srgbClr val="F8F8F8"/>
              </a:solidFill>
              <a:latin typeface="Times New Roman" pitchFamily="18" charset="0"/>
            </a:endParaRPr>
          </a:p>
        </p:txBody>
      </p:sp>
      <p:pic>
        <p:nvPicPr>
          <p:cNvPr id="16408" name="Picture 33" descr="http://t2.gstatic.com/images?q=tbn:ANd9GcSMHaSwmadPgccuEHcxmNB0kQGG2hT0kRJF57EyLwBemNhyAkxSDQ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3042" y="3404625"/>
            <a:ext cx="2059318" cy="264677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Rectângulo 24"/>
          <p:cNvSpPr/>
          <p:nvPr/>
        </p:nvSpPr>
        <p:spPr>
          <a:xfrm rot="21070274">
            <a:off x="445698" y="741544"/>
            <a:ext cx="8287853" cy="45949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  <a:defRPr/>
            </a:pPr>
            <a:r>
              <a:rPr lang="pt-PT" sz="40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Uma mulher… revestida do sol…</a:t>
            </a:r>
          </a:p>
          <a:p>
            <a:pPr algn="l">
              <a:lnSpc>
                <a:spcPct val="150000"/>
              </a:lnSpc>
              <a:defRPr/>
            </a:pPr>
            <a:r>
              <a:rPr lang="pt-PT" sz="40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 com a lua debaixo dos pés…</a:t>
            </a:r>
          </a:p>
          <a:p>
            <a:pPr algn="l">
              <a:lnSpc>
                <a:spcPct val="150000"/>
              </a:lnSpc>
              <a:defRPr/>
            </a:pPr>
            <a:r>
              <a:rPr lang="pt-PT" sz="40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Isabel louva a Maria… e Maria </a:t>
            </a:r>
            <a:r>
              <a:rPr lang="pt-PT" sz="40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glorifica o Senhor </a:t>
            </a:r>
            <a:r>
              <a:rPr lang="pt-PT" sz="40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porque </a:t>
            </a:r>
            <a:r>
              <a:rPr lang="pt-PT" sz="40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Ele exaltou a sua humilde serva</a:t>
            </a:r>
            <a:r>
              <a:rPr lang="pt-PT" sz="40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…</a:t>
            </a:r>
          </a:p>
        </p:txBody>
      </p:sp>
      <p:sp>
        <p:nvSpPr>
          <p:cNvPr id="26" name="WordArt 4"/>
          <p:cNvSpPr>
            <a:spLocks noChangeArrowheads="1" noChangeShapeType="1"/>
          </p:cNvSpPr>
          <p:nvPr/>
        </p:nvSpPr>
        <p:spPr bwMode="auto">
          <a:xfrm>
            <a:off x="5597525" y="5517233"/>
            <a:ext cx="3145997" cy="8462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139700">
                    <a:srgbClr val="FFFFFF">
                      <a:alpha val="7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262436681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7" descr="http://3.bp.blogspot.com/_vbvNEKF8pG8/TEPVrxkmgwI/AAAAAAAAAeY/g4-Vnk9sk4g/s1600/nossa+senhora+da+assunca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8361" y="542905"/>
            <a:ext cx="3686175" cy="54006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2" name="Line 4"/>
          <p:cNvSpPr>
            <a:spLocks noChangeShapeType="1"/>
          </p:cNvSpPr>
          <p:nvPr/>
        </p:nvSpPr>
        <p:spPr bwMode="auto">
          <a:xfrm flipH="1" flipV="1">
            <a:off x="611561" y="1052736"/>
            <a:ext cx="3024336" cy="0"/>
          </a:xfrm>
          <a:prstGeom prst="line">
            <a:avLst/>
          </a:prstGeom>
          <a:noFill/>
          <a:ln w="38100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7413" name="AutoShape 17" descr="data:image/jpg;base64,/9j/4AAQSkZJRgABAQAAAQABAAD/2wCEAAkGBhMSERMTEhMWFRUVFxcXGBcVFxoXGhoXFxQWFhYYFxQaHCYeFxkjGhcYHy8gIycpLCwsFx4xNTAqNSYrLCkBCQoKDgwOFQ8PFCkcFBwpKSkpKSkpKSkpKSkpKSkpKSkpKSkpKSkpKSkpKSkpKSkpKSkpKSkpKSkpKSkpKSkpKf/AABEIAMEBAAMBIgACEQEDEQH/xAAcAAACAgMBAQAAAAAAAAAAAAADBAIFAAEGBwj/xABCEAABAwIEAwUFBQcDAgcAAAABAAIRAyEEEjFBBVFhBiJxgZETMrHB8AdCUqHRFSMzYnKy4RSCopKzFkNTY3PC8f/EABgBAQEBAQEAAAAAAAAAAAAAAAABAgME/8QAHhEBAQEAAwEBAQEBAAAAAAAAAAERAhIhQTFhUQP/2gAMAwEAAhEDEQA/APOoUgxE9kjtp2C7Mq8tUSm6lK6E6kpgXUmhE9mthqgxjFKFJoRA1UDaFhU3hDKKkFJqHKyUBHOW2ulDAUGYkZsotrrv4JqHGOAUv9TZLlSa1UM0aydY6R/lVjmo9J1jdA410zKVqsC0yvYiVqq4nQFUQ+tlv/SuN23/ANzf1QCSotaeSypynw+puwx5EecHRWfEuH1TUIDHlrMrGkNJBDWxI6EyVSU6jGEOqCWXAgxJymDPIGDPROYWiANZsL84gTO+qKYHD3DVrv8ApP6IQKL7SNDG1iQoNp2WmWqL+9qmcQ+bD1SzWwStkOOmn1uqIQFotBCm9oA1QGXKCBYiYJv72l/8lP8A7jUanSlGw9P97TH89P8AvapYKloTdGhaShCyapVbQkgTxQgwEEhGxLe9JQg5QCewqAam2KDmXsgG1Ea1aDZWzIQaeEF4RmobtVFQAWwtA3U1BCUlXbD82xN/A/OyfIUKlKQRzH/4gYp1abmwBUD5cTMZcsgNIOsxPOdltkJPh9I5XQScmouYbO3S8o+dIDuIRWVAkgVsOVFgHAori0hVjaiKysrom8LMwW3RqhECY+tVBYYXBMdRrVHiYDabZ2e50yP9rT6pWi4Nje2pPr8vRWGLAZh6bAR3i6qY3nuM/IE+apy48ki1ZYQ5qjG8yPSZP5BDdWlxOxJPqZCJwmBnf+Fjo8SMo/uSoYSTHNWVMOgiBCkTtJjxSrWxum8O3daRlTB2/wAIbcIrOjBRKtO52VwKUcOYtdM4XBxUpk652fk9qJh2wrHB4cuqUzEd5p/5BXPBw4MpugyxS4dCZpFZAcZhz70JPKrl77JE4eSlgEwdFL2EoooQptpKBVohY+EbEU90q0FQTIEJesxMFhKl7KdUUjCmSiPw5BhBcw7qDZKi5y0QtQoINxbqZJHuuGVwgXGxvp0KM6x/wl8TTJbA6BEw9UuHeuQYMmT9fogmQpBq0FioM1qYw9emJz0y7lDy31lpSTTdTQPNrUN21h4PY74sapB9AGc1RsA6sa7Yj7rrlI5REpjhbSHZ25SWB1Q52lzQGNkSB5dOaB6sMPVIyVixrWtAD6Tthe7SbkyVGphqZP8AGonXVlUeVmqupvJExlJExrz/AFU2tJKSLas3UmtY4A0YdHuufJAOaQDtIHqoGm2fd32fOt9whexIaxxkufm3sGtMNgeRU86vGJWqrRNp9Z+QT+Ew5LRCWbhibq84RhcwjQrpIgDKJathknn9clcv4ZLROosl2cNhdJECpNaN1a8OqNzNixzN+IUKHCx4nqncJggHskBveb8Qs8swjyxjrplgSbOqMyvC5KNUddDFW6x1UHVDLeSBptZQq15QS+yGEEy+dVgYh5Uejh3IAnVEm11M4WSguJFkAqlUyoOdKLXCAxt1lWnMWsqJ7MrWRAMtT/AcO72z3hocwUnl+f3eTfOfmlg0bqxrYxlLC+zgkueA8XEjVzQeWUi43JTEtVz2T0PIc+QUBTVlw3jRDf8ATsbTDntyF5aXPcIkZQLNLrd4XJgW1SoptH3x5hwvz0U1S5W0yMFJ7r6Z8KjR/cQifserqKZPVpD/AO0lXVxT4jFGcoHXXbx28VaUuOMpsrU2gl72tpzlnu+8/cakAdYKUx3Dqg95j2wN2uGlxskjSeIuQQXEbEWm89Vi2mLI42kQcpM7B2vmdCnmCQIB0CrH8PpVAHtqPD3XI9m0NBOsEP0npsuh4fTpMMurAANIJc14FxE2BW+N/wBRHFUrsH4GNHqMx/MqdDDp2lTa7R7bmRJiRtqBeE/h+FOsQA4bw5p+a68cKlgOFBzA6L8uis+FYaHZQFE1ouIjSBeDyKZ4Q8B+a0ldGV0zhhNoEFTo9nDMwrfAYxhiR57K6ZUbFiFx5c7DHIYjhQpDO85WyLnqrfh2HbVyuGUtG/OND5IOO4dWrnI8D2VzIIk8raqx4dTAAZkc0NgXi8KXl4snr5sLloFHLJUH0VBoPlSpzuh5IRA4IMeYCCXo5cDZL1EBKDrpsHqq9gRSDuqp+nWErVcINF6lUqyd00QfSCi6kEZxRcHhC8kCBF5OnmgSqMjRALSrx2A53GxTeC4CajoAPUi9o3TBzPsj9f5TXFKGcloMhujjqXHvE+pA8AnsVwxzHm3umx8DZRq8PLpJ1N5O83vzUxPrn6lIBrXx3mS1w6XifzCsHBpu2SDB7wg3E3/XdAJfRdmqMBnVp90mDYje4BPNbdUc+H3dmuYESTrP6LM/VSYQbC8fJRNIawPRGbhpIJ1GnIfqt1yGt1v8Ov6LWBIVKjnENc8Rcw51zsLG/wCqYbjsW0kVKlQEWLagBgxJkOBT3CKbWPYXMc6DmcGiTA6cgt8Tr+1qOeNHGRbbZYz1v5pTD8SffMKRgx/Cb/8AWOas8JiTDn+xpdxrnmM40EaEuH3h5qhxVB0kNN3ZdeYMfXgi0cW5pyGpAdAdbPYOkukESJGieM7V63FtIb+7e2BPdqDa+7Qn6HFRLQM8F1zDTHL71/DdUODe41A2owiMxDoIBA8dDur6hRYW2EEfnzsuvCJaveHNpud3pDTrAgT4bH1TWLoim7uzaLkHToRKoqWMLRAKI/E5veN/rddmXR0+JRoRbUgzHjyXZ8AxbajJlpheWYPEta8DIL7gmRva8WibyuiwFRz3tLakUy0kA3Ia3VzhoLXk35bLHPjsI9JaAh1KwHJchju0gLYYXZWwAbS68F0cuqU/aBe5r2k+80OEzFxfwK5T/nfrWvHgET2ROyssTw8NvBA6oLKAMwVrEKuwqA6kQrzDcMDge8pYrgxDQReUwc8GFadQMTC6ChwsT3vyUsTwjaEwc2wI4YSrCpw7L+qlT4c4jMBbmpiqrKQpzKfqcOdayI7hkapgrLldT2U7P1XOa/K7Ife1gi8hXvYTsC2sBiKplgd3WROaNZnS/wAF6NT4XRpAMYMsTABJAnpKm4OWrdmcK5jnFpJNp5HnA00QRw5lG7LTAI6RGnNdLiuGhzSGA7akjTmqevweo0SbkmJi8fqtShHF4BjqkuE7CY0gz4arleIYdwvFtBF11WPoVGsMiTeI1g81zeKxWURuZieZW4ir7R8HIw7GGo1xMvIY0nLmym7iNRYeZ5LlsCzK5zb21bt1I6my6XtJi61IUmZy6jADoaBLi3OQXauyzAvsqDE0yHNey8NJJ2yy1s9R3h6ri0NASoYXPnlH5aD5+SLiHQAZ2mQCR4mNL80SlSIAG5I05lX9Q9wziAptqZnGSyGC8S43vt6pE4p03a0+LB8WwVZ4ig1tCm2CHvcXOkGwFhvobaqva0D6lSRvlbMgOMqiGksAv90unqe9OkI+GxOGHcNJ4cBlzEB0yIkGRN52Q3Uw7Mb6EC3KDbxU8S51RtMH90aQy6tdJAPONSTbVS/qQXCNYbiqCYg5g5vu2Goidd1YUqDh7sO/pcHfAqkwQrBzpDTz8yQC0t8CnHGb/X5rfG1PP8WZxBHvAjxEfJCFad0j7QxEn15dE5haPd9o9wAkwJkkj+TUgc7DqtypVlh2gAl0ktEiDBE2EmCBrbdXfAHmpiGuDg1jKZzU4PuBhD2i0HNEyfkuTFfQCYkmTqTzP6K54VxA0nUy0wYB0m7iRcbiLeZV/UO0cQ3NMWjKAT90CAD9aqzwtRoc0slpzAayCJCpuOUW0sRUY3QHY6Tt5IWFxZzsj8Tf7gtZ4hPilQVWtAgEAQAqV1IsImy2cb1K2/Ek63WPFOYPGBrYAvOp/NEwmPzGDoquk+8orKolTRbVsUGvBaLdVHiHFczWgCIn89vrmqw4idVZdnOGjE4llODkcbxsBM32mNVbQizD1HjMGuLZgmDE8p2XV9nOD1GBwqiGOFt7nf0XoPD+H0KNP2bWAN63nnKdpNpgWAAFh4Bc+y48xxvZpzTMzvbXVCwfZ+pWqBjYBJ+9sBcmNwvS34enVeJYLQdPNNUsGxjy4NAJ3hXuYjhMJToUxTaAB0tfcxtdJV68eXNM4m+6r67lmRUnYwxbmhU8ds4+v6IFQwk6tcFakQarVlxI06KvqcJpVH5ntFptz8UN2Jy6FK1McRJm2+y3IjmvtFqhjaVOlIayHm2rhaXbQATHiVyTwA5rKdRzmOYGkEbnK5wjXLmaD5Ky7V4wveSTaZt+FwylI8CkVpee81pLQdzENjnzXC311k8wMvLGFr7tDtWx3hAOt9YFuqZw+KDhAJBue8Nge8ekCURuAq5nH+Jc5spymTeQDqfhJSeLxQEgB0kFpBEdCMwNxzBU7L0z9XPEMa1xGU2AtNvHblA8kk4W6qoq40i2TKA0CCP0tChSxdR5MGGtkkhugG5VnLE5Ta6XB4Qy0C59dLm0jkkadcmtkMFz3gCJgE2cYOlr36o3A+0TQ0Mewh5BDTmABm0ydDfRGx2BAf7WLsa4kQLw2xvylXd9T5FPhyGPLWmAM4JjXLcGys21iWiDYgEcohUzqM06rty4N/4kmVbcEwrn0huQSLfXVa4s1jWSYRJvbZWrOFZR3lKngWAzut4yqg0qxwBdY/eZds/1DLPQOk3TbcO1xvoATbWBy6pzg+NZSr03hlmubc3AbMEhvQTurgztNTjFVALElpcBs9zQXj1JVdhZ9oz+tn94VhxfDFtas0S7K9wO51ME8wear8NWmoz+tn97Vr4jncghQKDSxN4lSfi4070coXLWhqTrpmRyCrWcQcTZrR4lSHEXSZygDlefQ2U7C94dhmvc1thmIFzGpg3Oi9P4BicBhWGkyvRLmudncXNDi6bz4C1rLwzEV3we/wCENnxAHzUaOGcb3E7mL+AJUt1XvGP47QGlanH9bdPVVVXtRexa9o0gyPyK8iFEW7p8baeimwiPvAzt08E7D6G4HxAVRnG4E+misMR0XmP2YcZc4vpOJMAFs2OpnqfNekuqkDSLJ9C2JJjVJmkSJUq/FIK3S4iKgj6jdaRXV3wqutUgnVWuLwQF4dF9DEcrkKlrUS067b2W4A3cSGSTyVF2lY+m3vSAZGu+pt4LqOzzDn90Q603kDxGiuuNdjBiGEGpl3ECb9SdVOV+EeM8Mwza9RtNrRmINzvA5/WqDiC1j3U6gkUy4AyWkHSxF/Ir2LgPY2jgnPc3vF8CXASOcHYSq7jX2c0K1Z7pyBwIME+8Q6HdY7pjQwuV4tTlZdebMa8sIpvFRpv+F3M66/kjYXEUYyload/aDXz0VXxHhlbDPqZScrSQDpMdNygDj9QgtqMDhfYW3kTvr6rleL08f+0+rnEcCa4TTdl6CS30KpTgn031AegOQ+d27j9VvA59adU84Pj/AJVxw+iX1iXXzMgmLTuPVPY1ePHn+Rzb8MCSZAHh3Z6jVquOE4kmKZM5WuAD3Egj8LSLgZZv0V43gLKznCIc2IcDBIgQSdyqYYU0nloY6QJlt7cywifQhbnrz8+PVutw9pY72cgZsxDoMd0NjM3Uz00XQdlsO4Ui0jqOaqGuJnIYEQ4cwNAWneeY3sr7sbhSKrzezQNLTO87rcuViyHmcLe+94+ua1V4NlEz5K+qOAF7BLvx9Px+uq3rOOfGCeRABuevLmiM4HUt19f8K4GLM7RyCcZjGQOvNXaB9psK32lN4kVPZNc5zTAcSIkjnba9+ipWUASzujN7RsmIPvjcWXY9raDDSpBvvMbmA3ymB+RXDNxZNRgn77f7mpx2xHnNHF2kMAmOo/PdbcdSSNfD1UG4UQBYGJJyyfUlLHDs1c53muLR2nGxBidBI+PVSdQkjffYXgTulv8AUNEQCem3jzU2Yh3STzP6hQWRLYsCTbNmAFwdjqBqgBhGkxBjvSJ0ued9OqG3GjSNtfldDdifwu8osqCew3JPXvRA+vgj0qckAOkWHOZ5Skzi3WEAdQrvglEue0mZkHutzadEkHo/2edkcrm1S+ct4gtIJBi837p+K7TjGJIkASN7rOzjIogNpubc2Jvrr4LeO4K6pMu1Gg5+Ks/RyVeXu5dJRKJLbi+2sX5Dmuip8DFNhyQ6paZNpUqfAXWL3A9G2H11W+0ZxRV+OOZLXCCNiZU+HMZWibCeUT8iug/YlMG+UTqdyfFSp8PYCNJBOW8lO0XEcLhmMaA2LdIUq1SGwovwZn3/AMpURhH7OCgVq1idfTbxQ6+KtMxEhNYjDCOvT5JCphKh2kdQFqYig4jwhlcQ+N4PKdPTVcwfs1bmOarbpsddDbp59F2NbgznuEnKBrH5JPH8PqMIyuLrcvq0Ldkqa5PhnYR/tAHPY1oMC8wOrfveC6XC9hi0fx2REw1pEnabmBHJHw7Xg2aTe4Np6D62Vnh/bn/y3DqP0WLxjU5WFW8LbRBLDd2s7x1PiUPFwHZwBO8axGxVs3Cn8BB6kT6OupGRct15wUkwttcU7CU3Awy5nQXOvzTvCGmlT90guN5Dj0Gq6GpQbMmPynyELeZpdJyxycfkqmufxVRxmWH65KrqAg2aYnkV3VPBUYkNE9J/LmlzTpbtM8mn4gH4pKOKdij1RMPiSSNdbkePRdVUwTH2bN+on0JWM4O46ZmjnLf0V01W8axr69UOpNfDWBgOXYRPqqilwt/tWEg++0mW/wA4K6UYcAZfaGZ94ugDyy3Q34UlzQ6qZDmx3Q0e8DsfJT3B4hVoOa4CCDuP8aoVWg7UgDxifReuVnMr0y1tSm8Fp0OV5/3ODibciNd1yXGvs+c0Z21KYBnul5cbTE92y5Xi05/AdlcTWaKjKUtOhzNAMWMSU1X7E4wXNCo7llAePVpKnwrFYnAkVKboFzsWuiAbGx5TqvQuB9unVGfuqTHASS0GHX1lup8QrOOjzfC9k8S4fwH2OkAfEhRxPAa1K9Si9u1wQN7zpC9swtJ+MbZr6R2ccrhImNYMT8Nwi1OAVmCHV2vc6O65rRMC4ki+6vUeQ8L7M13lpFJxGUOPcMBgJEyV7X2O7INwzczw0vM3AixAtGype0/H62DwrS3I17jlpiWkWElwbOgHPmF5+/7TeJPk/wCoyTAhrWj0MGD8Vi/wfQD6zW6kDxMekpWtj6BiazBB/wDUaL8tV808T4jUe7NUqPqON5eSTfoTZVVXFEnkpg+tGNbyF7+P6qFam/7pAXzt2V+0nF4Lutd7Snb93UlwH9J1Z5W6L2PhP2n4KrSY59UUnuF2PkQdxmiInQqDpm4X8UH8lrKxps2/QTCyhjmPaHtcC06OBBafA7rDiWtgXM+aAjqfIx1WChuigrMyaE8ZTAGwOukmVWNAeTNM880RbrGiu6kakWG6ynUadNPBWVFK7CNG35n4KBwocfcsNwYVqWBz4bqImOXJSqUJm/kt9jFQzB30t4yp+wG4Ijr9SrE0AOiWI9NVdCIFzflzJ9Sla0nR/kriOWn1spNf0B8QmihfhnOjv/lKj+zehd4CPyXSNoEXAH1dbFQtFgCT1TsY5ocLJEhlSPALR4a4j3SAN3NNvNdBTxp1Jjy+EJqni2xEj66KdqY40YOoHCGgnYi3zUa4rxlLDHK9/HmuyeaZNwDtcBCfQYDII8IgFXv/ABMcM+m9pgtcI2jRZSpVC5tnES3YxqORXetoNOjRzmOnVQFBgImBEf4V7/wx8sOc6ZAjfu/psrOh2qxAY1jnio1mjagmB+GfejzXrbezuALS52GYBydTykdReXBAp9jMGDmp0mvm0OEC45RYdSplac32ewuF4gHDI9jmATTdUJEOs4sIaSRI3uJHirml9lWED/aU69WnlOjTdv8AuiWlPO7OgH91Ro03Ni4qAOgdGzbomaXCy5omsDlvlaSCec2GZaxFlhcO6+XFOqQIghjT6kAI76Na8VMxG0UyZ2hVWExFFryKlYNaLFppyfN3+ExXxuDizg6JuO64TtZoKmCl7S9lMVjKralTK1rGZWj3oJuSYG56Kgq9gMXTaAGioRdrmgxpaZA0ldzR4zh2jMHOI5G49SR81mJ46AzuljQ4yTzHUpg8nf8AZzji4g0iD1nfwFrqGJ+zbGsN6Ycdg10n4L1anxuk4EOc8no/l0sAUhVxTw4kVSW30c8EA2GhglOhrx/2YpjvC+46/psoHF9APkPrmu9xPZOhVeXF7gLd2xE9HEzfqEvieyGFbAa/WSTJMSebbWHis9KrfYLtj7MOw7nEB72mnm91hdYj+WbX5r1LDEMOcuc5wMnvOJEaiN15EzsbRyl2d4Mbhsf3TH5rqOEcWxNKnldVYSwRmIyvywIEgXI05rU41HfftZxd3g6m0CczhHoNT4KdTj4BEWE6u3A+C4mpxZzhPtWu8HHXlBuiUKxIuQBYSRm1/mv6J0NdPT44ajyTlDbgB1xr00MKOHqHNLasN0guk6+Gioq9XvG5NrRSMW2BKHh+JBrjmtF7uyxOxj4K9E16DQIDe74oVevlXMs7UgiA5t9TBBHg39StYjipPuuaRtmdfzERz0Wei6scdxUgGLnTrfroq/8AadRhl4lkjSJA6DdVruIEg6dcpvboSDdQo8TAknM4CYbeSTF+QHmtzimrir2jAJOWQJvppA909VlDtE2ocrWuE7gZttYHVUNfGyJawNJ3dBI8BEBa4djhnIcyzhHdcQRzPXVOqa7SnxEta41M1rDqSLJhrCS06C207DX1XKf66oAPZluRpiDeRtAOqaxXaKs5sMytjUm/zWOrWrzHUmAHvQDEnQCD+JLUWh0ZSHH4Dw1XHe0OYl7y8+J+SsMFBdmFhoSwxE2uCdfNXriauatFzbsFxfXrylQo8WcSWvBGtyIufHdLgVAHCm8k/wAzSDfbOTqm8CXvBbVZMiPCdy79EDWHxhHdJi3yU3w4gzmuNJiZGpQm8Pptbc3Ogmb6kA8gLoFF9MO7snvCcjokza3L/KyriWdu60fcMfiyl1vrZZW7UMcCTRpgkm7SwuJ/pM2XKUsX+B7G/wC8fRWFjYJ9sw9AZ85MLp4jp28aY4tLzmN4Ey0DYZbeicwvEGHfNBnvCB6kxA2+a5LD4ZrgSXsAHN7Rr0N/SVs4YDR9I+NRvwKujpaXF2TlqVKpYLDJliBYCYkAIWN7TNuKbYA0Li55MdJAHoudpYYvmHssCYLm36A5vioZSbS0xyLT800XtPEsqXccvkANbjW3isrV6YaSx+bvEQTcjwbqqJztyYdy7vxJspMqtG4J6vHyV7C2biGmbkaWDbfGyZo1ANKh826fnCpm4sN3Z6i/5qTcSCbFpnq39VdHSVaDHt/dvc86xlnQXJIHPkh1cO1zYNItdABLTaRvlcVXYLGAS17ssxo5uxtvJ9QrmhhWPDnOrUSDFzZ3/UZupQu/CscA1xaAIDYqZXjqZsZO0WQMXwqk2m14rzNshEuaOvXVRxvCxm/dvY5p3c9o9bqdLhL7XpQRMNeNLfevCbBHC4RjbhxO5BIjpLdT6Kba7hBOWGm0nNadGgwB5gouLJbHcOkAio06bmEo2oZBcHEa3dII8naeaCWJxT3utUIBmBmNhOkzdRpU+b7nqT6xaSh1cTlJIeBP8zB5ASYWjxJp1qN86g+EK6HqhY2GuyuI1JkHygwR1Q314BDQNZkZtOkpb9s0mCxYT1cP1U29puQZYadz4ypoJhajpFnEfy9Op0KdbXc8gBgjkZJvM8yqqp2iIguLYI17hnoS0yCFr/xVSzSGtFtS5uu9uSdoYeFa5zEC+pPXRMjHNE6XiCCY6id1zzu2+zWU3CdwzTx1VZju0+IqnKw+zb+GnDW85Jm/qs3nDHVca7RGi1rQ1mZ+YzBtlGpXJ4jtRXeQMxA/lDRBi1mpXEh72tc+qXHeXZiJ1AGaI03SQ4YzN3nf82bdJXO8quH3cTqVAf3j+Rlxgab+KJS7T4hsD277W1BBJ8VXBjWubIJaNe80E6zbRKPYbnM3nAIMXsOhhZ2q63A/aFXpOAqFtVo0zDQRe4IhXGG+1YkxVpB39By22sdx4rzurUGW0TF+8EY1gIz1GnkGOGnUzqm0epVftHoWIY4P0/eCbdIlFodpHVMgDqV3MgNGUxmEXB6ryV+MpCxcPN0p3h+Mp+2pwBGeno7/ANxu0rXYXhWO0WLFkaUnLFioGscsWIjbFIfJYsVVj1unqFixEEeo/dPisWJRErQ1WLFAR+3mtbFYsVEXanxWlpYg0VOn81ixRUam3iVjlpYgmpu90rFig0z3UPYLFiok1RpanyWLFARn3kI/MLFilGno+D/jU/62f9xqxYoP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_tradnl">
              <a:latin typeface="Times New Roman" pitchFamily="18" charset="0"/>
            </a:endParaRPr>
          </a:p>
        </p:txBody>
      </p:sp>
      <p:sp>
        <p:nvSpPr>
          <p:cNvPr id="17414" name="AutoShape 19" descr="data:image/jpg;base64,/9j/4AAQSkZJRgABAQAAAQABAAD/2wCEAAkGBhMSERMTEhMWFRUVFxcXGBcVFxoXGhoXFxQWFhYYFxQaHCYeFxkjGhcYHy8gIycpLCwsFx4xNTAqNSYrLCkBCQoKDgwOFQ8PFCkcFBwpKSkpKSkpKSkpKSkpKSkpKSkpKSkpKSkpKSkpKSkpKSkpKSkpKSkpKSkpKSkpKSkpKf/AABEIAMEBAAMBIgACEQEDEQH/xAAcAAACAgMBAQAAAAAAAAAAAAADBAIFAAEGBwj/xABCEAABAwIEAwUFBQcDAgcAAAABAAIRAyEEEjFBBVFhBiJxgZETMrHB8AdCUqHRFSMzYnKy4RSCopKzFkNTY3PC8f/EABgBAQEBAQEAAAAAAAAAAAAAAAABAgME/8QAHhEBAQEAAwEBAQEBAAAAAAAAAAERAhIhQTFhUQP/2gAMAwEAAhEDEQA/APOoUgxE9kjtp2C7Mq8tUSm6lK6E6kpgXUmhE9mthqgxjFKFJoRA1UDaFhU3hDKKkFJqHKyUBHOW2ulDAUGYkZsotrrv4JqHGOAUv9TZLlSa1UM0aydY6R/lVjmo9J1jdA410zKVqsC0yvYiVqq4nQFUQ+tlv/SuN23/ANzf1QCSotaeSypynw+puwx5EecHRWfEuH1TUIDHlrMrGkNJBDWxI6EyVSU6jGEOqCWXAgxJymDPIGDPROYWiANZsL84gTO+qKYHD3DVrv8ApP6IQKL7SNDG1iQoNp2WmWqL+9qmcQ+bD1SzWwStkOOmn1uqIQFotBCm9oA1QGXKCBYiYJv72l/8lP8A7jUanSlGw9P97TH89P8AvapYKloTdGhaShCyapVbQkgTxQgwEEhGxLe9JQg5QCewqAam2KDmXsgG1Ea1aDZWzIQaeEF4RmobtVFQAWwtA3U1BCUlXbD82xN/A/OyfIUKlKQRzH/4gYp1abmwBUD5cTMZcsgNIOsxPOdltkJPh9I5XQScmouYbO3S8o+dIDuIRWVAkgVsOVFgHAori0hVjaiKysrom8LMwW3RqhECY+tVBYYXBMdRrVHiYDabZ2e50yP9rT6pWi4Nje2pPr8vRWGLAZh6bAR3i6qY3nuM/IE+apy48ki1ZYQ5qjG8yPSZP5BDdWlxOxJPqZCJwmBnf+Fjo8SMo/uSoYSTHNWVMOgiBCkTtJjxSrWxum8O3daRlTB2/wAIbcIrOjBRKtO52VwKUcOYtdM4XBxUpk652fk9qJh2wrHB4cuqUzEd5p/5BXPBw4MpugyxS4dCZpFZAcZhz70JPKrl77JE4eSlgEwdFL2EoooQptpKBVohY+EbEU90q0FQTIEJesxMFhKl7KdUUjCmSiPw5BhBcw7qDZKi5y0QtQoINxbqZJHuuGVwgXGxvp0KM6x/wl8TTJbA6BEw9UuHeuQYMmT9fogmQpBq0FioM1qYw9emJz0y7lDy31lpSTTdTQPNrUN21h4PY74sapB9AGc1RsA6sa7Yj7rrlI5REpjhbSHZ25SWB1Q52lzQGNkSB5dOaB6sMPVIyVixrWtAD6Tthe7SbkyVGphqZP8AGonXVlUeVmqupvJExlJExrz/AFU2tJKSLas3UmtY4A0YdHuufJAOaQDtIHqoGm2fd32fOt9whexIaxxkufm3sGtMNgeRU86vGJWqrRNp9Z+QT+Ew5LRCWbhibq84RhcwjQrpIgDKJathknn9clcv4ZLROosl2cNhdJECpNaN1a8OqNzNixzN+IUKHCx4nqncJggHskBveb8Qs8swjyxjrplgSbOqMyvC5KNUddDFW6x1UHVDLeSBptZQq15QS+yGEEy+dVgYh5Uejh3IAnVEm11M4WSguJFkAqlUyoOdKLXCAxt1lWnMWsqJ7MrWRAMtT/AcO72z3hocwUnl+f3eTfOfmlg0bqxrYxlLC+zgkueA8XEjVzQeWUi43JTEtVz2T0PIc+QUBTVlw3jRDf8ATsbTDntyF5aXPcIkZQLNLrd4XJgW1SoptH3x5hwvz0U1S5W0yMFJ7r6Z8KjR/cQifserqKZPVpD/AO0lXVxT4jFGcoHXXbx28VaUuOMpsrU2gl72tpzlnu+8/cakAdYKUx3Dqg95j2wN2uGlxskjSeIuQQXEbEWm89Vi2mLI42kQcpM7B2vmdCnmCQIB0CrH8PpVAHtqPD3XI9m0NBOsEP0npsuh4fTpMMurAANIJc14FxE2BW+N/wBRHFUrsH4GNHqMx/MqdDDp2lTa7R7bmRJiRtqBeE/h+FOsQA4bw5p+a68cKlgOFBzA6L8uis+FYaHZQFE1ouIjSBeDyKZ4Q8B+a0ldGV0zhhNoEFTo9nDMwrfAYxhiR57K6ZUbFiFx5c7DHIYjhQpDO85WyLnqrfh2HbVyuGUtG/OND5IOO4dWrnI8D2VzIIk8raqx4dTAAZkc0NgXi8KXl4snr5sLloFHLJUH0VBoPlSpzuh5IRA4IMeYCCXo5cDZL1EBKDrpsHqq9gRSDuqp+nWErVcINF6lUqyd00QfSCi6kEZxRcHhC8kCBF5OnmgSqMjRALSrx2A53GxTeC4CajoAPUi9o3TBzPsj9f5TXFKGcloMhujjqXHvE+pA8AnsVwxzHm3umx8DZRq8PLpJ1N5O83vzUxPrn6lIBrXx3mS1w6XifzCsHBpu2SDB7wg3E3/XdAJfRdmqMBnVp90mDYje4BPNbdUc+H3dmuYESTrP6LM/VSYQbC8fJRNIawPRGbhpIJ1GnIfqt1yGt1v8Ov6LWBIVKjnENc8Rcw51zsLG/wCqYbjsW0kVKlQEWLagBgxJkOBT3CKbWPYXMc6DmcGiTA6cgt8Tr+1qOeNHGRbbZYz1v5pTD8SffMKRgx/Cb/8AWOas8JiTDn+xpdxrnmM40EaEuH3h5qhxVB0kNN3ZdeYMfXgi0cW5pyGpAdAdbPYOkukESJGieM7V63FtIb+7e2BPdqDa+7Qn6HFRLQM8F1zDTHL71/DdUODe41A2owiMxDoIBA8dDur6hRYW2EEfnzsuvCJaveHNpud3pDTrAgT4bH1TWLoim7uzaLkHToRKoqWMLRAKI/E5veN/rddmXR0+JRoRbUgzHjyXZ8AxbajJlpheWYPEta8DIL7gmRva8WibyuiwFRz3tLakUy0kA3Ia3VzhoLXk35bLHPjsI9JaAh1KwHJchju0gLYYXZWwAbS68F0cuqU/aBe5r2k+80OEzFxfwK5T/nfrWvHgET2ROyssTw8NvBA6oLKAMwVrEKuwqA6kQrzDcMDge8pYrgxDQReUwc8GFadQMTC6ChwsT3vyUsTwjaEwc2wI4YSrCpw7L+qlT4c4jMBbmpiqrKQpzKfqcOdayI7hkapgrLldT2U7P1XOa/K7Ife1gi8hXvYTsC2sBiKplgd3WROaNZnS/wAF6NT4XRpAMYMsTABJAnpKm4OWrdmcK5jnFpJNp5HnA00QRw5lG7LTAI6RGnNdLiuGhzSGA7akjTmqevweo0SbkmJi8fqtShHF4BjqkuE7CY0gz4arleIYdwvFtBF11WPoVGsMiTeI1g81zeKxWURuZieZW4ir7R8HIw7GGo1xMvIY0nLmym7iNRYeZ5LlsCzK5zb21bt1I6my6XtJi61IUmZy6jADoaBLi3OQXauyzAvsqDE0yHNey8NJJ2yy1s9R3h6ri0NASoYXPnlH5aD5+SLiHQAZ2mQCR4mNL80SlSIAG5I05lX9Q9wziAptqZnGSyGC8S43vt6pE4p03a0+LB8WwVZ4ig1tCm2CHvcXOkGwFhvobaqva0D6lSRvlbMgOMqiGksAv90unqe9OkI+GxOGHcNJ4cBlzEB0yIkGRN52Q3Uw7Mb6EC3KDbxU8S51RtMH90aQy6tdJAPONSTbVS/qQXCNYbiqCYg5g5vu2Goidd1YUqDh7sO/pcHfAqkwQrBzpDTz8yQC0t8CnHGb/X5rfG1PP8WZxBHvAjxEfJCFad0j7QxEn15dE5haPd9o9wAkwJkkj+TUgc7DqtypVlh2gAl0ktEiDBE2EmCBrbdXfAHmpiGuDg1jKZzU4PuBhD2i0HNEyfkuTFfQCYkmTqTzP6K54VxA0nUy0wYB0m7iRcbiLeZV/UO0cQ3NMWjKAT90CAD9aqzwtRoc0slpzAayCJCpuOUW0sRUY3QHY6Tt5IWFxZzsj8Tf7gtZ4hPilQVWtAgEAQAqV1IsImy2cb1K2/Ek63WPFOYPGBrYAvOp/NEwmPzGDoquk+8orKolTRbVsUGvBaLdVHiHFczWgCIn89vrmqw4idVZdnOGjE4llODkcbxsBM32mNVbQizD1HjMGuLZgmDE8p2XV9nOD1GBwqiGOFt7nf0XoPD+H0KNP2bWAN63nnKdpNpgWAAFh4Bc+y48xxvZpzTMzvbXVCwfZ+pWqBjYBJ+9sBcmNwvS34enVeJYLQdPNNUsGxjy4NAJ3hXuYjhMJToUxTaAB0tfcxtdJV68eXNM4m+6r67lmRUnYwxbmhU8ds4+v6IFQwk6tcFakQarVlxI06KvqcJpVH5ntFptz8UN2Jy6FK1McRJm2+y3IjmvtFqhjaVOlIayHm2rhaXbQATHiVyTwA5rKdRzmOYGkEbnK5wjXLmaD5Ky7V4wveSTaZt+FwylI8CkVpee81pLQdzENjnzXC311k8wMvLGFr7tDtWx3hAOt9YFuqZw+KDhAJBue8Nge8ekCURuAq5nH+Jc5spymTeQDqfhJSeLxQEgB0kFpBEdCMwNxzBU7L0z9XPEMa1xGU2AtNvHblA8kk4W6qoq40i2TKA0CCP0tChSxdR5MGGtkkhugG5VnLE5Ta6XB4Qy0C59dLm0jkkadcmtkMFz3gCJgE2cYOlr36o3A+0TQ0Mewh5BDTmABm0ydDfRGx2BAf7WLsa4kQLw2xvylXd9T5FPhyGPLWmAM4JjXLcGys21iWiDYgEcohUzqM06rty4N/4kmVbcEwrn0huQSLfXVa4s1jWSYRJvbZWrOFZR3lKngWAzut4yqg0qxwBdY/eZds/1DLPQOk3TbcO1xvoATbWBy6pzg+NZSr03hlmubc3AbMEhvQTurgztNTjFVALElpcBs9zQXj1JVdhZ9oz+tn94VhxfDFtas0S7K9wO51ME8wear8NWmoz+tn97Vr4jncghQKDSxN4lSfi4070coXLWhqTrpmRyCrWcQcTZrR4lSHEXSZygDlefQ2U7C94dhmvc1thmIFzGpg3Oi9P4BicBhWGkyvRLmudncXNDi6bz4C1rLwzEV3we/wCENnxAHzUaOGcb3E7mL+AJUt1XvGP47QGlanH9bdPVVVXtRexa9o0gyPyK8iFEW7p8baeimwiPvAzt08E7D6G4HxAVRnG4E+misMR0XmP2YcZc4vpOJMAFs2OpnqfNekuqkDSLJ9C2JJjVJmkSJUq/FIK3S4iKgj6jdaRXV3wqutUgnVWuLwQF4dF9DEcrkKlrUS067b2W4A3cSGSTyVF2lY+m3vSAZGu+pt4LqOzzDn90Q603kDxGiuuNdjBiGEGpl3ECb9SdVOV+EeM8Mwza9RtNrRmINzvA5/WqDiC1j3U6gkUy4AyWkHSxF/Ir2LgPY2jgnPc3vF8CXASOcHYSq7jX2c0K1Z7pyBwIME+8Q6HdY7pjQwuV4tTlZdebMa8sIpvFRpv+F3M66/kjYXEUYyload/aDXz0VXxHhlbDPqZScrSQDpMdNygDj9QgtqMDhfYW3kTvr6rleL08f+0+rnEcCa4TTdl6CS30KpTgn031AegOQ+d27j9VvA59adU84Pj/AJVxw+iX1iXXzMgmLTuPVPY1ePHn+Rzb8MCSZAHh3Z6jVquOE4kmKZM5WuAD3Egj8LSLgZZv0V43gLKznCIc2IcDBIgQSdyqYYU0nloY6QJlt7cywifQhbnrz8+PVutw9pY72cgZsxDoMd0NjM3Uz00XQdlsO4Ui0jqOaqGuJnIYEQ4cwNAWneeY3sr7sbhSKrzezQNLTO87rcuViyHmcLe+94+ua1V4NlEz5K+qOAF7BLvx9Px+uq3rOOfGCeRABuevLmiM4HUt19f8K4GLM7RyCcZjGQOvNXaB9psK32lN4kVPZNc5zTAcSIkjnba9+ipWUASzujN7RsmIPvjcWXY9raDDSpBvvMbmA3ymB+RXDNxZNRgn77f7mpx2xHnNHF2kMAmOo/PdbcdSSNfD1UG4UQBYGJJyyfUlLHDs1c53muLR2nGxBidBI+PVSdQkjffYXgTulv8AUNEQCem3jzU2Yh3STzP6hQWRLYsCTbNmAFwdjqBqgBhGkxBjvSJ0ued9OqG3GjSNtfldDdifwu8osqCew3JPXvRA+vgj0qckAOkWHOZ5Skzi3WEAdQrvglEue0mZkHutzadEkHo/2edkcrm1S+ct4gtIJBi837p+K7TjGJIkASN7rOzjIogNpubc2Jvrr4LeO4K6pMu1Gg5+Ks/RyVeXu5dJRKJLbi+2sX5Dmuip8DFNhyQ6paZNpUqfAXWL3A9G2H11W+0ZxRV+OOZLXCCNiZU+HMZWibCeUT8iug/YlMG+UTqdyfFSp8PYCNJBOW8lO0XEcLhmMaA2LdIUq1SGwovwZn3/AMpURhH7OCgVq1idfTbxQ6+KtMxEhNYjDCOvT5JCphKh2kdQFqYig4jwhlcQ+N4PKdPTVcwfs1bmOarbpsddDbp59F2NbgznuEnKBrH5JPH8PqMIyuLrcvq0Ldkqa5PhnYR/tAHPY1oMC8wOrfveC6XC9hi0fx2REw1pEnabmBHJHw7Xg2aTe4Np6D62Vnh/bn/y3DqP0WLxjU5WFW8LbRBLDd2s7x1PiUPFwHZwBO8axGxVs3Cn8BB6kT6OupGRct15wUkwttcU7CU3Awy5nQXOvzTvCGmlT90guN5Dj0Gq6GpQbMmPynyELeZpdJyxycfkqmufxVRxmWH65KrqAg2aYnkV3VPBUYkNE9J/LmlzTpbtM8mn4gH4pKOKdij1RMPiSSNdbkePRdVUwTH2bN+on0JWM4O46ZmjnLf0V01W8axr69UOpNfDWBgOXYRPqqilwt/tWEg++0mW/wA4K6UYcAZfaGZ94ugDyy3Q34UlzQ6qZDmx3Q0e8DsfJT3B4hVoOa4CCDuP8aoVWg7UgDxifReuVnMr0y1tSm8Fp0OV5/3ODibciNd1yXGvs+c0Z21KYBnul5cbTE92y5Xi05/AdlcTWaKjKUtOhzNAMWMSU1X7E4wXNCo7llAePVpKnwrFYnAkVKboFzsWuiAbGx5TqvQuB9unVGfuqTHASS0GHX1lup8QrOOjzfC9k8S4fwH2OkAfEhRxPAa1K9Si9u1wQN7zpC9swtJ+MbZr6R2ccrhImNYMT8Nwi1OAVmCHV2vc6O65rRMC4ki+6vUeQ8L7M13lpFJxGUOPcMBgJEyV7X2O7INwzczw0vM3AixAtGype0/H62DwrS3I17jlpiWkWElwbOgHPmF5+/7TeJPk/wCoyTAhrWj0MGD8Vi/wfQD6zW6kDxMekpWtj6BiazBB/wDUaL8tV808T4jUe7NUqPqON5eSTfoTZVVXFEnkpg+tGNbyF7+P6qFam/7pAXzt2V+0nF4Lutd7Snb93UlwH9J1Z5W6L2PhP2n4KrSY59UUnuF2PkQdxmiInQqDpm4X8UH8lrKxps2/QTCyhjmPaHtcC06OBBafA7rDiWtgXM+aAjqfIx1WChuigrMyaE8ZTAGwOukmVWNAeTNM880RbrGiu6kakWG6ynUadNPBWVFK7CNG35n4KBwocfcsNwYVqWBz4bqImOXJSqUJm/kt9jFQzB30t4yp+wG4Ijr9SrE0AOiWI9NVdCIFzflzJ9Sla0nR/kriOWn1spNf0B8QmihfhnOjv/lKj+zehd4CPyXSNoEXAH1dbFQtFgCT1TsY5ocLJEhlSPALR4a4j3SAN3NNvNdBTxp1Jjy+EJqni2xEj66KdqY40YOoHCGgnYi3zUa4rxlLDHK9/HmuyeaZNwDtcBCfQYDII8IgFXv/ABMcM+m9pgtcI2jRZSpVC5tnES3YxqORXetoNOjRzmOnVQFBgImBEf4V7/wx8sOc6ZAjfu/psrOh2qxAY1jnio1mjagmB+GfejzXrbezuALS52GYBydTykdReXBAp9jMGDmp0mvm0OEC45RYdSplac32ewuF4gHDI9jmATTdUJEOs4sIaSRI3uJHirml9lWED/aU69WnlOjTdv8AuiWlPO7OgH91Ro03Ni4qAOgdGzbomaXCy5omsDlvlaSCec2GZaxFlhcO6+XFOqQIghjT6kAI76Na8VMxG0UyZ2hVWExFFryKlYNaLFppyfN3+ExXxuDizg6JuO64TtZoKmCl7S9lMVjKralTK1rGZWj3oJuSYG56Kgq9gMXTaAGioRdrmgxpaZA0ldzR4zh2jMHOI5G49SR81mJ46AzuljQ4yTzHUpg8nf8AZzji4g0iD1nfwFrqGJ+zbGsN6Ycdg10n4L1anxuk4EOc8no/l0sAUhVxTw4kVSW30c8EA2GhglOhrx/2YpjvC+46/psoHF9APkPrmu9xPZOhVeXF7gLd2xE9HEzfqEvieyGFbAa/WSTJMSebbWHis9KrfYLtj7MOw7nEB72mnm91hdYj+WbX5r1LDEMOcuc5wMnvOJEaiN15EzsbRyl2d4Mbhsf3TH5rqOEcWxNKnldVYSwRmIyvywIEgXI05rU41HfftZxd3g6m0CczhHoNT4KdTj4BEWE6u3A+C4mpxZzhPtWu8HHXlBuiUKxIuQBYSRm1/mv6J0NdPT44ajyTlDbgB1xr00MKOHqHNLasN0guk6+Gioq9XvG5NrRSMW2BKHh+JBrjmtF7uyxOxj4K9E16DQIDe74oVevlXMs7UgiA5t9TBBHg39StYjipPuuaRtmdfzERz0Wei6scdxUgGLnTrfroq/8AadRhl4lkjSJA6DdVruIEg6dcpvboSDdQo8TAknM4CYbeSTF+QHmtzimrir2jAJOWQJvppA909VlDtE2ocrWuE7gZttYHVUNfGyJawNJ3dBI8BEBa4djhnIcyzhHdcQRzPXVOqa7SnxEta41M1rDqSLJhrCS06C207DX1XKf66oAPZluRpiDeRtAOqaxXaKs5sMytjUm/zWOrWrzHUmAHvQDEnQCD+JLUWh0ZSHH4Dw1XHe0OYl7y8+J+SsMFBdmFhoSwxE2uCdfNXriauatFzbsFxfXrylQo8WcSWvBGtyIufHdLgVAHCm8k/wAzSDfbOTqm8CXvBbVZMiPCdy79EDWHxhHdJi3yU3w4gzmuNJiZGpQm8Pptbc3Ogmb6kA8gLoFF9MO7snvCcjokza3L/KyriWdu60fcMfiyl1vrZZW7UMcCTRpgkm7SwuJ/pM2XKUsX+B7G/wC8fRWFjYJ9sw9AZ85MLp4jp28aY4tLzmN4Ey0DYZbeicwvEGHfNBnvCB6kxA2+a5LD4ZrgSXsAHN7Rr0N/SVs4YDR9I+NRvwKujpaXF2TlqVKpYLDJliBYCYkAIWN7TNuKbYA0Li55MdJAHoudpYYvmHssCYLm36A5vioZSbS0xyLT800XtPEsqXccvkANbjW3isrV6YaSx+bvEQTcjwbqqJztyYdy7vxJspMqtG4J6vHyV7C2biGmbkaWDbfGyZo1ANKh826fnCpm4sN3Z6i/5qTcSCbFpnq39VdHSVaDHt/dvc86xlnQXJIHPkh1cO1zYNItdABLTaRvlcVXYLGAS17ssxo5uxtvJ9QrmhhWPDnOrUSDFzZ3/UZupQu/CscA1xaAIDYqZXjqZsZO0WQMXwqk2m14rzNshEuaOvXVRxvCxm/dvY5p3c9o9bqdLhL7XpQRMNeNLfevCbBHC4RjbhxO5BIjpLdT6Kba7hBOWGm0nNadGgwB5gouLJbHcOkAio06bmEo2oZBcHEa3dII8naeaCWJxT3utUIBmBmNhOkzdRpU+b7nqT6xaSh1cTlJIeBP8zB5ASYWjxJp1qN86g+EK6HqhY2GuyuI1JkHygwR1Q314BDQNZkZtOkpb9s0mCxYT1cP1U29puQZYadz4ypoJhajpFnEfy9Op0KdbXc8gBgjkZJvM8yqqp2iIguLYI17hnoS0yCFr/xVSzSGtFtS5uu9uSdoYeFa5zEC+pPXRMjHNE6XiCCY6id1zzu2+zWU3CdwzTx1VZju0+IqnKw+zb+GnDW85Jm/qs3nDHVca7RGi1rQ1mZ+YzBtlGpXJ4jtRXeQMxA/lDRBi1mpXEh72tc+qXHeXZiJ1AGaI03SQ4YzN3nf82bdJXO8quH3cTqVAf3j+Rlxgab+KJS7T4hsD277W1BBJ8VXBjWubIJaNe80E6zbRKPYbnM3nAIMXsOhhZ2q63A/aFXpOAqFtVo0zDQRe4IhXGG+1YkxVpB39By22sdx4rzurUGW0TF+8EY1gIz1GnkGOGnUzqm0epVftHoWIY4P0/eCbdIlFodpHVMgDqV3MgNGUxmEXB6ryV+MpCxcPN0p3h+Mp+2pwBGeno7/ANxu0rXYXhWO0WLFkaUnLFioGscsWIjbFIfJYsVVj1unqFixEEeo/dPisWJRErQ1WLFAR+3mtbFYsVEXanxWlpYg0VOn81ixRUam3iVjlpYgmpu90rFig0z3UPYLFiok1RpanyWLFARn3kI/MLFilGno+D/jU/62f9xqxYoP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_tradnl">
              <a:latin typeface="Times New Roman" pitchFamily="18" charset="0"/>
            </a:endParaRP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611561" y="542905"/>
            <a:ext cx="3024336" cy="43782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Entrada</a:t>
            </a: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807149" y="1556792"/>
            <a:ext cx="7293243" cy="4176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609600" indent="-609600">
              <a:lnSpc>
                <a:spcPts val="2300"/>
              </a:lnSpc>
              <a:buFontTx/>
              <a:buNone/>
              <a:defRPr/>
            </a:pPr>
            <a:r>
              <a:rPr lang="pt-PT" sz="26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VAMOS </a:t>
            </a:r>
            <a:r>
              <a:rPr lang="pt-PT" sz="26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CONFIANTES </a:t>
            </a:r>
          </a:p>
          <a:p>
            <a:pPr marL="609600" indent="-609600">
              <a:lnSpc>
                <a:spcPts val="2300"/>
              </a:lnSpc>
              <a:buFontTx/>
              <a:buNone/>
              <a:defRPr/>
            </a:pPr>
            <a:r>
              <a:rPr lang="pt-PT" sz="26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AO TRONO DA GRAÇA,</a:t>
            </a:r>
          </a:p>
          <a:p>
            <a:pPr marL="609600" indent="-609600">
              <a:lnSpc>
                <a:spcPts val="2300"/>
              </a:lnSpc>
              <a:buFontTx/>
              <a:buNone/>
              <a:defRPr/>
            </a:pPr>
            <a:r>
              <a:rPr lang="pt-PT" sz="26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E ALCANÇAREMOS MISERICÓRDIA.</a:t>
            </a:r>
          </a:p>
          <a:p>
            <a:pPr marL="609600" indent="-609600">
              <a:lnSpc>
                <a:spcPts val="2300"/>
              </a:lnSpc>
              <a:buFontTx/>
              <a:buNone/>
              <a:defRPr/>
            </a:pPr>
            <a:endParaRPr lang="pt-PT" sz="2600" i="1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lnSpc>
                <a:spcPts val="2300"/>
              </a:lnSpc>
              <a:buFontTx/>
              <a:buNone/>
              <a:defRPr/>
            </a:pPr>
            <a:r>
              <a:rPr lang="pt-PT" sz="26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1. O meu coração transborda </a:t>
            </a:r>
          </a:p>
          <a:p>
            <a:pPr marL="609600" indent="-609600">
              <a:lnSpc>
                <a:spcPts val="2300"/>
              </a:lnSpc>
              <a:buFontTx/>
              <a:buNone/>
              <a:defRPr/>
            </a:pPr>
            <a:r>
              <a:rPr lang="pt-PT" sz="26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com uma ideia feliz:</a:t>
            </a:r>
          </a:p>
          <a:p>
            <a:pPr marL="609600" indent="-609600">
              <a:lnSpc>
                <a:spcPts val="2300"/>
              </a:lnSpc>
              <a:buFontTx/>
              <a:buNone/>
              <a:defRPr/>
            </a:pPr>
            <a:r>
              <a:rPr lang="pt-PT" sz="26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Vou dedicar ao Rei o meu poema.</a:t>
            </a:r>
          </a:p>
          <a:p>
            <a:pPr marL="609600" indent="-609600">
              <a:lnSpc>
                <a:spcPts val="2300"/>
              </a:lnSpc>
              <a:buFontTx/>
              <a:buNone/>
              <a:defRPr/>
            </a:pPr>
            <a:endParaRPr lang="pt-PT" sz="2600" i="1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lnSpc>
                <a:spcPts val="2300"/>
              </a:lnSpc>
              <a:buFontTx/>
              <a:buNone/>
              <a:defRPr/>
            </a:pPr>
            <a:r>
              <a:rPr lang="pt-PT" sz="26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2. Sois o mais belo dos filhos dos homens,</a:t>
            </a:r>
          </a:p>
          <a:p>
            <a:pPr marL="609600" indent="-609600">
              <a:lnSpc>
                <a:spcPts val="2300"/>
              </a:lnSpc>
              <a:buFontTx/>
              <a:buNone/>
              <a:defRPr/>
            </a:pPr>
            <a:r>
              <a:rPr lang="pt-PT" sz="26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a graça se derrama em vossos lábios,</a:t>
            </a:r>
          </a:p>
          <a:p>
            <a:pPr marL="609600" indent="-609600">
              <a:lnSpc>
                <a:spcPts val="2300"/>
              </a:lnSpc>
              <a:buFontTx/>
              <a:buNone/>
              <a:defRPr/>
            </a:pPr>
            <a:r>
              <a:rPr lang="pt-PT" sz="26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por isso Deus Vos abençoou para sempre.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3379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3379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3379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cs typeface="Arial" charset="0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cs typeface="Arial" charset="0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cs typeface="Arial" charset="0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cs typeface="Arial" charset="0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cs typeface="Arial" charset="0"/>
              </a:rPr>
              <a:t>A graça  …  estejam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cs typeface="Arial" charset="0"/>
              </a:rPr>
              <a:t>Bendito seja Deus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cs typeface="Arial" charset="0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cs typeface="Arial" charset="0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cs typeface="Arial" charset="0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cs typeface="Arial" charset="0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cs typeface="Arial" charset="0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cs typeface="Arial" charset="0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cs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cs typeface="Arial" charset="0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cs typeface="Arial" charset="0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cs typeface="Arial" charset="0"/>
              </a:rPr>
              <a:t>) Confessemos os nossos pecados: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cs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cs typeface="Arial" charset="0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cs typeface="Arial" charset="0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cs typeface="Arial" charset="0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cs typeface="Arial" charset="0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cs typeface="Arial" charset="0"/>
              </a:rPr>
              <a:t>Confesso a Deus todo-poderoso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cs typeface="Arial" charset="0"/>
              </a:rPr>
              <a:t>	e a vós, irmãos, que pequei muitas vezes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cs typeface="Arial" charset="0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cs typeface="Arial" charset="0"/>
              </a:rPr>
              <a:t>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cs typeface="Arial" charset="0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cs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cs typeface="Arial" charset="0"/>
              </a:rPr>
              <a:t>	por minha culpa, minha tão grande culpa.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cs typeface="Arial" charset="0"/>
              </a:rPr>
              <a:t>	E peço à Virgem Maria, aos Anjos e Santos,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cs typeface="Arial" charset="0"/>
              </a:rPr>
              <a:t>	e a vós, irmãos, que rogueis por mim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cs typeface="Arial" charset="0"/>
              </a:rPr>
              <a:t>	a Deus, nosso Senhor.</a:t>
            </a:r>
          </a:p>
          <a:p>
            <a:pPr algn="l"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cs typeface="Arial" charset="0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cs typeface="Arial" charset="0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557374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Glória a Deus nas alturas,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e paz na terra aos homens por Ele amados</a:t>
            </a:r>
            <a:r>
              <a:rPr lang="pt-PT" sz="2200" smtClean="0">
                <a:latin typeface="Arial" charset="0"/>
              </a:rPr>
              <a:t>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Rei dos Céus,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Deus Pai todo-poderoso.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louvamos, nós Vos bendizemos,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adoramos, nós Vos glorificamos,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damos graças por vossa imensa glória.</a:t>
            </a:r>
            <a:r>
              <a:rPr lang="pt-PT" sz="2200" smtClean="0">
                <a:latin typeface="Arial" charset="0"/>
              </a:rPr>
              <a:t>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Jesus Cristo, Filho Unigénito,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Cordeiro de Deus, Filho de Deus Pai: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tende piedade de nós.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acolhei a nossa súplica.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estais à direita do Pai, tende piedade de nós. </a:t>
            </a:r>
            <a:endParaRPr lang="pt-PT" sz="220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 sois o Santo, só Vós, o Senhor,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Vós, o Altíssimo, Jesus Cristo,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com o Espírito Santo, na glória de Deus Pai.</a:t>
            </a:r>
            <a:r>
              <a:rPr lang="pt-PT" sz="2200" b="1" i="1" smtClean="0">
                <a:latin typeface="Arial" charset="0"/>
              </a:rPr>
              <a:t> 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843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743325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kern="10" dirty="0">
                <a:ln w="11430"/>
                <a:solidFill>
                  <a:schemeClr val="tx2">
                    <a:lumMod val="8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1331913" y="1052513"/>
            <a:ext cx="3743325" cy="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39552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20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Liturgia</a:t>
            </a: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 da </a:t>
            </a:r>
          </a:p>
          <a:p>
            <a:pPr>
              <a:defRPr/>
            </a:pPr>
            <a:r>
              <a:rPr lang="pt-PT" sz="3600" kern="10" spc="30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PALAVRA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9475" y="980728"/>
            <a:ext cx="4749800" cy="4060825"/>
          </a:xfrm>
          <a:prstGeom prst="rect">
            <a:avLst/>
          </a:prstGeom>
          <a:noFill/>
          <a:ln>
            <a:noFill/>
          </a:ln>
          <a:effectLst>
            <a:glow rad="431800">
              <a:schemeClr val="tx2">
                <a:alpha val="55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926276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pic>
        <p:nvPicPr>
          <p:cNvPr id="115715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930895" y="6045200"/>
            <a:ext cx="266700" cy="315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899592" y="1348800"/>
            <a:ext cx="7848871" cy="49013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“O templo de Deus abriu-se no Céu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e a arca da aliança foi vista no seu templo.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Apareceu no Céu um sinal grandioso: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uma mulher revestida de </a:t>
            </a:r>
            <a:r>
              <a:rPr lang="pt-PT" sz="2200" spc="100" baseline="0" dirty="0" smtClean="0">
                <a:solidFill>
                  <a:srgbClr val="F8F8F8"/>
                </a:solidFill>
                <a:cs typeface="Arial" charset="0"/>
              </a:rPr>
              <a:t>sol, com </a:t>
            </a: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a lua debaixo </a:t>
            </a:r>
            <a:endParaRPr lang="pt-PT" sz="2200" spc="100" baseline="0" dirty="0" smtClean="0">
              <a:solidFill>
                <a:srgbClr val="F8F8F8"/>
              </a:solidFill>
              <a:cs typeface="Arial" charset="0"/>
            </a:endParaRP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cs typeface="Arial" charset="0"/>
              </a:rPr>
              <a:t>dos pés e </a:t>
            </a: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uma coroa de doze estrelas na </a:t>
            </a:r>
            <a:r>
              <a:rPr lang="pt-PT" sz="2200" spc="100" baseline="0" dirty="0" smtClean="0">
                <a:solidFill>
                  <a:srgbClr val="F8F8F8"/>
                </a:solidFill>
                <a:cs typeface="Arial" charset="0"/>
              </a:rPr>
              <a:t>cabeça.</a:t>
            </a:r>
            <a:endParaRPr lang="pt-PT" sz="2200" spc="100" baseline="0" dirty="0">
              <a:solidFill>
                <a:srgbClr val="F8F8F8"/>
              </a:solidFill>
              <a:cs typeface="Arial" charset="0"/>
            </a:endParaRP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Estava para ser </a:t>
            </a:r>
            <a:r>
              <a:rPr lang="pt-PT" sz="2200" spc="100" baseline="0" dirty="0" smtClean="0">
                <a:solidFill>
                  <a:srgbClr val="F8F8F8"/>
                </a:solidFill>
                <a:cs typeface="Arial" charset="0"/>
              </a:rPr>
              <a:t>mãe e </a:t>
            </a: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gritava </a:t>
            </a:r>
            <a:endParaRPr lang="pt-PT" sz="2200" spc="100" baseline="0" dirty="0" smtClean="0">
              <a:solidFill>
                <a:srgbClr val="F8F8F8"/>
              </a:solidFill>
              <a:cs typeface="Arial" charset="0"/>
            </a:endParaRP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cs typeface="Arial" charset="0"/>
              </a:rPr>
              <a:t>com </a:t>
            </a: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as dores e ânsias da maternidade.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E apareceu no Céu outro sinal: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um enorme dragão cor de </a:t>
            </a:r>
            <a:r>
              <a:rPr lang="pt-PT" sz="2200" spc="100" baseline="0" dirty="0" smtClean="0">
                <a:solidFill>
                  <a:srgbClr val="F8F8F8"/>
                </a:solidFill>
                <a:cs typeface="Arial" charset="0"/>
              </a:rPr>
              <a:t>fogo, com </a:t>
            </a: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sete cabeças </a:t>
            </a:r>
            <a:endParaRPr lang="pt-PT" sz="2200" spc="100" baseline="0" dirty="0" smtClean="0">
              <a:solidFill>
                <a:srgbClr val="F8F8F8"/>
              </a:solidFill>
              <a:cs typeface="Arial" charset="0"/>
            </a:endParaRP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cs typeface="Arial" charset="0"/>
              </a:rPr>
              <a:t>e </a:t>
            </a: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dez </a:t>
            </a:r>
            <a:r>
              <a:rPr lang="pt-PT" sz="2200" spc="100" baseline="0" dirty="0" smtClean="0">
                <a:solidFill>
                  <a:srgbClr val="F8F8F8"/>
                </a:solidFill>
                <a:cs typeface="Arial" charset="0"/>
              </a:rPr>
              <a:t>chifres e </a:t>
            </a: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nas cabeças sete diademas.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A cauda arrastava um terço das estrelas do céu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e lançou-as sobre a terra.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O dragão colocou-se diante da mulher que estava </a:t>
            </a:r>
            <a:endParaRPr lang="pt-PT" sz="2200" spc="100" baseline="0" dirty="0" smtClean="0">
              <a:solidFill>
                <a:srgbClr val="F8F8F8"/>
              </a:solidFill>
              <a:cs typeface="Arial" charset="0"/>
            </a:endParaRP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cs typeface="Arial" charset="0"/>
              </a:rPr>
              <a:t>para </a:t>
            </a: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ser </a:t>
            </a:r>
            <a:r>
              <a:rPr lang="pt-PT" sz="2200" spc="100" baseline="0" dirty="0" smtClean="0">
                <a:solidFill>
                  <a:srgbClr val="F8F8F8"/>
                </a:solidFill>
                <a:cs typeface="Arial" charset="0"/>
              </a:rPr>
              <a:t>mãe, para </a:t>
            </a: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lhe devorar o filho, </a:t>
            </a:r>
            <a:endParaRPr lang="pt-PT" sz="2200" spc="100" baseline="0" dirty="0" smtClean="0">
              <a:solidFill>
                <a:srgbClr val="F8F8F8"/>
              </a:solidFill>
              <a:cs typeface="Arial" charset="0"/>
            </a:endParaRP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cs typeface="Arial" charset="0"/>
              </a:rPr>
              <a:t>logo </a:t>
            </a: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que nascesse</a:t>
            </a:r>
            <a:r>
              <a:rPr lang="pt-PT" sz="2200" spc="100" baseline="0" dirty="0" smtClean="0">
                <a:solidFill>
                  <a:srgbClr val="F8F8F8"/>
                </a:solidFill>
                <a:cs typeface="Arial" charset="0"/>
              </a:rPr>
              <a:t>.</a:t>
            </a:r>
            <a:endParaRPr lang="pt-PT" sz="2200" spc="100" baseline="0" dirty="0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691878" y="980728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1ª LEITURA</a:t>
            </a:r>
          </a:p>
        </p:txBody>
      </p:sp>
      <p:pic>
        <p:nvPicPr>
          <p:cNvPr id="115719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098550" cy="938212"/>
          </a:xfrm>
          <a:noFill/>
        </p:spPr>
      </p:pic>
    </p:spTree>
    <p:extLst>
      <p:ext uri="{BB962C8B-B14F-4D97-AF65-F5344CB8AC3E}">
        <p14:creationId xmlns:p14="http://schemas.microsoft.com/office/powerpoint/2010/main" val="290429991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1043608" y="1772816"/>
            <a:ext cx="7848872" cy="29777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Ela teve um filho </a:t>
            </a:r>
            <a:r>
              <a:rPr lang="pt-PT" sz="2200" spc="100" baseline="0" dirty="0" smtClean="0">
                <a:solidFill>
                  <a:srgbClr val="F8F8F8"/>
                </a:solidFill>
                <a:cs typeface="Arial" charset="0"/>
              </a:rPr>
              <a:t>varão, que há de </a:t>
            </a: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reger todas as nações com ceptro de ferro.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O filho foi levado para junto de Deus e do seu </a:t>
            </a:r>
            <a:r>
              <a:rPr lang="pt-PT" sz="2200" spc="100" baseline="0" dirty="0" smtClean="0">
                <a:solidFill>
                  <a:srgbClr val="F8F8F8"/>
                </a:solidFill>
                <a:cs typeface="Arial" charset="0"/>
              </a:rPr>
              <a:t>trono e </a:t>
            </a: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a mulher fugiu para o deserto,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onde Deus lhe tinha preparado um lugar.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E ouvi uma voz poderosa que clamava no Céu: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«Agora chegou a salvação, o poder e a realeza do nosso </a:t>
            </a:r>
            <a:r>
              <a:rPr lang="pt-PT" sz="2200" spc="100" baseline="0" dirty="0" smtClean="0">
                <a:solidFill>
                  <a:srgbClr val="F8F8F8"/>
                </a:solidFill>
                <a:cs typeface="Arial" charset="0"/>
              </a:rPr>
              <a:t>Deus e </a:t>
            </a: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o domínio do seu Ungido</a:t>
            </a:r>
            <a:r>
              <a:rPr lang="pt-PT" sz="2200" spc="100" baseline="0" dirty="0" smtClean="0">
                <a:solidFill>
                  <a:srgbClr val="F8F8F8"/>
                </a:solidFill>
                <a:cs typeface="Arial" charset="0"/>
              </a:rPr>
              <a:t>»”.        					   	                 (</a:t>
            </a: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Ap 11.12)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1476375" y="980728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1ª</a:t>
            </a: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 </a:t>
            </a: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LEITURA</a:t>
            </a:r>
            <a:endParaRPr lang="pt-PT" sz="3600" i="1" kern="10" baseline="0" dirty="0">
              <a:ln w="11430"/>
              <a:solidFill>
                <a:srgbClr val="00CC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  <a:cs typeface="Arial" charset="0"/>
            </a:endParaRP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9790279">
            <a:off x="380821" y="5364221"/>
            <a:ext cx="1489728" cy="3428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Salmo R:</a:t>
            </a:r>
          </a:p>
        </p:txBody>
      </p:sp>
      <p:sp>
        <p:nvSpPr>
          <p:cNvPr id="13" name="Rectângulo 12"/>
          <p:cNvSpPr/>
          <p:nvPr/>
        </p:nvSpPr>
        <p:spPr>
          <a:xfrm>
            <a:off x="1907704" y="4869160"/>
            <a:ext cx="698477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3200" cap="all" spc="1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À VOSSA DIREITA, SENHOR, </a:t>
            </a:r>
            <a:endParaRPr lang="pt-PT" sz="3200" cap="all" spc="100" baseline="0" dirty="0" smtClean="0">
              <a:solidFill>
                <a:srgbClr val="F8F8F8"/>
              </a:solidFill>
              <a:latin typeface="Arial Rounded MT Bold" pitchFamily="34" charset="0"/>
              <a:ea typeface="Times New Roman"/>
              <a:cs typeface="Arial" charset="0"/>
            </a:endParaRPr>
          </a:p>
          <a:p>
            <a:pPr algn="l">
              <a:spcAft>
                <a:spcPts val="0"/>
              </a:spcAft>
              <a:defRPr/>
            </a:pPr>
            <a:r>
              <a:rPr lang="pt-PT" sz="3200" cap="all" spc="1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A </a:t>
            </a:r>
            <a:r>
              <a:rPr lang="pt-PT" sz="3200" cap="all" spc="1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RAINHA DO CÉU,</a:t>
            </a:r>
          </a:p>
          <a:p>
            <a:pPr algn="l">
              <a:spcAft>
                <a:spcPts val="0"/>
              </a:spcAft>
              <a:defRPr/>
            </a:pPr>
            <a:r>
              <a:rPr lang="pt-PT" sz="3200" cap="all" spc="1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ORNADA DO OURO MAIS FINO </a:t>
            </a:r>
            <a:r>
              <a:rPr lang="pt-PT" sz="3200" cap="all" spc="1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!</a:t>
            </a:r>
            <a:endParaRPr lang="pt-PT" sz="3200" cap="all" spc="100" baseline="0" dirty="0">
              <a:solidFill>
                <a:srgbClr val="F8F8F8"/>
              </a:solidFill>
              <a:latin typeface="Arial Rounded MT Bold" pitchFamily="34" charset="0"/>
              <a:ea typeface="Times New Roman"/>
              <a:cs typeface="Arial" charset="0"/>
            </a:endParaRPr>
          </a:p>
        </p:txBody>
      </p:sp>
      <p:pic>
        <p:nvPicPr>
          <p:cNvPr id="116745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098550" cy="938212"/>
          </a:xfrm>
          <a:noFill/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6074911" y="1266551"/>
            <a:ext cx="266700" cy="315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6572707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0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1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1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1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1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1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7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8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10480</TotalTime>
  <Words>1834</Words>
  <Application>Microsoft Office PowerPoint</Application>
  <PresentationFormat>Apresentação no Ecrã (4:3)</PresentationFormat>
  <Paragraphs>316</Paragraphs>
  <Slides>30</Slides>
  <Notes>10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16</vt:i4>
      </vt:variant>
      <vt:variant>
        <vt:lpstr>Títulos dos diapositivos</vt:lpstr>
      </vt:variant>
      <vt:variant>
        <vt:i4>30</vt:i4>
      </vt:variant>
    </vt:vector>
  </HeadingPairs>
  <TitlesOfParts>
    <vt:vector size="53" baseType="lpstr">
      <vt:lpstr>Arial</vt:lpstr>
      <vt:lpstr>Arial Black</vt:lpstr>
      <vt:lpstr>Arial Rounded MT Bold</vt:lpstr>
      <vt:lpstr>Calibri</vt:lpstr>
      <vt:lpstr>Tahoma</vt:lpstr>
      <vt:lpstr>Times New Roman</vt:lpstr>
      <vt:lpstr>Wingdings</vt:lpstr>
      <vt:lpstr>1_Modelo de apresentação predefinido</vt:lpstr>
      <vt:lpstr>2_Modelo de apresentação predefinido</vt:lpstr>
      <vt:lpstr>3_Modelo de apresentação predefinido</vt:lpstr>
      <vt:lpstr>4_Modelo de apresentação predefinido</vt:lpstr>
      <vt:lpstr>5_Modelo de apresentação predefinido</vt:lpstr>
      <vt:lpstr>6_Modelo de apresentação predefinido</vt:lpstr>
      <vt:lpstr>7_Modelo de apresentação predefinido</vt:lpstr>
      <vt:lpstr>8_Modelo de apresentação predefinido</vt:lpstr>
      <vt:lpstr>9_Modelo de apresentação predefinido</vt:lpstr>
      <vt:lpstr>10_Modelo de apresentação predefinido</vt:lpstr>
      <vt:lpstr>11_Modelo de apresentação predefinido</vt:lpstr>
      <vt:lpstr>12_Modelo de apresentação predefinido</vt:lpstr>
      <vt:lpstr>13_Modelo de apresentação predefinido</vt:lpstr>
      <vt:lpstr>14_Modelo de apresentação predefinido</vt:lpstr>
      <vt:lpstr>15_Modelo de apresentação predefinido</vt:lpstr>
      <vt:lpstr>16_Modelo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      [ Após a Consagração / À escolha ]  (1ª)  S -  Mistério da fé!       P -  Anunciamos, Senhor, a Vossa morte,           proclamamos a Vossa Ressurreição.          Vinde, Senhor Jesus!    (2ª)  S -  Mistério admirável da nossa fé!        P -  Quando comemos deste pão            e bebemos deste cálice,             anunciamos, Senhor, a Vossa morte,            esperando a Vossa vinda gloriosa.     (3ª)  S -  Mistério da fé para a salvação do mundo!         P -  Glória a Vós que morrestes na cruz              e agora viveis para sempre.             Salvador do mundo, salvai-nos!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828</cp:revision>
  <dcterms:created xsi:type="dcterms:W3CDTF">2006-05-02T09:35:59Z</dcterms:created>
  <dcterms:modified xsi:type="dcterms:W3CDTF">2015-02-07T16:43:32Z</dcterms:modified>
</cp:coreProperties>
</file>