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71" r:id="rId2"/>
    <p:sldMasterId id="2147488450" r:id="rId3"/>
    <p:sldMasterId id="2147488463" r:id="rId4"/>
    <p:sldMasterId id="2147488476" r:id="rId5"/>
    <p:sldMasterId id="2147489021" r:id="rId6"/>
    <p:sldMasterId id="2147489034" r:id="rId7"/>
    <p:sldMasterId id="2147489518" r:id="rId8"/>
    <p:sldMasterId id="2147489701" r:id="rId9"/>
    <p:sldMasterId id="2147489727" r:id="rId10"/>
  </p:sldMasterIdLst>
  <p:notesMasterIdLst>
    <p:notesMasterId r:id="rId39"/>
  </p:notesMasterIdLst>
  <p:sldIdLst>
    <p:sldId id="404" r:id="rId11"/>
    <p:sldId id="402" r:id="rId12"/>
    <p:sldId id="380" r:id="rId13"/>
    <p:sldId id="353" r:id="rId14"/>
    <p:sldId id="387" r:id="rId15"/>
    <p:sldId id="385" r:id="rId16"/>
    <p:sldId id="400" r:id="rId17"/>
    <p:sldId id="372" r:id="rId18"/>
    <p:sldId id="363" r:id="rId19"/>
    <p:sldId id="354" r:id="rId20"/>
    <p:sldId id="362" r:id="rId21"/>
    <p:sldId id="374" r:id="rId22"/>
    <p:sldId id="307" r:id="rId23"/>
    <p:sldId id="383" r:id="rId24"/>
    <p:sldId id="401" r:id="rId25"/>
    <p:sldId id="342" r:id="rId26"/>
    <p:sldId id="388" r:id="rId27"/>
    <p:sldId id="389" r:id="rId28"/>
    <p:sldId id="399" r:id="rId29"/>
    <p:sldId id="384" r:id="rId30"/>
    <p:sldId id="394" r:id="rId31"/>
    <p:sldId id="390" r:id="rId32"/>
    <p:sldId id="395" r:id="rId33"/>
    <p:sldId id="345" r:id="rId34"/>
    <p:sldId id="364" r:id="rId35"/>
    <p:sldId id="396" r:id="rId36"/>
    <p:sldId id="296" r:id="rId37"/>
    <p:sldId id="405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0000"/>
    <a:srgbClr val="99CCFF"/>
    <a:srgbClr val="CCECFF"/>
    <a:srgbClr val="66FFFF"/>
    <a:srgbClr val="FF33CC"/>
    <a:srgbClr val="99FF33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4" autoAdjust="0"/>
    <p:restoredTop sz="94628" autoAdjust="0"/>
  </p:normalViewPr>
  <p:slideViewPr>
    <p:cSldViewPr>
      <p:cViewPr varScale="1">
        <p:scale>
          <a:sx n="96" d="100"/>
          <a:sy n="96" d="100"/>
        </p:scale>
        <p:origin x="7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8F7801B-1E0E-4916-95F0-4AB3B2778297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4EEC2E-A1CE-4024-8878-B4525CAEB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50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EAE0A2-3502-4D38-80F4-54465BE0F4CC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0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A1CC572-7AAD-410F-9D0E-C8EEDD5BE78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20731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FD33C1-044B-4C4D-BA67-B90FE17FEB5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98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6B57969-43BF-4419-82ED-83B999049E6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8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CC29AEC-0F43-495A-8F81-3E4EC486D23C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9676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4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127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0355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3321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851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450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29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17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809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365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8731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F260A-DE24-4A99-A963-5662B01348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6889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1670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AAFE9-F394-49BD-B75E-7A08BA6E5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79532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236A1D-CC36-4547-9F15-DD61EF824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40225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A75F79-213C-40EF-AF0E-97ED51BF3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591355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33E8D-2682-44B6-9143-146F5F5DA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553665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61221-14EA-44E8-BDC1-E81104814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768544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1C010-7C52-4BEF-BBB9-3B952E58D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59558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4E603-90A0-4BD1-B1E6-03B55725D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43860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193C1B-8491-438F-AD65-F93ED57E9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324505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83C22-A7D5-4839-9101-34AF5854B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46938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E341C-1F5D-4060-8805-05FA6E8BC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15295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11721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2A65D0-63E3-47F5-ABB1-A343A1655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859008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3FFBE-8FB3-4F4E-ACBE-9595D4BDD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47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FF0EF-31F9-45D3-BE68-369ADF7D9A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633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49CEF4-DC66-475B-B7E6-B059F6082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611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B6D67-4A20-40C4-9530-6A12D8F40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582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9660AC-2CF3-4F39-920B-5530A75E2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04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5660-25A5-438B-B97E-694328F68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9199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BD1A2-603D-4F7D-9BAB-E1A2126CD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7379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9906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2DC62-9808-4091-AAF7-E20480786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01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8778E-BE11-4CE2-AE3C-05A2A74C1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4581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48BC6-47A5-45A2-BC1D-F7D46ECFE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81815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EAAC7-3CFE-459B-860F-38880EDAE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677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ECED97-AA6A-4D1A-AE75-1A56E1E559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073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819138-E077-4284-9B1A-8F9F70716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49EC2F-B950-4C03-832C-8C27C6C8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382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0F11-BB39-45D5-88FE-2CF811939C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28314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8952-2896-48BB-9CFB-A65BB0E19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765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F90F0-1C8A-46DC-BB20-C7605E3C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290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768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90FAD-52EF-4F9E-A8AA-DF6F35BAF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4623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A74F5-BE29-4C65-A43E-4A110A54E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306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67418-EC83-45DD-AEDC-41E1ECE8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8380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F9BD6-B24F-4A31-8356-E5F2DBE72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609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0EE5D-091F-4F6D-92F3-EF4F7EC31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438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E116F1-1E29-4DAB-8087-C81E7F353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4028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0289D-21FF-427C-AD26-ABD54964B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14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D2D8F-DB0F-4740-ACA0-C89467E1B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96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A11C90-755B-4B92-876C-6FCEBC1A1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44569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A0064-F5EC-467B-B0F0-7EBED5E8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9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06481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FD78C-62D4-4066-BEFA-59B69A9F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382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9BA1CD-023B-4926-9209-AA6BA5F0C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80133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31F8-1B55-4989-8471-8B681B22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85452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BA349-BCD5-4472-89BC-E0140BE4B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174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28E1B-EFA1-4692-914E-6021B4004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4739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15418-4CBC-4B74-A25D-BC8B8F1B8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1829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3950B-5521-4A95-9D73-E28879D3C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594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3A1C9-AA48-4160-BAEF-C72B80A2D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0961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6CF46-1989-4954-B249-2118B7428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2439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BA0EA-C9EE-436F-95D0-E266E9FBC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8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6714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9C16E-BF7C-4AC3-B389-22FAFCB1A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4520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59980-89F2-4F15-A32D-34B76E677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60209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80707-50B4-4826-88FA-BFD3D9AAC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008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945E8-C122-4392-9DF3-73B3E5589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607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7E3A73-881C-41E4-8E85-625A1A614D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641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CBA9D-402D-4A2D-8246-022D993A0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63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F29F3-E307-46D1-A25E-6443F1858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39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6BDDD-AB07-4125-9DDD-D4360FB07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63623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1435B-234E-44DA-8A05-4446E9CB7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8810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F3CF-3120-470F-B2FF-CD8AC1DDA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78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0606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E9CDE-87A2-4209-B146-66566C6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21201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40AB35-CA73-4A70-A5C6-75C0585B7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232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B07D0C-95AB-4AC8-A995-F1B2211C8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2216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17783D-1C74-4FB9-A1F3-76CECDEFC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99984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EBD1CE-CA78-450D-89FA-906BF6863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7531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7A1C10-79F0-48B4-B2AC-E47C4E4AD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9756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4A3B3-75D4-4EE4-AB95-2954080D6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4340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7798E-99E6-433C-9ABA-07E8E0E7CD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89081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D6BF62-7B14-47CA-90CE-C642944F7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5868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B82007-B855-4119-9519-9F78582AE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89178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7101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8E0DD-EE85-4DB8-8563-F89537BD7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33692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4B3A9-8D76-4385-A256-09A1C7332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717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C2A13D-8AAF-420F-8084-9EEBBCDE0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5257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2B159-4CA6-4CF6-9432-351207D3D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613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EF30D-5AF8-47C0-A96F-7090C2169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11313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4556FD-0548-481E-A3A4-0416EFB43B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738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4C8B85-A74D-48F2-BE95-020219FB3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756318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23593-101D-49D1-8799-416C1A259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19427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1ED9B-491B-44EC-A166-544840DD2F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94268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B74D11-AB31-4345-87CA-2780CD6BD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655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667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25D715-4334-4B31-B2C2-755BF5DB0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7607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382B28-D729-47E6-8F91-0708C991E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56765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79DE78-E3CA-4B55-BB3F-6D35E606A4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8052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F0AF11-4E8E-462C-B53F-5F84D2267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63022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2D1B7F-32A2-4E10-A95F-2CA34456D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144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0C61-40C9-46EA-89E0-F02A2D2F3B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8768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3E034-68EF-4D5C-A4EC-4E887DD1DA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63571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E7B4-6520-469A-AB93-EB9BCAAC1C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03974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E1DCB-13D4-4438-B611-A6BBF1FC0E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7898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AD045-9116-4EC8-B3BD-6EDC5664F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46049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562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95948-6D6B-4D85-B55A-9E248B6CC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51976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4FAE-8CFB-45D2-8C9D-1C43471A0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12790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E44B3-6FF2-4080-B3A1-21E9BCDF4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39827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ED866-8C1C-4569-9DB0-07E07810FE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84130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2C43C-0585-47DA-91CF-FCE4472FD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869516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6FCD5-80B4-4B8A-BE96-7463F727F3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96219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C2ACE-E4D1-4839-93B5-C4FDADE217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91557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30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1841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1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7" r:id="rId1"/>
    <p:sldLayoutId id="2147489605" r:id="rId2"/>
    <p:sldLayoutId id="2147489606" r:id="rId3"/>
    <p:sldLayoutId id="2147489607" r:id="rId4"/>
    <p:sldLayoutId id="2147489608" r:id="rId5"/>
    <p:sldLayoutId id="2147489609" r:id="rId6"/>
    <p:sldLayoutId id="2147489610" r:id="rId7"/>
    <p:sldLayoutId id="2147489611" r:id="rId8"/>
    <p:sldLayoutId id="2147489612" r:id="rId9"/>
    <p:sldLayoutId id="2147489613" r:id="rId10"/>
    <p:sldLayoutId id="2147489614" r:id="rId11"/>
    <p:sldLayoutId id="214748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7DF0A-4977-4BFF-B93A-4796B4D9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0151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28" r:id="rId1"/>
    <p:sldLayoutId id="2147489729" r:id="rId2"/>
    <p:sldLayoutId id="2147489730" r:id="rId3"/>
    <p:sldLayoutId id="2147489731" r:id="rId4"/>
    <p:sldLayoutId id="2147489732" r:id="rId5"/>
    <p:sldLayoutId id="2147489733" r:id="rId6"/>
    <p:sldLayoutId id="2147489734" r:id="rId7"/>
    <p:sldLayoutId id="2147489735" r:id="rId8"/>
    <p:sldLayoutId id="2147489736" r:id="rId9"/>
    <p:sldLayoutId id="2147489737" r:id="rId10"/>
    <p:sldLayoutId id="2147489738" r:id="rId11"/>
    <p:sldLayoutId id="21474897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BD660D-F853-4F20-AA16-F49C6DDBD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BC5656-D46A-4806-A8EC-F060DBF9E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40" r:id="rId1"/>
    <p:sldLayoutId id="2147489641" r:id="rId2"/>
    <p:sldLayoutId id="2147489642" r:id="rId3"/>
    <p:sldLayoutId id="2147489643" r:id="rId4"/>
    <p:sldLayoutId id="2147489644" r:id="rId5"/>
    <p:sldLayoutId id="2147489645" r:id="rId6"/>
    <p:sldLayoutId id="2147489646" r:id="rId7"/>
    <p:sldLayoutId id="2147489647" r:id="rId8"/>
    <p:sldLayoutId id="2147489648" r:id="rId9"/>
    <p:sldLayoutId id="2147489649" r:id="rId10"/>
    <p:sldLayoutId id="2147489650" r:id="rId11"/>
    <p:sldLayoutId id="2147489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36923-C9A4-43BF-AEE4-F976196E2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2" r:id="rId1"/>
    <p:sldLayoutId id="2147489653" r:id="rId2"/>
    <p:sldLayoutId id="2147489654" r:id="rId3"/>
    <p:sldLayoutId id="2147489655" r:id="rId4"/>
    <p:sldLayoutId id="2147489656" r:id="rId5"/>
    <p:sldLayoutId id="2147489657" r:id="rId6"/>
    <p:sldLayoutId id="2147489658" r:id="rId7"/>
    <p:sldLayoutId id="2147489659" r:id="rId8"/>
    <p:sldLayoutId id="2147489660" r:id="rId9"/>
    <p:sldLayoutId id="2147489661" r:id="rId10"/>
    <p:sldLayoutId id="2147489662" r:id="rId11"/>
    <p:sldLayoutId id="2147489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4ED8-EA7F-4A7D-BE07-2404B79D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4" r:id="rId1"/>
    <p:sldLayoutId id="2147489665" r:id="rId2"/>
    <p:sldLayoutId id="2147489666" r:id="rId3"/>
    <p:sldLayoutId id="2147489667" r:id="rId4"/>
    <p:sldLayoutId id="2147489668" r:id="rId5"/>
    <p:sldLayoutId id="2147489669" r:id="rId6"/>
    <p:sldLayoutId id="2147489670" r:id="rId7"/>
    <p:sldLayoutId id="2147489671" r:id="rId8"/>
    <p:sldLayoutId id="2147489672" r:id="rId9"/>
    <p:sldLayoutId id="2147489673" r:id="rId10"/>
    <p:sldLayoutId id="2147489674" r:id="rId11"/>
    <p:sldLayoutId id="2147489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13577-2DB2-4E47-A167-5A96EECAB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76" r:id="rId1"/>
    <p:sldLayoutId id="2147489677" r:id="rId2"/>
    <p:sldLayoutId id="2147489678" r:id="rId3"/>
    <p:sldLayoutId id="2147489679" r:id="rId4"/>
    <p:sldLayoutId id="2147489680" r:id="rId5"/>
    <p:sldLayoutId id="2147489681" r:id="rId6"/>
    <p:sldLayoutId id="2147489682" r:id="rId7"/>
    <p:sldLayoutId id="2147489683" r:id="rId8"/>
    <p:sldLayoutId id="2147489684" r:id="rId9"/>
    <p:sldLayoutId id="2147489685" r:id="rId10"/>
    <p:sldLayoutId id="2147489686" r:id="rId11"/>
    <p:sldLayoutId id="2147489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B4F0E-9205-4F46-A92A-128EA5C2A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88" r:id="rId1"/>
    <p:sldLayoutId id="2147489689" r:id="rId2"/>
    <p:sldLayoutId id="2147489690" r:id="rId3"/>
    <p:sldLayoutId id="2147489691" r:id="rId4"/>
    <p:sldLayoutId id="2147489692" r:id="rId5"/>
    <p:sldLayoutId id="2147489693" r:id="rId6"/>
    <p:sldLayoutId id="2147489694" r:id="rId7"/>
    <p:sldLayoutId id="2147489695" r:id="rId8"/>
    <p:sldLayoutId id="2147489696" r:id="rId9"/>
    <p:sldLayoutId id="2147489697" r:id="rId10"/>
    <p:sldLayoutId id="2147489698" r:id="rId11"/>
    <p:sldLayoutId id="2147489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C1AF6-805D-4807-8BB5-88AEF7294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00" r:id="rId1"/>
    <p:sldLayoutId id="2147489616" r:id="rId2"/>
    <p:sldLayoutId id="2147489617" r:id="rId3"/>
    <p:sldLayoutId id="2147489618" r:id="rId4"/>
    <p:sldLayoutId id="2147489619" r:id="rId5"/>
    <p:sldLayoutId id="2147489620" r:id="rId6"/>
    <p:sldLayoutId id="2147489621" r:id="rId7"/>
    <p:sldLayoutId id="2147489622" r:id="rId8"/>
    <p:sldLayoutId id="2147489623" r:id="rId9"/>
    <p:sldLayoutId id="2147489624" r:id="rId10"/>
    <p:sldLayoutId id="2147489625" r:id="rId11"/>
    <p:sldLayoutId id="21474896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77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02" r:id="rId1"/>
    <p:sldLayoutId id="2147489703" r:id="rId2"/>
    <p:sldLayoutId id="2147489704" r:id="rId3"/>
    <p:sldLayoutId id="2147489705" r:id="rId4"/>
    <p:sldLayoutId id="2147489706" r:id="rId5"/>
    <p:sldLayoutId id="2147489707" r:id="rId6"/>
    <p:sldLayoutId id="2147489708" r:id="rId7"/>
    <p:sldLayoutId id="2147489709" r:id="rId8"/>
    <p:sldLayoutId id="2147489710" r:id="rId9"/>
    <p:sldLayoutId id="2147489711" r:id="rId10"/>
    <p:sldLayoutId id="2147489712" r:id="rId11"/>
    <p:sldLayoutId id="2147489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wmf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779733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9" descr="http://www.aveluz.com/rosar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844675"/>
            <a:ext cx="3495675" cy="432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25221" y="2348880"/>
            <a:ext cx="5723267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para se revelar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às nações;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Glória de Israel,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Vosso Povo.</a:t>
            </a: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952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056" y="60531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497887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  Vivia em Jerusalém um homem chamado Simeão, homem justo e piedoso, que esperava a consolação de Israel; e o Espírito Santo estava nele. O Espírito Santo revelara-lhe que não morreria antes de ver o Messias do Senhor; e veio ao templo, movido pelo Espírito. Quando os pais de Jesus trouxeram o Menino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962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85763" y="1274763"/>
            <a:ext cx="84534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disse a Maria, sua Mãe: «Este Menino foi estabelecido para que muitos caiam ou se levantem em Israel e para ser sinal de contradição; – e uma espada trespassará a tua alma –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revelarão os pensamentos de todos os corações». Havia também uma profetisa, Ana, filha de Fanuel, da tribo de Aser. Era de idade muito avançada e tinha vivido casada sete anos após o tempo de donzela e viúva até aos oitenta e quatro. Não se afastava do templo, servindo a Deus noite e dia, com jejuns e orações. Estando presente na mesma ocasião, começou também a louvar a Deus e a falar acerca do Menino a todos os que esperavam a libertação de Jerusalém.  Cumpridas todas as prescrições da Lei do Senhor, voltaram para a Galileia, para a sua cidade de Nazaré.  Entretanto,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crescia e tornava-Se robusto, enchendo-Se de sabedoria. E a graça de Deus estava com Ele”. 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622425"/>
            <a:ext cx="49403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0" y="1916113"/>
            <a:ext cx="8569325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Senhor, que é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Pai das Luzes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nos enviou Seu Filho Jesus para ser a Luz do mundo e desfazer as trevas desta vida em todas as suas formas.</a:t>
            </a:r>
          </a:p>
          <a:p>
            <a:pPr marL="347663" lvl="1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nos envolva a claridade do Espírito Santo:</a:t>
            </a:r>
          </a:p>
          <a:p>
            <a:pPr marL="804863" lvl="2">
              <a:defRPr/>
            </a:pPr>
            <a:r>
              <a:rPr lang="pt-PT" sz="14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crianças que nascem para a vida plena...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pessoas idosas que são exemplares…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mães que aceitam a vocação dos filhos...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famílias e comunidades que sofrem…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6375" y="5108575"/>
            <a:ext cx="67230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Ilumina-nos,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de Cristo!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993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3359" y="1356311"/>
            <a:ext cx="3259562" cy="3752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4" name="Picture 11" descr="http://t0.gstatic.com/images?q=tbn:ANd9GcQWtt-lTca8A6odgsVvlAOjiVPaayl_qfko3uGHSPfP_klt24VT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179446" cy="2107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H="1">
            <a:off x="817563" y="1541638"/>
            <a:ext cx="28178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6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036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1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1684" y="980728"/>
            <a:ext cx="2854212" cy="448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392046" y="1887538"/>
            <a:ext cx="639203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RECEBEI:</a:t>
            </a:r>
          </a:p>
          <a:p>
            <a:pPr lvl="2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 CONFIO A MINHA VIDA.</a:t>
            </a:r>
          </a:p>
          <a:p>
            <a:pPr lvl="2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RECEBEI!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recebei o mundo e 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quem se entrega à Vossa majestade.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7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775442" y="1461704"/>
            <a:ext cx="6117038" cy="441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   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 </a:t>
            </a: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133725"/>
            <a:ext cx="60150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Apresentado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, como LUZ, pela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Senhora “das Candeias”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Lc 2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Entra, no Templo, o Senhor da Aliança,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o Consagrado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pelo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fogo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Ml 3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Cristo, “incarnado”… é, por isso, o verdadeiro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Sacerdote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Hb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288" y="332656"/>
            <a:ext cx="8353425" cy="154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APRESENTAÇÃO do SENHOR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36904" cy="5879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Nossa Senhora da Candelária -</a:t>
            </a: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4716463" y="2630488"/>
            <a:ext cx="3959225" cy="293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 Dia 2 </a:t>
            </a:r>
            <a:r>
              <a:rPr lang="pt-PT" sz="3600" i="1" kern="1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fevereiro </a:t>
            </a:r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6" name="WordArt 9"/>
          <p:cNvSpPr>
            <a:spLocks noChangeArrowheads="1" noChangeShapeType="1" noTextEdit="1"/>
          </p:cNvSpPr>
          <p:nvPr/>
        </p:nvSpPr>
        <p:spPr bwMode="auto">
          <a:xfrm>
            <a:off x="6719382" y="531975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740352" y="5589240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437438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046224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547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547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548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688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sp>
        <p:nvSpPr>
          <p:cNvPr id="11879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614877" y="936871"/>
            <a:ext cx="6767984" cy="392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1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2" descr="http://peotacilio.blog.terra.com.br/files/2011/02/menino-jesus-zz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" y="2105957"/>
            <a:ext cx="3358223" cy="2835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Line 4"/>
          <p:cNvSpPr>
            <a:spLocks noChangeShapeType="1"/>
          </p:cNvSpPr>
          <p:nvPr/>
        </p:nvSpPr>
        <p:spPr bwMode="auto">
          <a:xfrm flipH="1" flipV="1">
            <a:off x="792163" y="1412875"/>
            <a:ext cx="34194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33623" y="1547378"/>
            <a:ext cx="64205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CONFINS DA TERRA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Senhor deu a conhecer a salvação;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olhos das nações revelou a Sua justiça.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se esqueceu do Seu amor,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Sua fidelidade à Casa de Israel.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Os confins da terra foram testemunha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obra de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Aclame o Senhor terra inteira,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exultem gritos de alegria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303962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23850" y="1916832"/>
            <a:ext cx="856932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vivemos esta Eucaristia como verdadeiros cristãos, devemos sentir-nos agora «consagrados por Deus».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então, estaremos prontos a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oferecermo-nos ao Pai, junto com:</a:t>
            </a:r>
          </a:p>
          <a:p>
            <a:pPr marL="804863" lvl="2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nossas alegrias e tristezas, esforços e sucessos...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horas do dia, sobretudo as vividas em favor dos outros…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toda a terra, a natureza, e todos os seus seres vivos...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que somos, o nosso tempo e a nossa entrega solidária…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37138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Recebe-nos, ó pai,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aceitaste jesus!</a:t>
            </a: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 descr="http://2.bp.blogspot.com/-niSkHwCCHZc/TeOYAHoFwLI/AAAAAAAAEKI/G_1Jq20-GxI/s1600/%25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9458"/>
            <a:ext cx="21748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752600" cy="223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0425" y="1412875"/>
            <a:ext cx="6303963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5997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99592" y="1937002"/>
            <a:ext cx="66952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7" descr="http://bp0.blogger.com/_liOO0KMb4WE/SCAZFWLl00I/AAAAAAAACAg/o_LxPE11YCc/s400/A-116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3821112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25" y="3674539"/>
            <a:ext cx="3836592" cy="2545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50875" y="985838"/>
            <a:ext cx="2774950" cy="100806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16828" y="920576"/>
            <a:ext cx="2981794" cy="512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43608" y="1916831"/>
            <a:ext cx="763284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VIDA!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ao Senhor um cântico novo!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terra inteira!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75" y="4072459"/>
            <a:ext cx="2997175" cy="2407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4299699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170" y="392112"/>
            <a:ext cx="3243180" cy="2316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19" y="87553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ângulo 12"/>
          <p:cNvSpPr/>
          <p:nvPr/>
        </p:nvSpPr>
        <p:spPr>
          <a:xfrm rot="21201125">
            <a:off x="366492" y="747482"/>
            <a:ext cx="8687159" cy="5246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526171" y="5686168"/>
            <a:ext cx="3125928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34352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75" y="4072459"/>
            <a:ext cx="2997175" cy="2407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4299699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170" y="392112"/>
            <a:ext cx="3243180" cy="2316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19" y="87553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ângulo 12"/>
          <p:cNvSpPr/>
          <p:nvPr/>
        </p:nvSpPr>
        <p:spPr>
          <a:xfrm rot="21201125">
            <a:off x="366492" y="747482"/>
            <a:ext cx="8687159" cy="5246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98" y="1052736"/>
            <a:ext cx="5264150" cy="375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10" descr="http://3.bp.blogspot.com/_bhSodwWkfpU/TIjmj3chUvI/AAAAAAAAARo/By_lQop1mMw/s1600/IMAG0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654425"/>
            <a:ext cx="251142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36711"/>
            <a:ext cx="2232000" cy="1079401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067808">
            <a:off x="378535" y="875908"/>
            <a:ext cx="2453537" cy="442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403648" y="1475005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JERUSALÉM,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Recordamos, ó Deus, 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interior do vosso templo.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o vosso nome, ó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assim o vosso louvor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 até aos confins da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6563" y="1230313"/>
            <a:ext cx="8456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“Assim fala o Senhor Deus: «Vou enviar o meu mensageiro, para preparar o caminho diante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Imediatamente entrará no seu templo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a quem buscais, o Anjo da Aliança por quem suspirais. Ele aí vem –diz o Senhor do Universo–.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poderá suportar o dia da sua vinda,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resistirá quando Ele aparecer?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é como o fogo do fundidor e como a lixívia dos lavandeiros. Sentar-Se-á para fundir e purificar: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purificará os filhos de Levi, como se purifica o ouro e a prata, e eles serão para o Senhor os que apresentam a oblação segundo a justiça. Então a oblação de Judá e de Jerusalém será agradável ao Senhor, como nos dias antigos,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nos anos de outrora”.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(Ml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822980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339975" y="5568950"/>
            <a:ext cx="5400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DO UNIVERSO,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ELE O REI DA GLÓRIA!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3187" name="Seta para baixo 10"/>
          <p:cNvSpPr>
            <a:spLocks noChangeArrowheads="1"/>
          </p:cNvSpPr>
          <p:nvPr/>
        </p:nvSpPr>
        <p:spPr bwMode="auto">
          <a:xfrm rot="-1879668">
            <a:off x="7081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5450" y="1408113"/>
            <a:ext cx="84709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“Uma vez que 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mesmo sangue e a mesma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Jesus participou igualmente da mesma natureza, para destruir, pela sua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tinha poder sobre a morte, isto 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diabo, e libertar aqueles que estavam a vida inteira sujeitos à servidão, pelo temor da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Ele não veio em auxílio dos Anjos,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dos descendentes de Abraão.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devia tornar-Se semelhante em tudo aos seus irmãos, para ser um sumo sacerdote misericordioso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fiel no serviço de Deus, e assim expiar os pecados do povo.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porque Ele próprio foi provado pelo sofrimento, pode socorrer aqueles que sofrem provação”.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1286" cy="35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17742</TotalTime>
  <Words>2069</Words>
  <Application>Microsoft Office PowerPoint</Application>
  <PresentationFormat>Apresentação no Ecrã (4:3)</PresentationFormat>
  <Paragraphs>280</Paragraphs>
  <Slides>28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13_Modelo de apresentação predefinido</vt:lpstr>
      <vt:lpstr>7_Modelo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1325</cp:revision>
  <dcterms:created xsi:type="dcterms:W3CDTF">2006-05-02T09:35:59Z</dcterms:created>
  <dcterms:modified xsi:type="dcterms:W3CDTF">2015-02-07T16:32:42Z</dcterms:modified>
</cp:coreProperties>
</file>