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8452" r:id="rId2"/>
    <p:sldMasterId id="2147488539" r:id="rId3"/>
    <p:sldMasterId id="2147489040" r:id="rId4"/>
    <p:sldMasterId id="2147489053" r:id="rId5"/>
  </p:sldMasterIdLst>
  <p:notesMasterIdLst>
    <p:notesMasterId r:id="rId35"/>
  </p:notesMasterIdLst>
  <p:sldIdLst>
    <p:sldId id="386" r:id="rId6"/>
    <p:sldId id="387" r:id="rId7"/>
    <p:sldId id="388" r:id="rId8"/>
    <p:sldId id="389" r:id="rId9"/>
    <p:sldId id="384" r:id="rId10"/>
    <p:sldId id="390" r:id="rId11"/>
    <p:sldId id="391" r:id="rId12"/>
    <p:sldId id="392" r:id="rId13"/>
    <p:sldId id="393" r:id="rId14"/>
    <p:sldId id="395" r:id="rId15"/>
    <p:sldId id="396" r:id="rId16"/>
    <p:sldId id="397" r:id="rId17"/>
    <p:sldId id="379" r:id="rId18"/>
    <p:sldId id="335" r:id="rId19"/>
    <p:sldId id="398" r:id="rId20"/>
    <p:sldId id="399" r:id="rId21"/>
    <p:sldId id="380" r:id="rId22"/>
    <p:sldId id="381" r:id="rId23"/>
    <p:sldId id="326" r:id="rId24"/>
    <p:sldId id="374" r:id="rId25"/>
    <p:sldId id="378" r:id="rId26"/>
    <p:sldId id="382" r:id="rId27"/>
    <p:sldId id="383" r:id="rId28"/>
    <p:sldId id="400" r:id="rId29"/>
    <p:sldId id="401" r:id="rId30"/>
    <p:sldId id="402" r:id="rId31"/>
    <p:sldId id="406" r:id="rId32"/>
    <p:sldId id="403" r:id="rId33"/>
    <p:sldId id="405" r:id="rId34"/>
  </p:sldIdLst>
  <p:sldSz cx="9144000" cy="6858000" type="screen4x3"/>
  <p:notesSz cx="6858000" cy="9144000"/>
  <p:defaultTextStyle>
    <a:defPPr>
      <a:defRPr lang="pt-PT"/>
    </a:defPPr>
    <a:lvl1pPr algn="ctr" rtl="0" fontAlgn="base">
      <a:spcBef>
        <a:spcPct val="0"/>
      </a:spcBef>
      <a:spcAft>
        <a:spcPct val="0"/>
      </a:spcAft>
      <a:defRPr kumimoji="1" sz="2800" b="1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800" b="1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800" b="1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800" b="1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800" b="1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800" b="1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800" b="1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800" b="1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800" b="1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00"/>
    <a:srgbClr val="000000"/>
    <a:srgbClr val="9999FF"/>
    <a:srgbClr val="9966FF"/>
    <a:srgbClr val="00FFFF"/>
    <a:srgbClr val="3399FF"/>
    <a:srgbClr val="99FF33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86" autoAdjust="0"/>
    <p:restoredTop sz="94628" autoAdjust="0"/>
  </p:normalViewPr>
  <p:slideViewPr>
    <p:cSldViewPr>
      <p:cViewPr>
        <p:scale>
          <a:sx n="70" d="100"/>
          <a:sy n="70" d="100"/>
        </p:scale>
        <p:origin x="-3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E30DBBC-A0A4-43C0-9114-C15482218FBA}" type="datetimeFigureOut">
              <a:rPr lang="pt-PT"/>
              <a:pPr>
                <a:defRPr/>
              </a:pPr>
              <a:t>05-03-2015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CF4C7D5-8ADB-4526-AA4C-564CC6C21C5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016694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pt-PT" smtClean="0"/>
          </a:p>
        </p:txBody>
      </p:sp>
      <p:sp>
        <p:nvSpPr>
          <p:cNvPr id="3482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730481-113F-45BB-BFB3-FD9F55486173}" type="slidenum">
              <a:rPr lang="pt-PT" altLang="pt-PT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pt-PT" altLang="pt-P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1401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4FD09C-4733-4210-9191-DEFE667AA310}" type="slidenum">
              <a:rPr lang="pt-PT" altLang="pt-PT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pt-PT" altLang="pt-P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4031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  <p:sp>
        <p:nvSpPr>
          <p:cNvPr id="5939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7053F7-CE9D-4EFE-9A98-EAD094FF9C5C}" type="slidenum">
              <a:rPr lang="pt-PT" sz="1200" smtClean="0">
                <a:solidFill>
                  <a:srgbClr val="000000"/>
                </a:solidFill>
              </a:rPr>
              <a:pPr eaLnBrk="1" hangingPunct="1"/>
              <a:t>24</a:t>
            </a:fld>
            <a:endParaRPr lang="pt-PT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6209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  <p:sp>
        <p:nvSpPr>
          <p:cNvPr id="6042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6D5265-F055-49CF-B7D7-3F3CF0EC2B2A}" type="slidenum">
              <a:rPr lang="pt-PT" sz="1200" smtClean="0">
                <a:solidFill>
                  <a:srgbClr val="000000"/>
                </a:solidFill>
              </a:rPr>
              <a:pPr eaLnBrk="1" hangingPunct="1"/>
              <a:t>25</a:t>
            </a:fld>
            <a:endParaRPr lang="pt-PT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9486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6144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3FA3EC-C649-4574-8CEC-0EDE30A96697}" type="slidenum">
              <a:rPr lang="pt-PT" sz="1200" smtClean="0">
                <a:solidFill>
                  <a:srgbClr val="000000"/>
                </a:solidFill>
              </a:rPr>
              <a:pPr eaLnBrk="1" hangingPunct="1"/>
              <a:t>26</a:t>
            </a:fld>
            <a:endParaRPr lang="pt-PT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060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6144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3FA3EC-C649-4574-8CEC-0EDE30A96697}" type="slidenum">
              <a:rPr lang="pt-PT" sz="1200" smtClean="0">
                <a:solidFill>
                  <a:srgbClr val="000000"/>
                </a:solidFill>
              </a:rPr>
              <a:pPr eaLnBrk="1" hangingPunct="1"/>
              <a:t>27</a:t>
            </a:fld>
            <a:endParaRPr lang="pt-PT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060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  <p:sp>
        <p:nvSpPr>
          <p:cNvPr id="624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 baseline="30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87ECC3-7560-450F-B7B1-C36761DB002F}" type="slidenum">
              <a:rPr lang="pt-PT" sz="1200" smtClean="0">
                <a:solidFill>
                  <a:srgbClr val="000000"/>
                </a:solidFill>
              </a:rPr>
              <a:pPr eaLnBrk="1" hangingPunct="1"/>
              <a:t>28</a:t>
            </a:fld>
            <a:endParaRPr lang="pt-PT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6615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4FD09C-4733-4210-9191-DEFE667AA310}" type="slidenum">
              <a:rPr lang="pt-PT" altLang="pt-PT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29</a:t>
            </a:fld>
            <a:endParaRPr lang="pt-PT" altLang="pt-P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330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pt-PT" sz="2400" b="0" baseline="0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pt-PT"/>
              <a:t>Faça clique para editar o estilo do título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pt-PT"/>
              <a:t>Faça clique para editar estilo de subtítulo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7C184-C98C-4A82-9BCD-0392C574508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5988958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01B1B-174D-49C1-8C6A-3B652EF1457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04599796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557-7CAD-48A2-92CC-1B21EAD0FCB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73547118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DCC66-3E6E-4AB3-BE3F-5CA9D3471CA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51792653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solidFill>
                  <a:srgbClr val="F8F8F8"/>
                </a:solidFill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pt-PT" sz="2400" b="0" baseline="0">
                <a:solidFill>
                  <a:srgbClr val="F8F8F8"/>
                </a:solidFill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solidFill>
                  <a:srgbClr val="F8F8F8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solidFill>
                  <a:srgbClr val="F8F8F8"/>
                </a:solidFill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solidFill>
                  <a:srgbClr val="F8F8F8"/>
                </a:solidFill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solidFill>
                  <a:srgbClr val="F8F8F8"/>
                </a:solidFill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solidFill>
                  <a:srgbClr val="F8F8F8"/>
                </a:solidFill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solidFill>
                  <a:srgbClr val="F8F8F8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pt-PT"/>
              <a:t>Faça clique para editar o estilo do título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pt-PT"/>
              <a:t>Faça clique para editar estilo de subtítulo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60AB6-814B-4E8C-BDD6-06C5C90D01F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836372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D445A-AE4C-417C-BD10-32145674EBB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76954661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BA151-F52C-4E84-A515-E3F275A0E59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88114912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2AEDC-6E9F-4C82-8472-E2B16ACDA39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7784314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308D5-677C-439E-929D-51DF369F541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56874509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BF8DB-478E-4B0E-8114-315112D930F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69578632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DDBD-845F-46BF-B2ED-1DE057A2B34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9744617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2EA44-3A3A-44BA-99BC-8104D4E55ED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44775909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3E38B-AD09-4F48-8670-01C3422BF9D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07092849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2CF25-10B8-4394-99A5-E7E4DCA9704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86597016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ED8FE-CE2C-46F1-9D7A-25281581DEB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65948211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F4669-40FF-4168-9F54-34AE99E6227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73523960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EA016-0E08-46A0-A362-AA6F792E772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32993983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solidFill>
                  <a:srgbClr val="F8F8F8"/>
                </a:solidFill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pt-PT" sz="2400" b="0" baseline="0">
                <a:solidFill>
                  <a:srgbClr val="F8F8F8"/>
                </a:solidFill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solidFill>
                  <a:srgbClr val="F8F8F8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solidFill>
                  <a:srgbClr val="F8F8F8"/>
                </a:solidFill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solidFill>
                  <a:srgbClr val="F8F8F8"/>
                </a:solidFill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solidFill>
                  <a:srgbClr val="F8F8F8"/>
                </a:solidFill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solidFill>
                  <a:srgbClr val="F8F8F8"/>
                </a:solidFill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solidFill>
                  <a:srgbClr val="F8F8F8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pt-PT"/>
              <a:t>Faça clique para editar o estilo do título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pt-PT"/>
              <a:t>Faça clique para editar estilo de subtítulo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FFAE-0271-4E61-A52A-565D5EBA4B7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769189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9C8DB-E254-4BB9-9BD9-4FB8B640DAE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70413076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77971-C661-4891-A3FD-0C0655ADFF6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59617660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DB1D2-4264-4035-9BA7-E4552F6A6E3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6472729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B2C8-7BE6-4D7F-86E8-2D6E8AC32D5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68722792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2B463-0AEB-4F3C-9BD5-6C38EA81DC1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737473531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6EE57-51DA-4683-916E-73070884A4C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71578795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6CB74-C903-40F3-A393-99712F8A81D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41234559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CBD60-9773-46D7-ADD7-0868362720C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06576676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17928-7AF0-49E9-9256-1B244C4D43A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36458087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5B6F7-042D-4795-9BF5-CA4834537E1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14948839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88ED7-234C-41C1-A462-8E3201B34B6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560730324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6D301-6BAE-4B5B-A3B1-3298DE797E1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91380393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PT" altLang="pt-PT" smtClean="0">
                <a:solidFill>
                  <a:srgbClr val="F8F8F8"/>
                </a:solidFill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kumimoji="0" lang="pt-PT" altLang="pt-PT" sz="2400" b="0" baseline="0" smtClean="0">
                <a:solidFill>
                  <a:srgbClr val="F8F8F8"/>
                </a:solidFill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PT" altLang="pt-PT" smtClean="0">
                <a:solidFill>
                  <a:srgbClr val="F8F8F8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PT" altLang="pt-PT" smtClean="0">
                <a:solidFill>
                  <a:srgbClr val="F8F8F8"/>
                </a:solidFill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PT" altLang="pt-PT" smtClean="0">
                <a:solidFill>
                  <a:srgbClr val="F8F8F8"/>
                </a:solidFill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PT" altLang="pt-PT" smtClean="0">
                <a:solidFill>
                  <a:srgbClr val="F8F8F8"/>
                </a:solidFill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PT" altLang="pt-PT" smtClean="0">
                <a:solidFill>
                  <a:srgbClr val="F8F8F8"/>
                </a:solidFill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PT" altLang="pt-PT" smtClean="0">
                <a:solidFill>
                  <a:srgbClr val="F8F8F8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pt-PT"/>
              <a:t>Faça clique para editar o estilo do título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pt-PT"/>
              <a:t>Faça clique para editar estilo de subtítulo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DAC93-A995-452B-9767-B937F5BCF42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926975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4D3B-FB63-4113-AD43-ADE282CD468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533595070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0A9FF-20AE-4A1B-903E-26F14EFB4E3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89070072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EE0D0-F6F5-4DC0-9E4A-EE0A0579D63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131356162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E7653-C719-4A56-8EC7-5807093F732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318417584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9B44D-2513-448A-BCD7-70E7F325271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970998837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CD4CF-9394-46A7-991A-1BECF9B3320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492221469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A136D-59F6-464F-902D-E89EB0ACEA9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52264878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AB7F8-5165-4B8D-9343-70EE6B50AD1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952540474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38515-6755-4285-8B6F-F79E588AFFE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802486381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F9226-4EB8-452D-8350-DFD19627122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148830213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29112-4049-4C2C-8374-453DEBC3ED9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160488278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83ED9-2945-4036-B2D0-0F4D3557CA2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644803897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F8F8F8"/>
                </a:solidFill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kumimoji="0" lang="pt-PT" altLang="pt-PT" sz="2400" b="0" baseline="0" smtClean="0">
                <a:solidFill>
                  <a:srgbClr val="F8F8F8"/>
                </a:solidFill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F8F8F8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F8F8F8"/>
                </a:solidFill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F8F8F8"/>
                </a:solidFill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F8F8F8"/>
                </a:solidFill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F8F8F8"/>
                </a:solidFill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F8F8F8"/>
                </a:solidFill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pt-PT"/>
              <a:t>Faça clique para editar o estilo do título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pt-PT"/>
              <a:t>Faça clique para editar estilo de subtítulo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808080"/>
              </a:solidFill>
            </a:endParaRP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808080"/>
              </a:solidFill>
            </a:endParaRP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F8E19C-15E8-46F1-8BFB-25B051481B31}" type="slidenum">
              <a:rPr lang="pt-PT" altLang="pt-PT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74249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E433C-421C-4F3D-AF90-15CED33822C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701636896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E9EFD2-69F5-4892-B664-FA41DC535575}" type="slidenum">
              <a:rPr lang="pt-PT" altLang="pt-PT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4748627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8C8F7E-70F0-49A2-85F0-BE2C785B813A}" type="slidenum">
              <a:rPr lang="pt-PT" altLang="pt-PT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4011471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80808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FF94A6-7AA4-4876-A66E-05E1F67A070F}" type="slidenum">
              <a:rPr lang="pt-PT" altLang="pt-PT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940363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80808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80808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418E15-4786-4ABC-BAE0-F7C63AA08014}" type="slidenum">
              <a:rPr lang="pt-PT" altLang="pt-PT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9803410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80808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94F62B-45D4-42A6-BB0E-9A9FC632A547}" type="slidenum">
              <a:rPr lang="pt-PT" altLang="pt-PT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2127185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80808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80808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B55D90-2E33-4C20-B348-E657C4550D0A}" type="slidenum">
              <a:rPr lang="pt-PT" altLang="pt-PT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0681353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80808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74B3E2-23C0-4D09-AD11-1AE14E709383}" type="slidenum">
              <a:rPr lang="pt-PT" altLang="pt-PT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4077746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80808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BF75EC-B48D-49E8-ADAC-1C518A378247}" type="slidenum">
              <a:rPr lang="pt-PT" altLang="pt-PT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3896152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411E7D-5E10-414D-B4F5-3C1B6013D888}" type="slidenum">
              <a:rPr lang="pt-PT" altLang="pt-PT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1965656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84B1D3-96BC-4A6A-BA01-8EB8DF86F2B4}" type="slidenum">
              <a:rPr lang="pt-PT" altLang="pt-PT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740597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7A53C-4F51-4B8E-A79A-4F3FEBE12EA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670153238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80808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30186C-0F7F-422E-9EA2-835FBD2D5819}" type="slidenum">
              <a:rPr lang="pt-PT" altLang="pt-PT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432930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6AB42-8563-4C9E-BE15-D7E2734653F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44086086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A236-0B53-4EDE-BF91-A93A1AA2522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0837952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13767-39A6-4025-A4DA-5000263EB92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35483263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Faça 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Faça clique para editar estilos de texto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 b="0" baseline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b="0" baseline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 b="0" baseline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20907127-BD6E-425A-93D9-90A6E55E852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044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045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pt-PT" sz="2400" b="0" baseline="0"/>
            </a:p>
          </p:txBody>
        </p:sp>
      </p:grpSp>
      <p:grpSp>
        <p:nvGrpSpPr>
          <p:cNvPr id="1032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042" name="Rectangle 11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043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040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041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038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039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1036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037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9015" r:id="rId1"/>
    <p:sldLayoutId id="2147489016" r:id="rId2"/>
    <p:sldLayoutId id="2147489017" r:id="rId3"/>
    <p:sldLayoutId id="2147489018" r:id="rId4"/>
    <p:sldLayoutId id="2147489019" r:id="rId5"/>
    <p:sldLayoutId id="2147489020" r:id="rId6"/>
    <p:sldLayoutId id="2147489021" r:id="rId7"/>
    <p:sldLayoutId id="2147489022" r:id="rId8"/>
    <p:sldLayoutId id="2147489023" r:id="rId9"/>
    <p:sldLayoutId id="2147489024" r:id="rId10"/>
    <p:sldLayoutId id="2147489025" r:id="rId11"/>
    <p:sldLayoutId id="2147489026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Faça clique para editar o estilo do título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Faça clique para editar estilos de texto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 b="0" baseline="0">
                <a:solidFill>
                  <a:srgbClr val="808080"/>
                </a:solidFill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b="0" baseline="0">
                <a:solidFill>
                  <a:srgbClr val="808080"/>
                </a:solidFill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 b="0" baseline="0">
                <a:solidFill>
                  <a:srgbClr val="808080"/>
                </a:solidFill>
                <a:latin typeface="+mn-lt"/>
              </a:defRPr>
            </a:lvl1pPr>
          </a:lstStyle>
          <a:p>
            <a:pPr>
              <a:defRPr/>
            </a:pPr>
            <a:fld id="{3DD0D3D6-CF43-44D6-A254-3623A7CC264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2068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solidFill>
                  <a:srgbClr val="F8F8F8"/>
                </a:solidFill>
              </a:endParaRPr>
            </a:p>
          </p:txBody>
        </p:sp>
        <p:sp>
          <p:nvSpPr>
            <p:cNvPr id="2069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pt-PT" sz="2400" b="0" baseline="0">
                <a:solidFill>
                  <a:srgbClr val="F8F8F8"/>
                </a:solidFill>
              </a:endParaRPr>
            </a:p>
          </p:txBody>
        </p:sp>
      </p:grpSp>
      <p:grpSp>
        <p:nvGrpSpPr>
          <p:cNvPr id="2056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2066" name="Rectangle 11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solidFill>
                  <a:srgbClr val="F8F8F8"/>
                </a:solidFill>
              </a:endParaRPr>
            </a:p>
          </p:txBody>
        </p:sp>
        <p:sp>
          <p:nvSpPr>
            <p:cNvPr id="2067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solidFill>
                  <a:srgbClr val="F8F8F8"/>
                </a:solidFill>
              </a:endParaRPr>
            </a:p>
          </p:txBody>
        </p:sp>
      </p:grpSp>
      <p:grpSp>
        <p:nvGrpSpPr>
          <p:cNvPr id="2057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2064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solidFill>
                  <a:srgbClr val="F8F8F8"/>
                </a:solidFill>
              </a:endParaRPr>
            </a:p>
          </p:txBody>
        </p:sp>
        <p:sp>
          <p:nvSpPr>
            <p:cNvPr id="2065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solidFill>
                  <a:srgbClr val="F8F8F8"/>
                </a:solidFill>
              </a:endParaRPr>
            </a:p>
          </p:txBody>
        </p:sp>
      </p:grpSp>
      <p:grpSp>
        <p:nvGrpSpPr>
          <p:cNvPr id="2058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2062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solidFill>
                  <a:srgbClr val="F8F8F8"/>
                </a:solidFill>
              </a:endParaRPr>
            </a:p>
          </p:txBody>
        </p:sp>
        <p:sp>
          <p:nvSpPr>
            <p:cNvPr id="2063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solidFill>
                  <a:srgbClr val="F8F8F8"/>
                </a:solidFill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2060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solidFill>
                  <a:srgbClr val="F8F8F8"/>
                </a:solidFill>
              </a:endParaRPr>
            </a:p>
          </p:txBody>
        </p:sp>
        <p:sp>
          <p:nvSpPr>
            <p:cNvPr id="2061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solidFill>
                  <a:srgbClr val="F8F8F8"/>
                </a:solidFill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9027" r:id="rId1"/>
    <p:sldLayoutId id="2147489004" r:id="rId2"/>
    <p:sldLayoutId id="2147489005" r:id="rId3"/>
    <p:sldLayoutId id="2147489006" r:id="rId4"/>
    <p:sldLayoutId id="2147489007" r:id="rId5"/>
    <p:sldLayoutId id="2147489008" r:id="rId6"/>
    <p:sldLayoutId id="2147489009" r:id="rId7"/>
    <p:sldLayoutId id="2147489010" r:id="rId8"/>
    <p:sldLayoutId id="2147489011" r:id="rId9"/>
    <p:sldLayoutId id="2147489012" r:id="rId10"/>
    <p:sldLayoutId id="2147489013" r:id="rId11"/>
    <p:sldLayoutId id="2147489014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Faça clique para editar o estilo do título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Faça clique para editar estilos de texto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 b="0" baseline="0">
                <a:solidFill>
                  <a:srgbClr val="808080"/>
                </a:solidFill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b="0" baseline="0">
                <a:solidFill>
                  <a:srgbClr val="808080"/>
                </a:solidFill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 b="0" baseline="0">
                <a:solidFill>
                  <a:srgbClr val="808080"/>
                </a:solidFill>
                <a:latin typeface="+mn-lt"/>
              </a:defRPr>
            </a:lvl1pPr>
          </a:lstStyle>
          <a:p>
            <a:pPr>
              <a:defRPr/>
            </a:pPr>
            <a:fld id="{7B875E03-7433-4AEB-9D0C-F2EA3BA5EA7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092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solidFill>
                  <a:srgbClr val="F8F8F8"/>
                </a:solidFill>
              </a:endParaRPr>
            </a:p>
          </p:txBody>
        </p:sp>
        <p:sp>
          <p:nvSpPr>
            <p:cNvPr id="3093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pt-PT" sz="2400" b="0" baseline="0">
                <a:solidFill>
                  <a:srgbClr val="F8F8F8"/>
                </a:solidFill>
              </a:endParaRPr>
            </a:p>
          </p:txBody>
        </p:sp>
      </p:grpSp>
      <p:grpSp>
        <p:nvGrpSpPr>
          <p:cNvPr id="3080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090" name="Rectangle 11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solidFill>
                  <a:srgbClr val="F8F8F8"/>
                </a:solidFill>
              </a:endParaRPr>
            </a:p>
          </p:txBody>
        </p:sp>
        <p:sp>
          <p:nvSpPr>
            <p:cNvPr id="3091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solidFill>
                  <a:srgbClr val="F8F8F8"/>
                </a:solidFill>
              </a:endParaRPr>
            </a:p>
          </p:txBody>
        </p:sp>
      </p:grpSp>
      <p:grpSp>
        <p:nvGrpSpPr>
          <p:cNvPr id="3081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3088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solidFill>
                  <a:srgbClr val="F8F8F8"/>
                </a:solidFill>
              </a:endParaRPr>
            </a:p>
          </p:txBody>
        </p:sp>
        <p:sp>
          <p:nvSpPr>
            <p:cNvPr id="3089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solidFill>
                  <a:srgbClr val="F8F8F8"/>
                </a:solidFill>
              </a:endParaRPr>
            </a:p>
          </p:txBody>
        </p:sp>
      </p:grpSp>
      <p:grpSp>
        <p:nvGrpSpPr>
          <p:cNvPr id="3082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3086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solidFill>
                  <a:srgbClr val="F8F8F8"/>
                </a:solidFill>
              </a:endParaRPr>
            </a:p>
          </p:txBody>
        </p:sp>
        <p:sp>
          <p:nvSpPr>
            <p:cNvPr id="3087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solidFill>
                  <a:srgbClr val="F8F8F8"/>
                </a:solidFill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3084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solidFill>
                  <a:srgbClr val="F8F8F8"/>
                </a:solidFill>
              </a:endParaRPr>
            </a:p>
          </p:txBody>
        </p:sp>
        <p:sp>
          <p:nvSpPr>
            <p:cNvPr id="3085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solidFill>
                  <a:srgbClr val="F8F8F8"/>
                </a:solidFill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9028" r:id="rId1"/>
    <p:sldLayoutId id="2147489029" r:id="rId2"/>
    <p:sldLayoutId id="2147489030" r:id="rId3"/>
    <p:sldLayoutId id="2147489031" r:id="rId4"/>
    <p:sldLayoutId id="2147489032" r:id="rId5"/>
    <p:sldLayoutId id="2147489033" r:id="rId6"/>
    <p:sldLayoutId id="2147489034" r:id="rId7"/>
    <p:sldLayoutId id="2147489035" r:id="rId8"/>
    <p:sldLayoutId id="2147489036" r:id="rId9"/>
    <p:sldLayoutId id="2147489037" r:id="rId10"/>
    <p:sldLayoutId id="2147489038" r:id="rId11"/>
    <p:sldLayoutId id="2147489039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Faça clique para editar o estilo do título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Faça clique para editar estilos de texto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 b="0" baseline="0">
                <a:solidFill>
                  <a:srgbClr val="808080"/>
                </a:solidFill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 baseline="0">
                <a:solidFill>
                  <a:srgbClr val="808080"/>
                </a:solidFill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 baseline="0">
                <a:solidFill>
                  <a:srgbClr val="808080"/>
                </a:solidFill>
                <a:latin typeface="+mn-lt"/>
              </a:defRPr>
            </a:lvl1pPr>
          </a:lstStyle>
          <a:p>
            <a:pPr>
              <a:defRPr/>
            </a:pPr>
            <a:fld id="{0AFEBC9A-6860-4633-90A4-2CEE48C4576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4116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PT" altLang="pt-PT" smtClean="0">
                <a:solidFill>
                  <a:srgbClr val="F8F8F8"/>
                </a:solidFill>
              </a:endParaRPr>
            </a:p>
          </p:txBody>
        </p:sp>
        <p:sp>
          <p:nvSpPr>
            <p:cNvPr id="4117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kumimoji="0" lang="pt-PT" altLang="pt-PT" sz="2400" b="0" baseline="0" smtClean="0">
                <a:solidFill>
                  <a:srgbClr val="F8F8F8"/>
                </a:solidFill>
              </a:endParaRPr>
            </a:p>
          </p:txBody>
        </p:sp>
      </p:grpSp>
      <p:grpSp>
        <p:nvGrpSpPr>
          <p:cNvPr id="4104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4114" name="Rectangle 11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PT" altLang="pt-PT" smtClean="0">
                <a:solidFill>
                  <a:srgbClr val="F8F8F8"/>
                </a:solidFill>
              </a:endParaRPr>
            </a:p>
          </p:txBody>
        </p:sp>
        <p:sp>
          <p:nvSpPr>
            <p:cNvPr id="4115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PT" altLang="pt-PT" smtClean="0">
                <a:solidFill>
                  <a:srgbClr val="F8F8F8"/>
                </a:solidFill>
              </a:endParaRPr>
            </a:p>
          </p:txBody>
        </p:sp>
      </p:grpSp>
      <p:grpSp>
        <p:nvGrpSpPr>
          <p:cNvPr id="4105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4112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PT" altLang="pt-PT" smtClean="0">
                <a:solidFill>
                  <a:srgbClr val="F8F8F8"/>
                </a:solidFill>
              </a:endParaRPr>
            </a:p>
          </p:txBody>
        </p:sp>
        <p:sp>
          <p:nvSpPr>
            <p:cNvPr id="4113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PT" altLang="pt-PT" smtClean="0">
                <a:solidFill>
                  <a:srgbClr val="F8F8F8"/>
                </a:solidFill>
              </a:endParaRPr>
            </a:p>
          </p:txBody>
        </p:sp>
      </p:grpSp>
      <p:grpSp>
        <p:nvGrpSpPr>
          <p:cNvPr id="4106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4110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PT" altLang="pt-PT" smtClean="0">
                <a:solidFill>
                  <a:srgbClr val="F8F8F8"/>
                </a:solidFill>
              </a:endParaRPr>
            </a:p>
          </p:txBody>
        </p:sp>
        <p:sp>
          <p:nvSpPr>
            <p:cNvPr id="4111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PT" altLang="pt-PT" smtClean="0">
                <a:solidFill>
                  <a:srgbClr val="F8F8F8"/>
                </a:solidFill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4108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PT" altLang="pt-PT" smtClean="0">
                <a:solidFill>
                  <a:srgbClr val="F8F8F8"/>
                </a:solidFill>
              </a:endParaRPr>
            </a:p>
          </p:txBody>
        </p:sp>
        <p:sp>
          <p:nvSpPr>
            <p:cNvPr id="4109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PT" altLang="pt-PT" smtClean="0">
                <a:solidFill>
                  <a:srgbClr val="F8F8F8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0044841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9041" r:id="rId1"/>
    <p:sldLayoutId id="2147489042" r:id="rId2"/>
    <p:sldLayoutId id="2147489043" r:id="rId3"/>
    <p:sldLayoutId id="2147489044" r:id="rId4"/>
    <p:sldLayoutId id="2147489045" r:id="rId5"/>
    <p:sldLayoutId id="2147489046" r:id="rId6"/>
    <p:sldLayoutId id="2147489047" r:id="rId7"/>
    <p:sldLayoutId id="2147489048" r:id="rId8"/>
    <p:sldLayoutId id="2147489049" r:id="rId9"/>
    <p:sldLayoutId id="2147489050" r:id="rId10"/>
    <p:sldLayoutId id="2147489051" r:id="rId11"/>
    <p:sldLayoutId id="2147489052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Faça 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Faça clique para editar estilos de texto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 b="0" baseline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pt-PT">
              <a:solidFill>
                <a:srgbClr val="80808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 baseline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pt-PT">
              <a:solidFill>
                <a:srgbClr val="80808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 baseline="0" smtClean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F42556F-24BD-432C-943F-2B0823B2713B}" type="slidenum">
              <a:rPr lang="pt-PT" altLang="pt-PT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pt-PT" altLang="pt-PT">
              <a:solidFill>
                <a:srgbClr val="80808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044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F8F8F8"/>
                </a:solidFill>
              </a:endParaRPr>
            </a:p>
          </p:txBody>
        </p:sp>
        <p:sp>
          <p:nvSpPr>
            <p:cNvPr id="1045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kumimoji="0" lang="pt-PT" altLang="pt-PT" sz="2400" b="0" baseline="0" smtClean="0">
                <a:solidFill>
                  <a:srgbClr val="F8F8F8"/>
                </a:solidFill>
              </a:endParaRPr>
            </a:p>
          </p:txBody>
        </p:sp>
      </p:grpSp>
      <p:grpSp>
        <p:nvGrpSpPr>
          <p:cNvPr id="1032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042" name="Rectangle 11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F8F8F8"/>
                </a:solidFill>
              </a:endParaRPr>
            </a:p>
          </p:txBody>
        </p:sp>
        <p:sp>
          <p:nvSpPr>
            <p:cNvPr id="1043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F8F8F8"/>
                </a:solidFill>
              </a:endParaRPr>
            </a:p>
          </p:txBody>
        </p:sp>
      </p:grpSp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040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F8F8F8"/>
                </a:solidFill>
              </a:endParaRPr>
            </a:p>
          </p:txBody>
        </p:sp>
        <p:sp>
          <p:nvSpPr>
            <p:cNvPr id="1041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F8F8F8"/>
                </a:solidFill>
              </a:endParaRPr>
            </a:p>
          </p:txBody>
        </p:sp>
      </p:grp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038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F8F8F8"/>
                </a:solidFill>
              </a:endParaRPr>
            </a:p>
          </p:txBody>
        </p:sp>
        <p:sp>
          <p:nvSpPr>
            <p:cNvPr id="1039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F8F8F8"/>
                </a:solidFill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1036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F8F8F8"/>
                </a:solidFill>
              </a:endParaRPr>
            </a:p>
          </p:txBody>
        </p:sp>
        <p:sp>
          <p:nvSpPr>
            <p:cNvPr id="1037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F8F8F8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653268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9054" r:id="rId1"/>
    <p:sldLayoutId id="2147489055" r:id="rId2"/>
    <p:sldLayoutId id="2147489056" r:id="rId3"/>
    <p:sldLayoutId id="2147489057" r:id="rId4"/>
    <p:sldLayoutId id="2147489058" r:id="rId5"/>
    <p:sldLayoutId id="2147489059" r:id="rId6"/>
    <p:sldLayoutId id="2147489060" r:id="rId7"/>
    <p:sldLayoutId id="2147489061" r:id="rId8"/>
    <p:sldLayoutId id="2147489062" r:id="rId9"/>
    <p:sldLayoutId id="2147489063" r:id="rId10"/>
    <p:sldLayoutId id="2147489064" r:id="rId11"/>
    <p:sldLayoutId id="2147489065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15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10" Type="http://schemas.openxmlformats.org/officeDocument/2006/relationships/image" Target="../media/image6.png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DOLPH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4546">
            <a:off x="611188" y="4221163"/>
            <a:ext cx="2786062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WordArt 5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8280400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PT" sz="3600" kern="10">
                <a:ln w="38100">
                  <a:solidFill>
                    <a:srgbClr val="F8F8F8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Os 3 Ciclos</a:t>
            </a:r>
          </a:p>
          <a:p>
            <a:r>
              <a:rPr lang="pt-PT" sz="3600" kern="10">
                <a:ln w="38100">
                  <a:solidFill>
                    <a:srgbClr val="F8F8F8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Litúrgicos</a:t>
            </a:r>
          </a:p>
        </p:txBody>
      </p:sp>
      <p:sp>
        <p:nvSpPr>
          <p:cNvPr id="29700" name="WordArt 6"/>
          <p:cNvSpPr>
            <a:spLocks noChangeArrowheads="1" noChangeShapeType="1" noTextEdit="1"/>
          </p:cNvSpPr>
          <p:nvPr/>
        </p:nvSpPr>
        <p:spPr bwMode="auto">
          <a:xfrm>
            <a:off x="1692275" y="3933825"/>
            <a:ext cx="6477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PT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8F8F8"/>
                </a:solidFill>
                <a:latin typeface="Arial Black"/>
              </a:rPr>
              <a:t>P</a:t>
            </a:r>
          </a:p>
        </p:txBody>
      </p:sp>
      <p:sp>
        <p:nvSpPr>
          <p:cNvPr id="18437" name="WordArt 7"/>
          <p:cNvSpPr>
            <a:spLocks noChangeArrowheads="1" noChangeShapeType="1" noTextEdit="1"/>
          </p:cNvSpPr>
          <p:nvPr/>
        </p:nvSpPr>
        <p:spPr bwMode="auto">
          <a:xfrm>
            <a:off x="468313" y="5373688"/>
            <a:ext cx="574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kern="1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</a:rPr>
              <a:t>F</a:t>
            </a:r>
          </a:p>
        </p:txBody>
      </p:sp>
      <p:sp>
        <p:nvSpPr>
          <p:cNvPr id="29702" name="WordArt 8"/>
          <p:cNvSpPr>
            <a:spLocks noChangeArrowheads="1" noChangeShapeType="1" noTextEdit="1"/>
          </p:cNvSpPr>
          <p:nvPr/>
        </p:nvSpPr>
        <p:spPr bwMode="auto">
          <a:xfrm>
            <a:off x="1979613" y="5661025"/>
            <a:ext cx="6477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PT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</a:t>
            </a: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548043" y="2492896"/>
            <a:ext cx="5472113" cy="720154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kern="10" dirty="0">
                <a:ln w="11430">
                  <a:solidFill>
                    <a:srgbClr val="00B050"/>
                  </a:solidFill>
                </a:ln>
                <a:solidFill>
                  <a:srgbClr val="B8CAFF">
                    <a:lumMod val="90000"/>
                  </a:srgbClr>
                </a:solidFill>
                <a:effectLst>
                  <a:outerShdw blurRad="50800" dist="38100" dir="2700000" algn="tl" rotWithShape="0">
                    <a:srgbClr val="F8F8F8">
                      <a:alpha val="40000"/>
                    </a:srgbClr>
                  </a:outerShdw>
                </a:effectLst>
                <a:latin typeface="Arial Black"/>
              </a:rPr>
              <a:t>No</a:t>
            </a:r>
            <a:r>
              <a:rPr lang="pt-PT" sz="3600" kern="10" dirty="0">
                <a:ln w="11430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F8F8F8">
                      <a:alpha val="40000"/>
                    </a:srgbClr>
                  </a:outerShdw>
                </a:effectLst>
                <a:latin typeface="Arial Black"/>
              </a:rPr>
              <a:t> </a:t>
            </a:r>
            <a:r>
              <a:rPr lang="pt-PT" sz="3600" kern="10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srgbClr val="92D050">
                      <a:alpha val="40000"/>
                    </a:srgbClr>
                  </a:outerShdw>
                </a:effectLst>
                <a:latin typeface="Arial Black"/>
              </a:rPr>
              <a:t>Ciclo B</a:t>
            </a:r>
            <a:r>
              <a:rPr lang="pt-PT" sz="3600" kern="10" dirty="0">
                <a:ln w="11430">
                  <a:solidFill>
                    <a:srgbClr val="00B050"/>
                  </a:solidFill>
                </a:ln>
                <a:solidFill>
                  <a:srgbClr val="B8CAFF">
                    <a:lumMod val="90000"/>
                  </a:srgbClr>
                </a:solidFill>
                <a:effectLst>
                  <a:outerShdw blurRad="50800" dist="38100" dir="2700000" algn="tl" rotWithShape="0">
                    <a:srgbClr val="F8F8F8">
                      <a:alpha val="40000"/>
                    </a:srgbClr>
                  </a:outerShdw>
                </a:effectLst>
                <a:latin typeface="Arial Black"/>
              </a:rPr>
              <a:t>:</a:t>
            </a:r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2951279" y="3501008"/>
            <a:ext cx="5759872" cy="2520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kern="10" baseline="0" dirty="0">
                <a:ln w="11430"/>
                <a:solidFill>
                  <a:srgbClr val="B8CAFF">
                    <a:lumMod val="90000"/>
                  </a:srgbClr>
                </a:solidFill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Arial Black"/>
              </a:rPr>
              <a:t>Louvamos </a:t>
            </a:r>
            <a:r>
              <a:rPr lang="pt-PT" sz="3600" kern="10" baseline="0" dirty="0">
                <a:ln w="11430"/>
                <a:solidFill>
                  <a:srgbClr val="00B050"/>
                </a:solidFill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Arial Black"/>
              </a:rPr>
              <a:t>o FILHO,</a:t>
            </a:r>
            <a:r>
              <a:rPr lang="pt-PT" sz="3600" kern="10" baseline="0" dirty="0">
                <a:ln w="11430"/>
                <a:solidFill>
                  <a:srgbClr val="B8CAFF">
                    <a:lumMod val="90000"/>
                  </a:srgbClr>
                </a:solidFill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Arial Black"/>
              </a:rPr>
              <a:t> </a:t>
            </a:r>
          </a:p>
          <a:p>
            <a:pPr>
              <a:defRPr/>
            </a:pPr>
            <a:r>
              <a:rPr lang="pt-PT" sz="3600" kern="10" baseline="0" dirty="0">
                <a:ln w="11430"/>
                <a:solidFill>
                  <a:srgbClr val="B8CAFF">
                    <a:lumMod val="90000"/>
                  </a:srgbClr>
                </a:solidFill>
                <a:effectLst>
                  <a:outerShdw blurRad="50800" dist="38100" dir="2700000" algn="tl" rotWithShape="0">
                    <a:srgbClr val="FFFFFF">
                      <a:alpha val="40000"/>
                    </a:srgbClr>
                  </a:outerShdw>
                </a:effectLst>
                <a:latin typeface="Arial Black"/>
              </a:rPr>
              <a:t>o Pai e o Espírito</a:t>
            </a:r>
          </a:p>
        </p:txBody>
      </p:sp>
    </p:spTree>
    <p:extLst>
      <p:ext uri="{BB962C8B-B14F-4D97-AF65-F5344CB8AC3E}">
        <p14:creationId xmlns="" xmlns:p14="http://schemas.microsoft.com/office/powerpoint/2010/main" val="15296443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/>
          <a:srcRect l="12444" r="8104"/>
          <a:stretch/>
        </p:blipFill>
        <p:spPr>
          <a:xfrm>
            <a:off x="3059832" y="3645024"/>
            <a:ext cx="5328592" cy="2622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006179"/>
            <a:ext cx="6875462" cy="2255838"/>
          </a:xfrm>
        </p:spPr>
        <p:txBody>
          <a:bodyPr/>
          <a:lstStyle/>
          <a:p>
            <a:pPr marL="609600" indent="-609600">
              <a:lnSpc>
                <a:spcPts val="5000"/>
              </a:lnSpc>
              <a:buFontTx/>
              <a:buNone/>
              <a:defRPr/>
            </a:pPr>
            <a:r>
              <a:rPr lang="pt-PT" b="1" i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Deus amou tanto o mundo </a:t>
            </a:r>
          </a:p>
          <a:p>
            <a:pPr marL="609600" indent="-609600">
              <a:lnSpc>
                <a:spcPts val="5000"/>
              </a:lnSpc>
              <a:buFontTx/>
              <a:buNone/>
              <a:defRPr/>
            </a:pPr>
            <a:r>
              <a:rPr lang="pt-PT" b="1" i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que lhe deu o seu Filho unigénito;</a:t>
            </a:r>
          </a:p>
          <a:p>
            <a:pPr marL="609600" indent="-609600">
              <a:lnSpc>
                <a:spcPts val="5000"/>
              </a:lnSpc>
              <a:buFontTx/>
              <a:buNone/>
              <a:defRPr/>
            </a:pPr>
            <a:r>
              <a:rPr lang="pt-PT" b="1" i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quem acredita n’Ele </a:t>
            </a:r>
          </a:p>
          <a:p>
            <a:pPr marL="609600" indent="-609600">
              <a:lnSpc>
                <a:spcPts val="5000"/>
              </a:lnSpc>
              <a:buFontTx/>
              <a:buNone/>
              <a:defRPr/>
            </a:pPr>
            <a:r>
              <a:rPr lang="pt-PT" b="1" i="1" dirty="0"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Arial" charset="0"/>
              </a:rPr>
              <a:t>tem a vida eterna.</a:t>
            </a:r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500063" y="784225"/>
            <a:ext cx="8207375" cy="0"/>
          </a:xfrm>
          <a:prstGeom prst="line">
            <a:avLst/>
          </a:prstGeom>
          <a:ln>
            <a:solidFill>
              <a:srgbClr val="66FFFF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PT" baseline="0" dirty="0">
              <a:solidFill>
                <a:srgbClr val="F8F8F8"/>
              </a:solidFill>
            </a:endParaRPr>
          </a:p>
        </p:txBody>
      </p:sp>
      <p:sp>
        <p:nvSpPr>
          <p:cNvPr id="38918" name="Line 5"/>
          <p:cNvSpPr>
            <a:spLocks noChangeShapeType="1"/>
          </p:cNvSpPr>
          <p:nvPr/>
        </p:nvSpPr>
        <p:spPr bwMode="auto">
          <a:xfrm>
            <a:off x="971550" y="1700213"/>
            <a:ext cx="5329238" cy="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>
              <a:solidFill>
                <a:srgbClr val="F8F8F8"/>
              </a:solidFill>
            </a:endParaRPr>
          </a:p>
        </p:txBody>
      </p:sp>
      <p:pic>
        <p:nvPicPr>
          <p:cNvPr id="3892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307975"/>
            <a:ext cx="85471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1" name="Picture 14" descr="BIBL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85750"/>
            <a:ext cx="1058862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22" name="Rectângulo 9"/>
          <p:cNvSpPr>
            <a:spLocks noChangeArrowheads="1"/>
          </p:cNvSpPr>
          <p:nvPr/>
        </p:nvSpPr>
        <p:spPr bwMode="auto">
          <a:xfrm>
            <a:off x="4026123" y="1768612"/>
            <a:ext cx="468131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pt-PT" baseline="0" dirty="0">
                <a:solidFill>
                  <a:srgbClr val="F8F8F8"/>
                </a:solidFill>
                <a:effectLst>
                  <a:glow rad="114300">
                    <a:srgbClr val="000000">
                      <a:alpha val="60000"/>
                    </a:srgbClr>
                  </a:glow>
                </a:effectLst>
                <a:latin typeface="Arial" charset="0"/>
                <a:ea typeface="Times New Roman" pitchFamily="18" charset="0"/>
                <a:cs typeface="Arial" charset="0"/>
              </a:rPr>
              <a:t>LOUVOR A VÓS, </a:t>
            </a:r>
          </a:p>
          <a:p>
            <a:pPr algn="r"/>
            <a:r>
              <a:rPr lang="pt-PT" baseline="0" dirty="0">
                <a:solidFill>
                  <a:srgbClr val="F8F8F8"/>
                </a:solidFill>
                <a:effectLst>
                  <a:glow rad="114300">
                    <a:srgbClr val="000000">
                      <a:alpha val="60000"/>
                    </a:srgbClr>
                  </a:glow>
                </a:effectLst>
                <a:latin typeface="Arial" charset="0"/>
                <a:ea typeface="Times New Roman" pitchFamily="18" charset="0"/>
                <a:cs typeface="Arial" charset="0"/>
              </a:rPr>
              <a:t>REI DA ETERNA GLÓRIA! </a:t>
            </a:r>
            <a:endParaRPr lang="pt-PT" baseline="0" dirty="0" smtClean="0">
              <a:solidFill>
                <a:srgbClr val="F8F8F8"/>
              </a:solidFill>
              <a:effectLst>
                <a:glow rad="114300">
                  <a:srgbClr val="000000">
                    <a:alpha val="60000"/>
                  </a:srgbClr>
                </a:glow>
              </a:effectLst>
              <a:latin typeface="Arial" charset="0"/>
              <a:ea typeface="Times New Roman" pitchFamily="18" charset="0"/>
              <a:cs typeface="Arial" charset="0"/>
            </a:endParaRPr>
          </a:p>
          <a:p>
            <a:pPr algn="r"/>
            <a:r>
              <a:rPr lang="pt-PT" baseline="0" dirty="0" smtClean="0">
                <a:solidFill>
                  <a:srgbClr val="F8F8F8"/>
                </a:solidFill>
                <a:effectLst>
                  <a:glow rad="114300">
                    <a:srgbClr val="000000">
                      <a:alpha val="60000"/>
                    </a:srgbClr>
                  </a:glow>
                </a:effectLst>
                <a:latin typeface="Arial" charset="0"/>
                <a:ea typeface="Times New Roman" pitchFamily="18" charset="0"/>
                <a:cs typeface="Arial" charset="0"/>
              </a:rPr>
              <a:t>LOUVOR </a:t>
            </a:r>
            <a:r>
              <a:rPr lang="pt-PT" baseline="0" dirty="0">
                <a:solidFill>
                  <a:srgbClr val="F8F8F8"/>
                </a:solidFill>
                <a:effectLst>
                  <a:glow rad="114300">
                    <a:srgbClr val="000000">
                      <a:alpha val="60000"/>
                    </a:srgbClr>
                  </a:glow>
                </a:effectLst>
                <a:latin typeface="Arial" charset="0"/>
                <a:ea typeface="Times New Roman" pitchFamily="18" charset="0"/>
                <a:cs typeface="Arial" charset="0"/>
              </a:rPr>
              <a:t>A VÓS!</a:t>
            </a:r>
          </a:p>
        </p:txBody>
      </p:sp>
      <p:sp>
        <p:nvSpPr>
          <p:cNvPr id="11" name="WordArt 3"/>
          <p:cNvSpPr>
            <a:spLocks noChangeArrowheads="1" noChangeShapeType="1"/>
          </p:cNvSpPr>
          <p:nvPr/>
        </p:nvSpPr>
        <p:spPr bwMode="auto">
          <a:xfrm>
            <a:off x="943346" y="1196752"/>
            <a:ext cx="5357441" cy="5034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kern="10" baseline="0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/>
              </a:rPr>
              <a:t>ACLAMAÇÃO ao Evangelho</a:t>
            </a:r>
            <a:endParaRPr lang="pt-PT" sz="3600" kern="10" baseline="0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7105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38150" y="765175"/>
            <a:ext cx="8353425" cy="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PT" baseline="0">
              <a:ln w="12700">
                <a:solidFill>
                  <a:srgbClr val="F8F8F8"/>
                </a:solidFill>
              </a:ln>
              <a:solidFill>
                <a:srgbClr val="F8F8F8"/>
              </a:solidFill>
            </a:endParaRPr>
          </a:p>
        </p:txBody>
      </p:sp>
      <p:pic>
        <p:nvPicPr>
          <p:cNvPr id="3994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12738"/>
            <a:ext cx="8509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14" descr="BIBL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85750"/>
            <a:ext cx="1058862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385458" y="1336809"/>
            <a:ext cx="857902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“Estava próxima a Páscoa dos judeus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e Jesus subiu a Jerusalém.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Encontrou no templo os vendedores de bois, 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de ovelhas e de pombas e os cambistas sentados às bancas. Fez então um chicote de cordas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e expulsou-os a todos do templo, com as ovelhas e os bois; deitou por terra o dinheiro dos cambistas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e derrubou-lhes as mesas; 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e disse aos que vendiam pombas: 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«Tirai tudo isto daqui; não façais da casa de meu Pai 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casa de comércio».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Os discípulos recordaram-se do que estava escrito: 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«Devora-me o zelo pela tua casa».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Então os judeus tomaram a palavra e perguntaram-Lhe: 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«Que sinal nos dás de que podes proceder deste modo?».</a:t>
            </a:r>
          </a:p>
        </p:txBody>
      </p:sp>
      <p:sp>
        <p:nvSpPr>
          <p:cNvPr id="7" name="WordArt 3"/>
          <p:cNvSpPr>
            <a:spLocks noChangeArrowheads="1" noChangeShapeType="1"/>
          </p:cNvSpPr>
          <p:nvPr/>
        </p:nvSpPr>
        <p:spPr bwMode="auto">
          <a:xfrm>
            <a:off x="1691680" y="980728"/>
            <a:ext cx="3816424" cy="3307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kern="10" baseline="0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/>
              </a:rPr>
              <a:t>EVANGELHO</a:t>
            </a:r>
            <a:endParaRPr lang="pt-PT" sz="3600" kern="10" baseline="0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103">
            <a:off x="6834935" y="6031991"/>
            <a:ext cx="266700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17754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38150" y="765175"/>
            <a:ext cx="8353425" cy="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PT" baseline="0">
              <a:ln w="12700">
                <a:solidFill>
                  <a:srgbClr val="F8F8F8"/>
                </a:solidFill>
              </a:ln>
              <a:solidFill>
                <a:srgbClr val="F8F8F8"/>
              </a:solidFill>
            </a:endParaRPr>
          </a:p>
        </p:txBody>
      </p:sp>
      <p:pic>
        <p:nvPicPr>
          <p:cNvPr id="3994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12738"/>
            <a:ext cx="8509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14" descr="BIBL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85750"/>
            <a:ext cx="1058862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654175" y="1484784"/>
            <a:ext cx="823830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Jesus respondeu-lhes: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«Destruí este templo e em três dias o levantarei». 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Disseram os judeus: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«Foram precisos quarenta e seis anos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para se construir este templo,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e tu vais levantá-lo em três dias?».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Jesus, porém, falava do templo do seu corpo.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Por isso, quando Ele ressuscitou dos mortos,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os discípulos lembraram-se do que tinha dito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e acreditaram na Escritura e na palavra de Jesus. 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Enquanto Jesus permaneceu em Jerusalém pela festa da Páscoa, muitos, ao verem os milagres que fazia,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acreditaram no seu nome.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Mas Jesus não se fiava deles, porque os conhecia a todos</a:t>
            </a:r>
          </a:p>
          <a:p>
            <a:pPr algn="l">
              <a:defRPr/>
            </a:pPr>
            <a:r>
              <a:rPr lang="pt-PT" sz="2000" spc="100" baseline="0" dirty="0" smtClean="0">
                <a:solidFill>
                  <a:srgbClr val="F8F8F8"/>
                </a:solidFill>
                <a:latin typeface="Arial" charset="0"/>
                <a:cs typeface="Arial" charset="0"/>
              </a:rPr>
              <a:t>e </a:t>
            </a: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não precisava de que Lhe dessem informações sobre ninguém: Ele bem sabia o que há no homem”.            (Jo 2)</a:t>
            </a:r>
          </a:p>
        </p:txBody>
      </p:sp>
      <p:sp>
        <p:nvSpPr>
          <p:cNvPr id="7" name="WordArt 3"/>
          <p:cNvSpPr>
            <a:spLocks noChangeArrowheads="1" noChangeShapeType="1"/>
          </p:cNvSpPr>
          <p:nvPr/>
        </p:nvSpPr>
        <p:spPr bwMode="auto">
          <a:xfrm>
            <a:off x="1259632" y="1052736"/>
            <a:ext cx="4176464" cy="3307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kern="10" baseline="0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/>
              </a:rPr>
              <a:t>EVANGELHO</a:t>
            </a:r>
            <a:endParaRPr lang="pt-PT" sz="3600" kern="10" baseline="0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103">
            <a:off x="5970790" y="1251202"/>
            <a:ext cx="266700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980563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640762" cy="5616575"/>
          </a:xfrm>
        </p:spPr>
        <p:txBody>
          <a:bodyPr/>
          <a:lstStyle/>
          <a:p>
            <a:pPr eaLnBrk="1" hangingPunct="1">
              <a:lnSpc>
                <a:spcPts val="1600"/>
              </a:lnSpc>
              <a:buFontTx/>
              <a:buNone/>
            </a:pPr>
            <a:r>
              <a:rPr lang="pt-PT" sz="1800" b="1" smtClean="0">
                <a:latin typeface="Arial" charset="0"/>
              </a:rPr>
              <a:t>Creio em um só Deus, Pai todo-poderoso,</a:t>
            </a:r>
          </a:p>
          <a:p>
            <a:pPr eaLnBrk="1" hangingPunct="1">
              <a:lnSpc>
                <a:spcPts val="1600"/>
              </a:lnSpc>
              <a:buFontTx/>
              <a:buNone/>
            </a:pPr>
            <a:r>
              <a:rPr lang="pt-PT" sz="1800" b="1" smtClean="0">
                <a:latin typeface="Arial" charset="0"/>
              </a:rPr>
              <a:t>Criador do céu e da terra, de todas as coisas visíveis e invisíveis. </a:t>
            </a:r>
          </a:p>
          <a:p>
            <a:pPr eaLnBrk="1" hangingPunct="1">
              <a:lnSpc>
                <a:spcPts val="1600"/>
              </a:lnSpc>
              <a:buFontTx/>
              <a:buNone/>
            </a:pPr>
            <a:r>
              <a:rPr lang="pt-PT" sz="1800" b="1" smtClean="0">
                <a:latin typeface="Arial" charset="0"/>
              </a:rPr>
              <a:t>Creio em um só Senhor, Jesus Cristo, Filho Unigénito de Deus, </a:t>
            </a:r>
          </a:p>
          <a:p>
            <a:pPr eaLnBrk="1" hangingPunct="1">
              <a:lnSpc>
                <a:spcPts val="1600"/>
              </a:lnSpc>
              <a:buFontTx/>
              <a:buNone/>
            </a:pPr>
            <a:r>
              <a:rPr lang="pt-PT" sz="1800" b="1" smtClean="0">
                <a:latin typeface="Arial" charset="0"/>
              </a:rPr>
              <a:t>nascido do Pai  antes de todos os séculos: </a:t>
            </a:r>
          </a:p>
          <a:p>
            <a:pPr eaLnBrk="1" hangingPunct="1">
              <a:lnSpc>
                <a:spcPts val="1600"/>
              </a:lnSpc>
              <a:buFontTx/>
              <a:buNone/>
            </a:pPr>
            <a:r>
              <a:rPr lang="pt-PT" sz="1800" b="1" smtClean="0">
                <a:latin typeface="Arial" charset="0"/>
              </a:rPr>
              <a:t>Deus de Deus, Luz de Luz, Deus verdadeiro de Deus verdadeiro. </a:t>
            </a:r>
          </a:p>
          <a:p>
            <a:pPr eaLnBrk="1" hangingPunct="1">
              <a:lnSpc>
                <a:spcPts val="1600"/>
              </a:lnSpc>
              <a:buFontTx/>
              <a:buNone/>
            </a:pPr>
            <a:r>
              <a:rPr lang="pt-PT" sz="1800" b="1" smtClean="0">
                <a:latin typeface="Arial" charset="0"/>
              </a:rPr>
              <a:t>Gerado, não criado, consubstancial ao Pai. </a:t>
            </a:r>
          </a:p>
          <a:p>
            <a:pPr eaLnBrk="1" hangingPunct="1">
              <a:lnSpc>
                <a:spcPts val="1600"/>
              </a:lnSpc>
              <a:buFontTx/>
              <a:buNone/>
            </a:pPr>
            <a:r>
              <a:rPr lang="pt-PT" sz="1800" b="1" smtClean="0">
                <a:latin typeface="Arial" charset="0"/>
              </a:rPr>
              <a:t>Por Ele todas as coisas foram feitas. </a:t>
            </a:r>
          </a:p>
          <a:p>
            <a:pPr eaLnBrk="1" hangingPunct="1">
              <a:lnSpc>
                <a:spcPts val="1600"/>
              </a:lnSpc>
              <a:buFontTx/>
              <a:buNone/>
            </a:pPr>
            <a:r>
              <a:rPr lang="pt-PT" sz="1800" b="1" smtClean="0">
                <a:latin typeface="Arial" charset="0"/>
              </a:rPr>
              <a:t>E por nós, homens, e para nossa salvação desceu dos Céus.  </a:t>
            </a:r>
            <a:r>
              <a:rPr lang="pt-PT" sz="1800" smtClean="0">
                <a:latin typeface="Arial" charset="0"/>
              </a:rPr>
              <a:t>( / )</a:t>
            </a:r>
            <a:r>
              <a:rPr lang="pt-PT" sz="1800" b="1" smtClean="0">
                <a:latin typeface="Arial" charset="0"/>
              </a:rPr>
              <a:t> </a:t>
            </a:r>
          </a:p>
          <a:p>
            <a:pPr eaLnBrk="1" hangingPunct="1">
              <a:lnSpc>
                <a:spcPts val="1600"/>
              </a:lnSpc>
              <a:buFontTx/>
              <a:buNone/>
            </a:pPr>
            <a:r>
              <a:rPr lang="pt-PT" sz="1800" b="1" smtClean="0">
                <a:latin typeface="Arial" charset="0"/>
              </a:rPr>
              <a:t>    E encarnou pelo Espírito Santo, no seio da Virgem Maria, e Se fez homem. </a:t>
            </a:r>
          </a:p>
          <a:p>
            <a:pPr eaLnBrk="1" hangingPunct="1">
              <a:lnSpc>
                <a:spcPts val="1600"/>
              </a:lnSpc>
              <a:buFontTx/>
              <a:buNone/>
            </a:pPr>
            <a:r>
              <a:rPr lang="pt-PT" sz="1800" b="1" smtClean="0">
                <a:latin typeface="Arial" charset="0"/>
              </a:rPr>
              <a:t>Também por nós foi crucificado sob Pôncio Pilatos; </a:t>
            </a:r>
          </a:p>
          <a:p>
            <a:pPr eaLnBrk="1" hangingPunct="1">
              <a:lnSpc>
                <a:spcPts val="1600"/>
              </a:lnSpc>
              <a:buFontTx/>
              <a:buNone/>
            </a:pPr>
            <a:r>
              <a:rPr lang="pt-PT" sz="1800" b="1" smtClean="0">
                <a:latin typeface="Arial" charset="0"/>
              </a:rPr>
              <a:t>padeceu e foi sepultado. </a:t>
            </a:r>
          </a:p>
          <a:p>
            <a:pPr eaLnBrk="1" hangingPunct="1">
              <a:lnSpc>
                <a:spcPts val="1600"/>
              </a:lnSpc>
              <a:buFontTx/>
              <a:buNone/>
            </a:pPr>
            <a:r>
              <a:rPr lang="pt-PT" sz="1800" b="1" smtClean="0">
                <a:latin typeface="Arial" charset="0"/>
              </a:rPr>
              <a:t>Ressuscitou ao terceiro dia, conforme as Escrituras e subiu aos Céus,</a:t>
            </a:r>
          </a:p>
          <a:p>
            <a:pPr eaLnBrk="1" hangingPunct="1">
              <a:lnSpc>
                <a:spcPts val="1600"/>
              </a:lnSpc>
              <a:buFontTx/>
              <a:buNone/>
            </a:pPr>
            <a:r>
              <a:rPr lang="pt-PT" sz="1800" b="1" smtClean="0">
                <a:latin typeface="Arial" charset="0"/>
              </a:rPr>
              <a:t>onde está sentado à direita do Pai. </a:t>
            </a:r>
          </a:p>
          <a:p>
            <a:pPr eaLnBrk="1" hangingPunct="1">
              <a:lnSpc>
                <a:spcPts val="1600"/>
              </a:lnSpc>
              <a:buFontTx/>
              <a:buNone/>
            </a:pPr>
            <a:r>
              <a:rPr lang="pt-PT" sz="1800" b="1" smtClean="0">
                <a:latin typeface="Arial" charset="0"/>
              </a:rPr>
              <a:t>De novo há de vir na sua glória, para julgar os vivos e os mortos, </a:t>
            </a:r>
          </a:p>
          <a:p>
            <a:pPr eaLnBrk="1" hangingPunct="1">
              <a:lnSpc>
                <a:spcPts val="1600"/>
              </a:lnSpc>
              <a:buFontTx/>
              <a:buNone/>
            </a:pPr>
            <a:r>
              <a:rPr lang="pt-PT" sz="1800" b="1" smtClean="0">
                <a:latin typeface="Arial" charset="0"/>
              </a:rPr>
              <a:t>e o Seu Reino não terá fim. </a:t>
            </a:r>
          </a:p>
          <a:p>
            <a:pPr eaLnBrk="1" hangingPunct="1">
              <a:lnSpc>
                <a:spcPts val="1600"/>
              </a:lnSpc>
              <a:buFontTx/>
              <a:buNone/>
            </a:pPr>
            <a:r>
              <a:rPr lang="pt-PT" sz="1800" b="1" smtClean="0">
                <a:latin typeface="Arial" charset="0"/>
              </a:rPr>
              <a:t>Creio no Espírito Santo, Senhor que dá a vida, e procede do Pai e do Filho; </a:t>
            </a:r>
          </a:p>
          <a:p>
            <a:pPr eaLnBrk="1" hangingPunct="1">
              <a:lnSpc>
                <a:spcPts val="1600"/>
              </a:lnSpc>
              <a:buFontTx/>
              <a:buNone/>
            </a:pPr>
            <a:r>
              <a:rPr lang="pt-PT" sz="1800" b="1" smtClean="0">
                <a:latin typeface="Arial" charset="0"/>
              </a:rPr>
              <a:t>e com o Pai e o Filho é adorado e glorificado: </a:t>
            </a:r>
          </a:p>
          <a:p>
            <a:pPr eaLnBrk="1" hangingPunct="1">
              <a:lnSpc>
                <a:spcPts val="1600"/>
              </a:lnSpc>
              <a:buFontTx/>
              <a:buNone/>
            </a:pPr>
            <a:r>
              <a:rPr lang="pt-PT" sz="1800" b="1" smtClean="0">
                <a:latin typeface="Arial" charset="0"/>
              </a:rPr>
              <a:t>Ele que falou pelos Profetas. </a:t>
            </a:r>
          </a:p>
          <a:p>
            <a:pPr eaLnBrk="1" hangingPunct="1">
              <a:lnSpc>
                <a:spcPts val="1600"/>
              </a:lnSpc>
              <a:buFontTx/>
              <a:buNone/>
            </a:pPr>
            <a:r>
              <a:rPr lang="pt-PT" sz="1800" b="1" smtClean="0">
                <a:latin typeface="Arial" charset="0"/>
              </a:rPr>
              <a:t>Creio na Igreja una, santa, católica e apostólica. </a:t>
            </a:r>
          </a:p>
          <a:p>
            <a:pPr eaLnBrk="1" hangingPunct="1">
              <a:lnSpc>
                <a:spcPts val="1600"/>
              </a:lnSpc>
              <a:buFontTx/>
              <a:buNone/>
            </a:pPr>
            <a:r>
              <a:rPr lang="pt-PT" sz="1800" b="1" smtClean="0">
                <a:latin typeface="Arial" charset="0"/>
              </a:rPr>
              <a:t>Professo um só batismo para remissão dos pecados. </a:t>
            </a:r>
          </a:p>
          <a:p>
            <a:pPr eaLnBrk="1" hangingPunct="1">
              <a:lnSpc>
                <a:spcPts val="1600"/>
              </a:lnSpc>
              <a:buFontTx/>
              <a:buNone/>
            </a:pPr>
            <a:r>
              <a:rPr lang="pt-PT" sz="1800" b="1" smtClean="0">
                <a:latin typeface="Arial" charset="0"/>
              </a:rPr>
              <a:t>E espero a ressurreição dos mortos, </a:t>
            </a:r>
          </a:p>
          <a:p>
            <a:pPr eaLnBrk="1" hangingPunct="1">
              <a:lnSpc>
                <a:spcPts val="1600"/>
              </a:lnSpc>
              <a:buFontTx/>
              <a:buNone/>
            </a:pPr>
            <a:r>
              <a:rPr lang="pt-PT" sz="1800" b="1" smtClean="0">
                <a:latin typeface="Arial" charset="0"/>
              </a:rPr>
              <a:t>e a vida do mundo que há de vir.</a:t>
            </a:r>
            <a:r>
              <a:rPr lang="pt-PT" sz="1800" b="1" i="1" smtClean="0">
                <a:latin typeface="Arial" charset="0"/>
              </a:rPr>
              <a:t>  Ámen.</a:t>
            </a:r>
            <a:r>
              <a:rPr lang="pt-PT" sz="1800" smtClean="0">
                <a:latin typeface="Arial" charset="0"/>
                <a:sym typeface="Wingdings" pitchFamily="2" charset="2"/>
              </a:rPr>
              <a:t> </a:t>
            </a:r>
          </a:p>
        </p:txBody>
      </p:sp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4824413" cy="2878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kern="10" baseline="0" dirty="0">
                <a:ln w="11430"/>
                <a:solidFill>
                  <a:srgbClr val="AAAAAA">
                    <a:lumMod val="60000"/>
                    <a:lumOff val="4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Profissão de Fé (Credo)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1403350" y="692150"/>
            <a:ext cx="4751388" cy="0"/>
          </a:xfrm>
          <a:prstGeom prst="line">
            <a:avLst/>
          </a:prstGeom>
          <a:noFill/>
          <a:ln w="317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6"/>
          <p:cNvSpPr>
            <a:spLocks noChangeShapeType="1"/>
          </p:cNvSpPr>
          <p:nvPr/>
        </p:nvSpPr>
        <p:spPr bwMode="auto">
          <a:xfrm>
            <a:off x="368300" y="893763"/>
            <a:ext cx="8351838" cy="0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987" name="WordArt 11"/>
          <p:cNvSpPr>
            <a:spLocks noChangeArrowheads="1" noChangeShapeType="1" noTextEdit="1"/>
          </p:cNvSpPr>
          <p:nvPr/>
        </p:nvSpPr>
        <p:spPr bwMode="auto">
          <a:xfrm>
            <a:off x="2195513" y="5589588"/>
            <a:ext cx="59055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/>
            <a:r>
              <a:rPr lang="pt-P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ritannic Bold"/>
              </a:rPr>
              <a:t>LIVRA-NOS, SENHOR JESUS !</a:t>
            </a:r>
          </a:p>
        </p:txBody>
      </p:sp>
      <p:sp>
        <p:nvSpPr>
          <p:cNvPr id="41988" name="Line 12"/>
          <p:cNvSpPr>
            <a:spLocks noChangeShapeType="1"/>
          </p:cNvSpPr>
          <p:nvPr/>
        </p:nvSpPr>
        <p:spPr bwMode="auto">
          <a:xfrm>
            <a:off x="3500438" y="1643063"/>
            <a:ext cx="4427537" cy="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368299" y="392905"/>
            <a:ext cx="8351839" cy="5008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kern="10" baseline="0" dirty="0">
                <a:ln w="11430"/>
                <a:solidFill>
                  <a:srgbClr val="9900FF"/>
                </a:solidFill>
                <a:effectLst>
                  <a:glow rad="381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56000"/>
                    </a:schemeClr>
                  </a:outerShdw>
                </a:effectLst>
                <a:latin typeface="Arial"/>
                <a:cs typeface="Arial"/>
              </a:rPr>
              <a:t>ORAÇÃO UNIVERSAL</a:t>
            </a:r>
          </a:p>
        </p:txBody>
      </p:sp>
      <p:sp>
        <p:nvSpPr>
          <p:cNvPr id="2" name="Rectângulo 1"/>
          <p:cNvSpPr/>
          <p:nvPr/>
        </p:nvSpPr>
        <p:spPr>
          <a:xfrm>
            <a:off x="323850" y="1824038"/>
            <a:ext cx="8496300" cy="3476625"/>
          </a:xfrm>
          <a:prstGeom prst="rect">
            <a:avLst/>
          </a:prstGeom>
        </p:spPr>
        <p:txBody>
          <a:bodyPr>
            <a:spAutoFit/>
          </a:bodyPr>
          <a:lstStyle/>
          <a:p>
            <a:pPr lvl="3"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Oramos... a Cristo, o Salvador, que passou pelas tentações humanas e, por isso, é capaz de compreender todo o homem tentado; e tem poder </a:t>
            </a:r>
          </a:p>
          <a:p>
            <a:pPr lvl="3"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para nos libertar de toda a queda e pecado.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 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        </a:t>
            </a:r>
            <a:r>
              <a:rPr lang="pt-PT" sz="2000" i="1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Com toda a confiança, pedimos-Lhe que nos livre:</a:t>
            </a:r>
          </a:p>
          <a:p>
            <a:pPr algn="l">
              <a:defRPr/>
            </a:pPr>
            <a:endParaRPr lang="pt-PT" sz="2000" i="1" spc="100" baseline="0" dirty="0">
              <a:solidFill>
                <a:srgbClr val="F8F8F8"/>
              </a:solidFill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  - da hipocrisia, farisaísmo, viver o Evangelho de fachada...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  - de viver no conforto, da procura do prazer sem limites… 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  - do apego ao dinheiro, à fama e ao poder que escravizam...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  - do desânimo e da desconfiança na Bondade de Deus…</a:t>
            </a:r>
          </a:p>
        </p:txBody>
      </p:sp>
      <p:sp>
        <p:nvSpPr>
          <p:cNvPr id="8" name="WordArt 3"/>
          <p:cNvSpPr>
            <a:spLocks noChangeArrowheads="1" noChangeShapeType="1"/>
          </p:cNvSpPr>
          <p:nvPr/>
        </p:nvSpPr>
        <p:spPr bwMode="auto">
          <a:xfrm>
            <a:off x="3500437" y="1196752"/>
            <a:ext cx="4427538" cy="4463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i="1" kern="10" baseline="0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/>
              </a:rPr>
              <a:t>Oração dos Fiéis</a:t>
            </a:r>
            <a:endParaRPr lang="pt-PT" sz="3600" i="1" kern="10" baseline="0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21"/>
          <p:cNvSpPr>
            <a:spLocks noChangeArrowheads="1" noChangeShapeType="1" noTextEdit="1"/>
          </p:cNvSpPr>
          <p:nvPr/>
        </p:nvSpPr>
        <p:spPr bwMode="auto">
          <a:xfrm>
            <a:off x="539750" y="505384"/>
            <a:ext cx="8208714" cy="56886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kern="10" spc="200" baseline="0" dirty="0">
                <a:ln w="11430"/>
                <a:solidFill>
                  <a:srgbClr val="9900FF"/>
                </a:solidFill>
                <a:effectLst>
                  <a:glow rad="101600">
                    <a:srgbClr val="D4D4D4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srgbClr val="FFFFFF">
                      <a:alpha val="80000"/>
                    </a:srgbClr>
                  </a:outerShdw>
                </a:effectLst>
                <a:latin typeface="Arial Black"/>
              </a:rPr>
              <a:t>Liturgia</a:t>
            </a:r>
          </a:p>
          <a:p>
            <a:pPr>
              <a:defRPr/>
            </a:pPr>
            <a:r>
              <a:rPr lang="pt-PT" sz="3600" kern="10" baseline="0" dirty="0">
                <a:ln w="11430"/>
                <a:solidFill>
                  <a:srgbClr val="9900FF"/>
                </a:solidFill>
                <a:effectLst>
                  <a:glow rad="101600">
                    <a:srgbClr val="D4D4D4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srgbClr val="FFFFFF">
                      <a:alpha val="80000"/>
                    </a:srgbClr>
                  </a:outerShdw>
                </a:effectLst>
                <a:latin typeface="Arial Black"/>
              </a:rPr>
              <a:t>EUCARÍSTICA</a:t>
            </a:r>
          </a:p>
        </p:txBody>
      </p:sp>
      <p:sp>
        <p:nvSpPr>
          <p:cNvPr id="43011" name="Line 7"/>
          <p:cNvSpPr>
            <a:spLocks noChangeShapeType="1"/>
          </p:cNvSpPr>
          <p:nvPr/>
        </p:nvSpPr>
        <p:spPr bwMode="auto">
          <a:xfrm>
            <a:off x="539750" y="3357563"/>
            <a:ext cx="7920038" cy="0"/>
          </a:xfrm>
          <a:prstGeom prst="line">
            <a:avLst/>
          </a:prstGeom>
          <a:noFill/>
          <a:ln w="50800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>
              <a:solidFill>
                <a:srgbClr val="F8F8F8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969" y="1640631"/>
            <a:ext cx="4462463" cy="2868489"/>
          </a:xfrm>
          <a:prstGeom prst="rect">
            <a:avLst/>
          </a:prstGeom>
          <a:noFill/>
          <a:ln>
            <a:noFill/>
          </a:ln>
          <a:effectLst>
            <a:glow rad="368300">
              <a:schemeClr val="tx2">
                <a:alpha val="64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4392290" cy="2376264"/>
          </a:xfrm>
          <a:prstGeom prst="rect">
            <a:avLst/>
          </a:prstGeom>
          <a:noFill/>
          <a:ln>
            <a:noFill/>
          </a:ln>
          <a:effectLst>
            <a:glow rad="508000">
              <a:schemeClr val="tx2">
                <a:alpha val="63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952282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3"/>
          <p:cNvSpPr>
            <a:spLocks noChangeArrowheads="1" noChangeShapeType="1"/>
          </p:cNvSpPr>
          <p:nvPr/>
        </p:nvSpPr>
        <p:spPr bwMode="auto">
          <a:xfrm rot="20443470">
            <a:off x="323867" y="1331267"/>
            <a:ext cx="2893854" cy="4073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kern="10" baseline="0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/>
              </a:rPr>
              <a:t>OFERTÓRIO</a:t>
            </a:r>
            <a:endParaRPr lang="pt-PT" sz="3600" kern="10" baseline="0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  <p:pic>
        <p:nvPicPr>
          <p:cNvPr id="13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064" y="1295321"/>
            <a:ext cx="3128966" cy="4077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 cstate="print"/>
          <a:srcRect l="12444" r="8104"/>
          <a:stretch/>
        </p:blipFill>
        <p:spPr>
          <a:xfrm flipH="1">
            <a:off x="463701" y="4509120"/>
            <a:ext cx="3804731" cy="1877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035" name="Line 4"/>
          <p:cNvSpPr>
            <a:spLocks noChangeShapeType="1"/>
          </p:cNvSpPr>
          <p:nvPr/>
        </p:nvSpPr>
        <p:spPr bwMode="auto">
          <a:xfrm flipV="1">
            <a:off x="428625" y="857250"/>
            <a:ext cx="8207375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>
              <a:solidFill>
                <a:srgbClr val="F8F8F8"/>
              </a:solidFill>
            </a:endParaRPr>
          </a:p>
        </p:txBody>
      </p:sp>
      <p:sp>
        <p:nvSpPr>
          <p:cNvPr id="44036" name="Line 6"/>
          <p:cNvSpPr>
            <a:spLocks noChangeShapeType="1"/>
          </p:cNvSpPr>
          <p:nvPr/>
        </p:nvSpPr>
        <p:spPr bwMode="auto">
          <a:xfrm flipH="1">
            <a:off x="539552" y="1340768"/>
            <a:ext cx="2665412" cy="936625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>
              <a:solidFill>
                <a:srgbClr val="F8F8F8"/>
              </a:solidFill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368299" y="392905"/>
            <a:ext cx="8328025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i="1" kern="10" baseline="0" dirty="0">
                <a:ln w="11430"/>
                <a:solidFill>
                  <a:srgbClr val="9900FF"/>
                </a:solidFill>
                <a:effectLst>
                  <a:glow rad="38100">
                    <a:srgbClr val="FFFFFF">
                      <a:alpha val="40000"/>
                    </a:srgbClr>
                  </a:glow>
                  <a:outerShdw blurRad="50800" dist="38100" dir="2700000" algn="tl" rotWithShape="0">
                    <a:srgbClr val="F8F8F8">
                      <a:alpha val="56000"/>
                    </a:srgbClr>
                  </a:outerShdw>
                </a:effectLst>
                <a:latin typeface="Arial"/>
                <a:cs typeface="Arial"/>
              </a:rPr>
              <a:t>L. EUCARÍSTICA</a:t>
            </a:r>
          </a:p>
        </p:txBody>
      </p:sp>
      <p:sp>
        <p:nvSpPr>
          <p:cNvPr id="3" name="Rectângulo 2"/>
          <p:cNvSpPr/>
          <p:nvPr/>
        </p:nvSpPr>
        <p:spPr>
          <a:xfrm>
            <a:off x="539552" y="1772816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l"/>
            <a:r>
              <a:rPr lang="pt-PT" sz="2400" baseline="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NO TEMPO FAVORÁVEL QUE NOS DAIS,</a:t>
            </a:r>
          </a:p>
          <a:p>
            <a:pPr lvl="4" algn="l"/>
            <a:r>
              <a:rPr lang="pt-PT" sz="2400" baseline="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VIMOS ROGAR PERDÃO.</a:t>
            </a:r>
          </a:p>
          <a:p>
            <a:pPr lvl="4" algn="l"/>
            <a:r>
              <a:rPr lang="pt-PT" sz="2400" baseline="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EM VOSSO ALTAR, SENHOR, PURIFICAIS</a:t>
            </a:r>
          </a:p>
          <a:p>
            <a:pPr lvl="4" algn="l"/>
            <a:r>
              <a:rPr lang="pt-PT" sz="2400" baseline="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O </a:t>
            </a:r>
            <a:r>
              <a:rPr lang="pt-PT" sz="2400" baseline="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NOSSO CORAÇÃO</a:t>
            </a:r>
            <a:r>
              <a:rPr lang="pt-PT" sz="2400" baseline="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.</a:t>
            </a:r>
            <a:endParaRPr lang="pt-PT" sz="2400" baseline="0" dirty="0" smtClean="0">
              <a:effectLst>
                <a:glow rad="139700">
                  <a:schemeClr val="bg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PT" sz="2400" i="1" baseline="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1. </a:t>
            </a:r>
            <a:r>
              <a:rPr lang="pt-PT" sz="2400" i="1" baseline="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De coração </a:t>
            </a:r>
            <a:r>
              <a:rPr lang="pt-PT" sz="2400" i="1" baseline="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sincero,</a:t>
            </a:r>
            <a:endParaRPr lang="pt-PT" sz="2400" i="1" baseline="0" dirty="0" smtClean="0">
              <a:effectLst>
                <a:glow rad="139700">
                  <a:schemeClr val="bg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pt-PT" sz="2400" i="1" baseline="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pt-PT" sz="2400" i="1" baseline="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recorro </a:t>
            </a:r>
            <a:r>
              <a:rPr lang="pt-PT" sz="2400" i="1" baseline="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a Vós, Meu Deus;</a:t>
            </a:r>
          </a:p>
          <a:p>
            <a:pPr algn="l"/>
            <a:r>
              <a:rPr lang="pt-PT" sz="2400" i="1" baseline="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pt-PT" sz="2400" i="1" baseline="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somente </a:t>
            </a:r>
            <a:r>
              <a:rPr lang="pt-PT" sz="2400" i="1" baseline="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em Vós espero,</a:t>
            </a:r>
          </a:p>
          <a:p>
            <a:pPr algn="l"/>
            <a:r>
              <a:rPr lang="pt-PT" sz="2400" i="1" baseline="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pt-PT" sz="2400" i="1" baseline="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ouvi </a:t>
            </a:r>
            <a:r>
              <a:rPr lang="pt-PT" sz="2400" i="1" baseline="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os rogos meus</a:t>
            </a:r>
            <a:r>
              <a:rPr lang="pt-PT" sz="2400" i="1" baseline="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.</a:t>
            </a:r>
            <a:endParaRPr lang="pt-PT" sz="2400" i="1" baseline="0" dirty="0" smtClean="0">
              <a:effectLst>
                <a:glow rad="139700">
                  <a:schemeClr val="bg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7"/>
            <a:r>
              <a:rPr lang="pt-PT" sz="2400" baseline="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pt-PT" sz="2400" baseline="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Vós sois o nosso abrigo,</a:t>
            </a:r>
          </a:p>
          <a:p>
            <a:pPr lvl="7"/>
            <a:r>
              <a:rPr lang="pt-PT" sz="2400" baseline="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pt-PT" sz="2400" baseline="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rochedo protetor</a:t>
            </a:r>
            <a:r>
              <a:rPr lang="pt-PT" sz="2400" baseline="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lvl="7"/>
            <a:r>
              <a:rPr lang="pt-PT" sz="2400" baseline="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Livrai-nos do </a:t>
            </a:r>
            <a:r>
              <a:rPr lang="pt-PT" sz="2400" i="1" baseline="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Inimigo</a:t>
            </a:r>
            <a:r>
              <a:rPr lang="pt-PT" sz="2400" baseline="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lvl="7"/>
            <a:r>
              <a:rPr lang="pt-PT" sz="2400" baseline="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pt-PT" sz="2400" baseline="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guiai-nos</a:t>
            </a:r>
            <a:r>
              <a:rPr lang="pt-PT" sz="2400" baseline="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, Bom Pastor.</a:t>
            </a:r>
            <a:endParaRPr lang="pt-PT" sz="2400" spc="200" baseline="0" dirty="0">
              <a:ln w="9525">
                <a:noFill/>
              </a:ln>
              <a:solidFill>
                <a:srgbClr val="F8F8F8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44040" name="Picture 22" descr="BREAD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0350"/>
            <a:ext cx="12969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103">
            <a:off x="8316297" y="6069718"/>
            <a:ext cx="222225" cy="26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686188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4"/>
          <p:cNvSpPr>
            <a:spLocks noChangeShapeType="1"/>
          </p:cNvSpPr>
          <p:nvPr/>
        </p:nvSpPr>
        <p:spPr bwMode="auto">
          <a:xfrm flipV="1">
            <a:off x="468313" y="836613"/>
            <a:ext cx="8243887" cy="0"/>
          </a:xfrm>
          <a:prstGeom prst="line">
            <a:avLst/>
          </a:prstGeom>
          <a:noFill/>
          <a:ln w="2857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>
              <a:ln>
                <a:solidFill>
                  <a:srgbClr val="000000"/>
                </a:solidFill>
              </a:ln>
              <a:solidFill>
                <a:srgbClr val="F8F8F8"/>
              </a:solidFill>
            </a:endParaRPr>
          </a:p>
        </p:txBody>
      </p:sp>
      <p:sp>
        <p:nvSpPr>
          <p:cNvPr id="45059" name="AutoShape 8" descr="data:image/jpeg;base64,/9j/4AAQSkZJRgABAQAAAQABAAD/2wCEAAkGBhQSEBUUEhQUFRUUFBQXGBUUFBQUFRQXFxcXFBUUFRcYHCYeFxkjGRcUHy8gJCcpLCwtFyAxNTAqNSYrLCkBCQoKDgwOGg8PGi8kHiQsLCwsKiwsLCwsLCksLCwsLywsLCwsLCwsLCwsLCwsLCwsLCwsLCwsKSwsLCwpKSwsLP/AABEIAMIBAwMBIgACEQEDEQH/xAAbAAABBQEBAAAAAAAAAAAAAAADAAIEBQYBB//EAEMQAAIBAgQDBgMFBgQFBAMAAAECEQADBBIhMQVBUQYTImFxgTKRoUKxwdHwBxQjUmJyM4KS4RUkc7LCNEOi8SVTs//EABkBAAMBAQEAAAAAAAAAAAAAAAABAgMEBf/EAC8RAAICAgEDAgQFBAMAAAAAAAABAhEDIRIEMUEiMhNRYXE0gZHB8DOhsfEFQkP/2gAMAwEAAhEDEQA/AKg26abdS2ShlaxKBi3ThbowSnBK0MwItU4W6OEruSgCOUruSjZaWWkMDkruSi5aWWgAWSllo2WlloAFkpZKLFLLQAPLSy0SK7loAHlrmSixXMtAA8lcyUbLSy0AByUslGy0stAAClcyVIyVzLQBHKU3JUkpXClAEUpTMlSylDK0n2GgPd0glHy0glQWByV3JR8lLLQBHyV2jZKVMLJNy1UcrVxi8NFVjJrVCO5acFp4SnBKozB5a7FPy0itAwUUstEiuRSAZFKKdFcigDkUorsUqBnIpRXaVAFH2j4m9kJkIEkzIB5edWXD7xe0jNuVBPqRVH2z2t+rfcKuuEf4Fv8AsX7qBkyKUUq7QI5FKK7TooAbFdiuxXYoAblpZafFdy0CBZaZdBAJAk8hMT78qk5a5koAjlaG61LKUK6tDGgAWnZacFoipUFgwldKVI7qmMlAAclKnkUqBmx49wzLWTuW9fevV+P8NN1PCJOu1ea43ClXg9atogBkpZKNlpZaogDkpuWjlaYRSACVppWikU0ikMGRTSKIRTSKAGRUDjF24qA2pmRsJ018qsTXCKQ0Z2xxG+NGD68+729RFBu8YxCmCAfRJH0rTRUTE4UHUaGlT8F8l8jJ8Uxr3oFwAZZ2BXfrNSsP2huW1ChVIUAag8vencQw7NcYRmIVdZiN+XpVhwgF7S6wIj5aUrHoDY7RXDqUQLzYyB9+pro7UnMAEUgkCZI38qurWFUDafWijDr/ACj5CmrJtDxTgKQFOFMk5FOApAU4CmBwCuhacBTwtADAtdyUQLTstAgBSg3kqaUoGIXShjRGVamYexNBtJV/wfAZiKlFkP8AcjFQ79mK3l/gkJMcqynEcPBp0BSFK7RGWlSoZ65xHGiwkgDcn5615pxbGd5dLHcma03H+KZk3rFXHlverIJMVyKQauzTIGkUNhRSaG1IAbCmGnmmGkMY+lRHxcRma0CQDBZ5AIkTCmpVzY+hqpv2wbqTPwW9ufhFRJ0aQjZMXFT8JttoTAczoCToV8qMjSAetQVwyrdbLM5bk7fymptn4R6ChNhJJDgKZeXSn0O6dKogz5uf8xc8lA+Q/wB6k9nT/BH9zffQsCR+8X83lReA/Cw6XG/Ckvc/yLfZF0KcKaKcKZA4U4VwV0UAdApwrgpwpgOAp4FNWiAUAOWnAUlFPAoEMIoGJGnvUsio+JGnvQxoZhl1r0Dstw7w5jWBwp1r0Lsvi/Dl5UkUy8uQykdJHyrA8dtAMa3mKuhUJrz7jOIljVMEUTDWu0xm1pVIyZisYSu/KqxX8Q9aa13Sh2m8QoEWINOBoAenZ6ogIxoZNcLU0tQAmphrpNNJpANuHQ+hqErxdUmQAqdd8giprCaALJAjO2m0hDt6rUSTZpCVAHP8Z4/kf/tqTb+EegpjWWM+M6yD4bex31y0QCBRFPyEmmKmXKfQ7m1UQZbEPF+8AYJK/ev51P7PGQ/95qsx7xibh9PuB0+VWHZRvA/qPup/MrwaFacKHOlNwt0soJ8/KkIkqa7TRXRQA8U4U1RXRTEEWiKaEKeDQAZTTwaEDTg1Ah5ao+KbSilqg8RvgLr5++lJ9hoWHu+L2Fang3EMtYFMSSBHT8qsuF44hyCTtWcZeCzfY/jMrvWUx2Ik127i5qvvXa0sBhau0AtSpWMCHrtptRQQ1OtNrQSycGp+ao4eui5VkBRd1I/X62rj3IoTNqPl86azywHTX8qhyruOg+alNRVxMtl+40RrgFEZqXYKoLNNJpoeouOv/Cv8xA9udNugJeYe2lFxWHyGKhX8Sqgzy06eXOpeKxoe1auCSCCpgfaUgH76ylOpIdA4odxhUi7a/h66TJPoJ/2qmwKMTmaQrDwz9rXQ+uk+9JZbdFUqM12isTebl8J+lXHZP4H9V+6o/GbYNw9VgH0YSPrmqT2XWEf1H3VuuwjRoKe1nLpKn+0hhsDuKjgmBStWwogHmTqZ31rOnZpceIcGuihq1IXBVmRIR4pZqitjFESR4jA8+VHDUWIKGppxiAwXUHoWUH5E03NWBx9yL92B9s++ppgehDGJ/On+pfzpwxSkwGWTyDCT6a15yt0aS0E8ss/WKk8Aug4q3ptm3j+U9AKAPQC3Sq3ELKmZPiGp9D5mrCwkhjrtVbexOYEbQfLWKylLdGijqytTwgHfT5+lF4ffbvBIgGYNBTGhVAInQe2mlCs4o99B2B36DlWK0xrsaI3qC70PPTS1biHZqVAZv1rXaLAB3oEk7Qf0Kr73GSrAKmbQEycu/ITzoty4I1FVnEL5K6Ehj4RHUbe9Qm+QPsXr8VRdGYA+f49KjW8W2Y5dd9z51ncHady6sNwTmIO/T6VZ8GtZbkddfKtLt0RxdWW9nHk/FpHtqNYqUlxdSSJPmNuW9QmRWzEEHXKfIxJ+kVhr95rlw5iSZgTyEwPSktyYVo2ttc2IA+IlgI23IFN43x1LXhyFwSRIIA3iOetROw9oNjcOhLFlZ3P8oVEZhrz5VmsTfYuzyIZmHnvvHy1qYRp0FGlucXKyqFoP826ny6061edmUgyQQNdd9TI6VSdmOHviL+RYMg+J2hVMTLE+hqaz9xmZj8DMnhO7DQ+0TTkt0Uo6vwTbjNnJJB3jTzP1mr7ggP7o2bQNdtvbnmMwt3I5xIH1qozAhIUjNbLZQCYGh1jb/etPaw5W2ABotgKR0Klb8a76SK48j/yXGGrsi8bx/dW0EEuwELsP8x5Cf0KjXLg8I2lQwG/LXXoDNVHGcV3uIGsyVAHQfoVYYzGhY/hhT8MCNByExrrO1WvSkEo1PjLRIN613yjus2cEFiFzyASpEHJpykVzDlDlCogJBMJmDRJjICcpA/rJPWqzEXGAzgAQh0gEHedDuDVSnGLiIBch1kHIVnfWek671rB8toba8I1r3wskzpO8Tp1jT5VTW8dnc3UBAAOvWCPyoNziAuWyBMHTTSR08qi8OvnPqGAylcswsGACoH31Up2tGXcu04tKnwmT/Lrtv6GKfdv5lgA6jpy5io2DtxMmf1HvU7g98LiQj/A4KMTyDgoG/wApyt7Vj8RytBRTYvDAMWJmQNZ31nT69NancP4kRvt0+6pHFcA1vPKagkHMNiN4A5zNZ97xgzvr5VeO0rJrZv8AB2VOHS8TK3LlxCNIUIoYtPl4vlWY7Sdnjh8QRcBKXACCP6gGB9R+darhuHzcNwa//su3LfvcvrbP/wAc1G/aTjwmOKOM1pkQMBuu8OvmNPX5Vg3Lm2vsaVo8yxHDijqs81HWQ0QR5QZqVhLYTiJQQAlx1A8lBA+6rq7wJjk1zKDNu4ozZl3CEfzDcDTn0oWNk428sDRpBKiRmGsHc71vHN8/kLiW4x4jKrCT0OvvzquxLQvnI++PxqHYwvjDAxvm566ifkT8qkMjXGyroF3k+4H0rNztl+AL2Tl9F+8gCq/9/CAys/l61d3PDbzbDu4j+oMQPx+lUOMuqwPUQKrE+ZD0WmC4pmbKf5ZVgZzDnPQ1Jw97MxE6TAqm4dhyUtkLqCwnprtPrFTUw7LcJIMDXlzH+xpyk7Ssf1LJyASCRpSqNZurcUN16jXTT8KVU8lAZ/iGNKqGGoIXSeXkfeo929BRhoYB965gsI/d5WBIBIBglRHQ9KDiHIW4CNVyMPSSjf8ActaJeDTS9RKsLOIY7KyTJ2Gs6/dUuzi0tx48zsNgPhB6k1T4BS4LE6fDrvyqZbwEuOYYqu/WFj9daKSM+3g2XAMGgw9ouP8AFZmIMbOWIJ9QoFLjeHwyW+8eypys+VAABJY6HLExQ+K2+4uhlck27Kr3cQoVQpjzbYz1puNvWsRZW4SQguMz8srAAx76fOuSSkpKT7MpNePBL7LcOQYg4gLkIwd9yo5SAq7eprzv/hzXHhVIWTLEGB1J/KvQez+OzWOI338Ci3ZspPJGYn5nSqC7iCwi0JMEiSdYGp15VpGUouqKUFJbZzhdq2jMig6AEmdSZiT576U3HLZvJlQE3EbUAElROpaD61U8F4W951cmFzweraSRHTSPetX2CsKnEzI8N9LoAOoJBzn1+Eitn6F32bw6iUcXBLW+++/8/UFwDiJ/4giAeAqbZMaDYqfZwvtNafi2Ja3ft2gBF3PqeRVZgeZiq/AcLW1isQdZts4G4GUrmBHsy03trjTdwmFxKGGJBnmr5Srx551Nc3FSklX+znUt2UGKsW1xShRESWA9d/mTRMQDexQJDKiKWCnYTovv51oOy3CxcwzXbwW5cuOwBZAWCrI39ZPLbnVBxrFCyjsu5OVfPL4RHlOY+1GS/au/YqcV7hmNYM6xsvIbbZQPPefas7xjMFUHTNrrzHpyq3s2mNlDBnKCSdtgSar79tWuI+866c4BgAetb40o6M5aRP4fw09yHQHWSVO+mkj5V1rDIwbQ7EaSD5EfrerPhF/4ROuW6xGub4Y105Hz50LH6Z+hYnWP1yrHk1MzYW8FgXF0UzpqchiSrfgeY9DDr9p0IcAeGB1A2mY8qorXFDbciAysAGUmAw3jyI3B5HWtRhH7zDZUOYSxRueurW3HJxv0I1HkShx9RtjSnpkni103sMt1D4xFu9yJZR4Wb+62J8zbasXi25idZ3Ht99aPs9jAl9rbmLd5e7fQGG3t3Ovhb/4lhzqVgeAIuLFm6JVe9LKZiQrECecEfSnF8Lv7kVZquy1rPhuFDrfvP/od2H1FUv7VFLcQMCfCgjmSVXQD3rc8B4eqHAIu1q3ePuQQfqxqnxXDhf467vrbwy983SUUBB89f8tSnrl9f2G1/PzMriG/cbosMxICrmjxFbhAZ8vlmJGn8s9areIXQuNDzoTan3GU1KXBniGOuycqpmuXbkSLaTmb1JOw6+lP4/YS8uZQQoIyidQv2decAVFLV92tlqN2VYQBn1EqZgnq7Ax7VLwK5bevhzDU+TbD2X/up3/AwcS0yVghiGCzJJyRz5mf6RtNM4uf5T8AOg/mI5ddKrWg4Sm3xRGxt2UgTpoFMaCcw29aq8Gn8Ze8XwvpPnErI/uA+ddxqMogkSCDoT0EfL8KHiTmUON013nUa/WK1iq7eTKXg0lm0FBiAAJ8pkHT1FSeJYT+EWGpCj33H41CwmOV0UjZh+vv+lTsTiJwzeZCj3yk/cahJEGbwuBfINev31yrN3jSBsOfkPKlVuyjN9nbqkP3xbu1UNIneTMUsRaaJgeJCNd4aPkdqFwsBkIGwXUf5lMe+Uj3qbicUMwVuldNJspPRAwtzLKQNSNehq+7PsDi7ZIOW22YwJEgEpm+U1T2rWe6APDJj+3qflV32WYjDvqIVrhaZzSRCk+RBqJ62VBORXY3jneXriNILOyhtD8TSJ+go2EtE2r9uT/7bdPErHN6yIHtVfxbDWu+MyWJ1yxH6P4Vo+AWxczkPrlUar9o825HYn2qcj1olLvEuOIELwNlyjNddQBtBzZiY8lAHyrDdlsXGIyeTb8or0jinBzdwVsW4DsVbViUAYEuefILWNudib9ty9u4hIPw6gtz3NT0+4v7jemmXD5VWFAHiXbTdhVRwnHlOI4TXRb7L5AOSn/lUq5e1QN4SXTRtDoQTPpFReBhXxcSrZXe4ddctoG4CCPNRTkq2bPcTedpLfd96QP8RU57kjKfuFZZ8Oz8MyQSEupcWdJS4hY+wIb51r+0+D765aQGPCWbUiQC4A0PU/SqEoyrfsWhLd2lxX+KHBS3kIOwyG0Ry8LVhF0YxryR+wiMO9R2I8aKgOol0uOcvLxAKflVXxfhKkMLxK92cq6xI/m161eph2weFN242dluq1uMqi7CJbt8/CnxvyPhjSam9suGT/Ht/aUHkZG4q+75G8KapmB4fxQhe6YTkLrHRYDCJ9Dv1qFevF3yqAFQHbw+pnlrUbhd0m+xO+pM+eldeycxMSCY6A8q6OK5GMncDRdmEBvQT8NpzJ6SsyfxpdqMLcspJEqSviXzmZnUGdPblT+yVlrJxF17bBVwjlcwIDTctL4T/mG3UVf8VQ4vhzlQM4a4co0IOYsB+utYteu/sVjhFwafc85wpFxgAYncH51PtcUbC381twV0DoZKso1ysBznYjUbirLtL2Q/dglxXC+CCsayiQzTOpZg1ZlEzGt4tTWjFaNneZL0X8Mc0FSyfaQzMMOh5HY/MVd8Pvm6iXpk2gUdj9pchVH8zl0PmvnWF4FiGsYhSh3BUjcEEbEcxW14PhQbtyAMt5QjLmnu2MupPUZ1BB5ifMDmywpUjeHqds9A7E4jvO6Opi1fgnzupt0Gse1Px3Dzat4u5BNzFXgigblR4FUevj/1Co37OrJQBDPgW+uu+ly2YPmM0e1ani19LVs3XE90Cw/uIyiPMzHuaXFfDJnqbUTy3theXA4Q4W2Qb97+LfZeZOyD+kCAPQdTWM4bxEiyqkkxKxvA0II+tT+0PEzduvdYGSTr1kxp+VdscNtKhAbxvuHKqmaMwVRuT9fSjUY77mifw5DUx2VLl9wfCoUcsxOv5fM0UcAvG0ly74S+vdmDpEgRMho1qJxXD3lSz3YA7thcJeINyZCwfjI56c9YplntQ91bj3DF8XVYqAyiFBB01jYKee1VCEXFvyKOVqWvJX8Wud1cAJBzdYzA7a9R5xURdJMgR12I6VY9sMMHtJeHOD7MAf16Vnc7XFVURjlHigSDHPStorkiMiSl9C+4RfGTw7AyNZjXVT71cm5mw7nmJPpy/OqrhmGt210eZGoyEeL1Oo0H3e0m9ie7s3Z1BC7cwWFZV6zOWNxpsi4/EHvDDD7PP+kVyouOxTC4QGMCI18hSrVILRUtaKAiY+evyqFcLedWGI4gAY109h6fKi27AfWdzlHnO0ciRWxNWNwHeMhgFmC6QCxj7Wg1On0q04Tij+73E1EXFJPPxCD9RVh2RwJsYlGcarcEAHedJn3rZ8T7KWrhchShuatlGhPWDzrNrktG8U4tNnnTWBZZ2vHKSoa3K5pnrrI/3q87I2c2EJWR/Fc5zoCMgEe2o+dD7VdkHt2UfOLi2gEJK5XVZ3OpBAmJ6VJ7Kuly0baEBA0NGYDXVmBnoJ9TWWZNR0b9OoSnU9L/ACaG5xYNbSJyqqjyMATt7UsJic0yDH61qrx17+IbaiEBERqQv2QfPLE07vRl122yny8v1vVwahBGMYNujFcfud5iLh1iSBz20qx7FYSb16Nxg8RHqVC/jVPxE5brr/UfrrWm/ZxrinEb4e796Gqm/QY+Tf47Vlbn3QE+rN+dZPAcTufvVwgkqWKhdhA+EiN9VX7q0XF8VltK3SzOpA11gSdBrG9YrgeLdI7wjvLZBJzC4YLMysCpMmYG/SuOCbTZpjScqZddqMM1zAWkaRctLbZlic3/ALbjyIZh9asOEcUGJwKKfitgW2HMFRAPuINVvEeKFgpAkso8goWdNtdPuofZS8rWrxTQghfcS5PzY+1VBPjRtGKTsynEcAlu68DUMeZ1/wBqDcaWCWv4kiRl31EnTqKm8Qw4uYlg7lVJ30+LznTfSpOCwgwtw5Rnnnz6wY9emxrV5OCt9wbi5LH2XlmvwF+4uFxBFsnNhMJ3alQYvFRhXTpo9pG/0mpuHRDjCtrKEKtnVRoXtlNY5ZiWPvUTg3aOGVMpgkMTlLsShnLGm50n0NXvGcOtp7eIUKDLZ1EAlrgBAIGmkbxOomvN+MlOiZJxMP25T94xPdKyxaXUHqY9tsv1qi4hwSTpAdQobSA07PHmNasP3S4b7Xp8WZrhnSROo9xpHnUlr2YgkAQIAHIEz6T6ADyr0FNRhS7o16fp3llx8efoVvCOCC3fDEzlQnynSR8s1VmF4oBimzyLbDu3jcID8Q6sreIekbE1pC9UPG+HAhXtLDrAYD7X9UdYg+9KGTk/UdHVdI8UU4dj3Lg82yhBg3AWzBSyEuUZoPMMSSCOoqm/aBxt3tm2g8KtLMD8XIRPLXb8qgcC4gTw/CDWe7ZTqxjIxWN4Gij5UPEjNyJGupMnXeNfv6URjaN+m6KOSKm+/wC5iHBlgx2g/Q6j9c6t+G5GZWZT3ihyGkwQ3hOZeZ8X0qqxahWaOR2YjVc20+/0qV/xK13QIdUdkKnMyypmDAnUaAiq6mNpUeV25X3HNxJr7lVJW1b3dCQWj7J5Rv7etZS1eD4u4yTl1jqYgSfWJ96kvxi5bGW1lFvUDRXJ/qJjc+VUV22wjLJJmSOp3qscGrMD0PDcM/ecKlpYJbwD1BKivPO+a0SksORjmAcw+uteh/skxGa9atH7N2Y8tW/Osx2x4SRirqoAcjuu4EZWIjWjHcZOJrlqSTKVuLsGRlCyo3y6MeZI2NbG1bNywHCqGj4NHDFQGYEkQZ1POPasd+6+EA7gRryrYcFv9xgBcJDAd6w6A/CBr51WRUk0TD1N2APC+98atAYDSBpAgjUjmOlKsndNy4S5Yktrua5XQn9Dn4v5s1Pa8YK6HuWnHfZtRbnKxnxEgiCN9VqF2dymJYErMDn0kfSs8zQT+t6NgCQ4OuhkwCYA3NTP1I0g+MrPS+C8FbEvJBW0DBcGGJG4XnMxryq2xXZ3BWoz37ikzGbFFTpvzry652ov5clu66JJMKcsz1j0qJZxLTqZ11mSPOaUFxWjSc1NnquLtAW/3e09y6LkM1y44uBEJ2Dc8wWAPMmqC1jLeED2sPDE3mJJ+FdgF84IPyFU/A+0hFt7I8OacrTt1A+vzNWdnhzHBC6QMlsK2aRmLTDADc6xrUZnaovEvJVcQxl3MSHYMSWJBifMin8G4sXcW7pnMdG5+h8uU1LurbeyzkhTMAFlJMKOQMx+JrL5zmGUwZBB/GpinVNF5Lg0/mabtLgLUoZCkaaEAx1PvV/+yzB2jibrL4jbszudiwD+ukV51dvFmLMSSTqSZJrd/sstm3fa9MqbToVj45ZB9DFGVVB7MOSb0jVdp8IjsbWQuoiEVsgIDkgFhqFEDbU7CqHiHBR4mS0bbx4lzFwVWGkZgGjTmOfPerziXDnZlMA5QVYNMHKJBganWfnVB2qxy2sHkkB7pEozMfCN1Ug5gpOXUnlFcUMkXP4ae/kbKox5UZ/it4ogyyYgk6sFEgZjHIEiq/gvGxh7pGabbyDoeROVh1kzR+J3yLCEj40UFQSB9lgJ1MSBznTeofCsE12/ZtsAge4qkSFJQspKhfi5Ez5mu7FH00Tmk+doLibheXIIDszLPNSdDUzhfFVtRm1g+4nTT25Vo+2nZs21U24y52yiIy5vFknpMx6VkbPBLrXEUqRmdVnQjxMB+NOSTVSJ2mpR/jN9Zx5w72LoLA3SZ8KybZKhdJI1Os9PcVZdoeLLcG0EawZEATJIIkjnO0D1o44HZyJCCLSZRqTCj7QE8mO/max/GcUyO4eJZjqOagnKB0Gk+enSvNWBOXI3yRnJtt92LirNZjY95z5gL6ac6iYa7KjyEGg38QWXXXwkDWYH4CgYbwDyg6dI5ffW7jo7/wDjqg3ZYg1GxLQGIEws/Iz901bcHw4zoXGZSfGDtlO4+VTuJ8G7lnTpI9RyPuCPnUJeTbN1SmuMf1JnZTM3BUuqpOS/ezgakKWgsJ3iBp5n1qrxPaUK8ZGyzGdgFERpG/vPWtH+z3HC3wYyCZu3re4EZhvr01FZ3jfZyy2jEt0IPiX5aH3FbXxlfg8qHXZcKaTMtjL7XAzAxnMRGsA7jkNaob/D2kxyon7ubd7LM5XjfziYq5QEnwKCAdSZrpvyYxg8rqKtlDhsM86VYJbKxHTbl51b28E7Hw22PxnwKTGUDU+Xi5dKHisMFBJXxGJBBXJ5adNvzpctpR7hLG8bqaJ/7LrkcYsgbNn06Raf8dPaqT9oTsnFMWsmO/c/6vF+NT/2YPHGcMZ3Zx80cVL/AGrYK2vE8QS0E920DfW2pqv+xj4MQmMdiFYzJAB6dKteFO/dvhX+FzKHo32h6Ea1XC0qshBJUkHbXQ61Ox3G2bKFW2MpBDaZjGms0pW9IcXWwGItlHZTAKkjfppSqJiMYzMWaMx30O/tSqyXV6AFZjqY/wBpqSmDIYAkiZEg+W30oeDtSyk82A9utX2Mw0lSsyNhTfYz5+tRKhbAnIOu+9GHDTlE7yZj1+6nd0Fuc9em88/rV/wnhtq4rNdcqqwGEhWyn7U+WuwMyKS3o6seNzdIyjkK+mw6Ve4fiLd13RY5Qx0kACY+YOlVS8MHeEBpUExGp8ifaKJm677HSdjoT9KloWOTiyUzCDAEs2s6kxr8qDw22AzEanI42Ohjl7TQBvoZbYDkKL3hGnQzOx2iPSKii7vZBFbTsjxYi0Vyz3ecCOj6mT5HWsWwitd+z3DFnuH7IABnUGTIEddBTy7gZ4lcqNhxTtCbWHFxxmzLLiIJLBdxy571532m41YxBDW7VxH5s13OCBoAFjT2PtW17WoWwmJyme6FgsN5712WT5jKPnWG7N8PW4mMd1zCzhHZZ5O7pbQ+oljXHhwY1J5vP3+36l5W16LCHEF8OsNBURIJBEacvKidncP3N+3fuK5VDmLaKNiBAbxMSTziq/hPEu5ae77wbxOgO07VZY3tB34yxlgzB3Jj5c69PFCO7ZlkndGh4v25N/wd2FtBlI/n8IO5mOc6dKFhsWjMmRwGzpl5ENmGUj0MGs1ypxEVU8CmOGdx0ezcMxKXLZuIZVwyxuRDNIrzzjLRdYkj38jt9akdiOKhXFqT/EzHXbMNRHqoPyq445glD5iFhuZiJ964/hVk4NnW8nKDkkY1MQGG36250MNNyOUj6kT91d41Y7q4AugYaDprqP11puBtEug9J9tfyqckODaZ0dN6oSl9DQvfC5V2kVZ8e4pOHS7u3di3H8zqcqj3BSoK2mNwZY0UgyuYHmNN/snUaj0mg422r38HaBMPfVjla2V8GreFdRsN96uHTt4+d6OWedKfGtm84ZwZLeEs4Nkgle8ZlJ/xJGZvOZP06Vmu1PeW7dxVZVRFlTlJczoRJMR6CvScNb1zECSAB5Desf8AtBtqcNdP2o36aj8Kw3d/MfCLbtHjF0EHNJOu4Aid9zrVlwviNsTnYAkmQ2bXoRGh003G1VDXfTrHnTDfzkgiPSf0a66M8GeWCfOPf6np/CkCKVUqS1wAn4oyDkw0E5xtuIionEeFW/4rhRJJhTmAkyQQhOwnlIq4wHZ4W8Jbt22LuiswZpyP8JyhYlRlhQTy5VFw/EUcM7EafYjxydwQTqAYnnpXO3ev79j0ZTWa3kW2Zfshw9rXGMGW0JuiQBpqCNP/AKqR+23DxxUmJz2LRgc4zL/407s5fuf8YwZaNboG3WZn9cq2H7TuHq2PtuQD/wAuo2EiHuEfeatSpWzyuFy4njgueBVIErM8jry+UUgkn7XyBHvIqRxZQLzACIY+W1Rcuv8A9frnWyeiJLdDDZ/QGlKivIMT+jrSpk0N4brv/TV4p+D1H3ilSpv2sw/9IkN96Kvw/wCY/cKVKoOxEW4IutGnh5UO5+H51ylR4F5Ag6+9dYaClSpDRHG7eteh/s/X+A3rSpVGb2mmD3Mn4/8A9HxP/pYT/wDpcrM9kh/yXEP7cMPbvtqVKscXtf3X7EZfeyJaQZjoNjy86z2IMOY60qVdxiyxsN4ff8qP+dKlXTHsQydwo/8AMWf+tb/7hXoXaQTh3n+U1ylXD1X9RHb03sf88GE4j/hWP7fwFd4V/iL/AJv/ABpUqXVe9nX0n4Z/f9zScPb+Mw5QNPQiPxrmWcZw9jqxN0luZPi1J50qVda/Cnly/Efmj1q38PtWI7c/4L+jV2lXly8HfDyeJ3Bp70eyonbmKVKut9jiR7fbP8NT/U33VjcMP4l3+9vvNKlXEz0RvCB/+Xwn/VH41q/2lf8Aq7f/AEP/ADeuUq0j7Tmf9Q8UxR8R/XWhvuPX8qVKupHM+5aYq2M50HLl5ClSpVmjZrZ//9k="/>
          <p:cNvSpPr>
            <a:spLocks noChangeAspect="1" noChangeArrowheads="1"/>
          </p:cNvSpPr>
          <p:nvPr/>
        </p:nvSpPr>
        <p:spPr bwMode="auto">
          <a:xfrm>
            <a:off x="4551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>
              <a:solidFill>
                <a:srgbClr val="F8F8F8"/>
              </a:solidFill>
            </a:endParaRPr>
          </a:p>
        </p:txBody>
      </p:sp>
      <p:sp>
        <p:nvSpPr>
          <p:cNvPr id="45060" name="AutoShape 10" descr="data:image/jpeg;base64,/9j/4AAQSkZJRgABAQAAAQABAAD/2wCEAAkGBhQSEBUUEhQUFRUUFBQXGBUUFBQUFRQXFxcXFBUUFRcYHCYeFxkjGRcUHy8gJCcpLCwtFyAxNTAqNSYrLCkBCQoKDgwOGg8PGi8kHiQsLCwsKiwsLCwsLCksLCwsLywsLCwsLCwsLCwsLCwsLCwsLCwsLCwsKSwsLCwpKSwsLP/AABEIAMIBAwMBIgACEQEDEQH/xAAbAAABBQEBAAAAAAAAAAAAAAADAAIEBQYBB//EAEMQAAIBAgQDBgMFBgQFBAMAAAECEQADBBIhMQVBUQYTImFxgTKRoUKxwdHwBxQjUmJyM4KS4RUkc7LCNEOi8SVTs//EABkBAAMBAQEAAAAAAAAAAAAAAAABAgMEBf/EAC8RAAICAgEDAgQFBAMAAAAAAAABAhEDIRIEMUEiMhNRYXE0gZHB8DOhsfEFQkP/2gAMAwEAAhEDEQA/AKg26abdS2ShlaxKBi3ThbowSnBK0MwItU4W6OEruSgCOUruSjZaWWkMDkruSi5aWWgAWSllo2WlloAFkpZKLFLLQAPLSy0SK7loAHlrmSixXMtAA8lcyUbLSy0AByUslGy0stAAClcyVIyVzLQBHKU3JUkpXClAEUpTMlSylDK0n2GgPd0glHy0glQWByV3JR8lLLQBHyV2jZKVMLJNy1UcrVxi8NFVjJrVCO5acFp4SnBKozB5a7FPy0itAwUUstEiuRSAZFKKdFcigDkUorsUqBnIpRXaVAFH2j4m9kJkIEkzIB5edWXD7xe0jNuVBPqRVH2z2t+rfcKuuEf4Fv8AsX7qBkyKUUq7QI5FKK7TooAbFdiuxXYoAblpZafFdy0CBZaZdBAJAk8hMT78qk5a5koAjlaG61LKUK6tDGgAWnZacFoipUFgwldKVI7qmMlAAclKnkUqBmx49wzLWTuW9fevV+P8NN1PCJOu1ea43ClXg9atogBkpZKNlpZaogDkpuWjlaYRSACVppWikU0ikMGRTSKIRTSKAGRUDjF24qA2pmRsJ018qsTXCKQ0Z2xxG+NGD68+729RFBu8YxCmCAfRJH0rTRUTE4UHUaGlT8F8l8jJ8Uxr3oFwAZZ2BXfrNSsP2huW1ChVIUAag8vencQw7NcYRmIVdZiN+XpVhwgF7S6wIj5aUrHoDY7RXDqUQLzYyB9+pro7UnMAEUgkCZI38qurWFUDafWijDr/ACj5CmrJtDxTgKQFOFMk5FOApAU4CmBwCuhacBTwtADAtdyUQLTstAgBSg3kqaUoGIXShjRGVamYexNBtJV/wfAZiKlFkP8AcjFQ79mK3l/gkJMcqynEcPBp0BSFK7RGWlSoZ65xHGiwkgDcn5615pxbGd5dLHcma03H+KZk3rFXHlverIJMVyKQauzTIGkUNhRSaG1IAbCmGnmmGkMY+lRHxcRma0CQDBZ5AIkTCmpVzY+hqpv2wbqTPwW9ufhFRJ0aQjZMXFT8JttoTAczoCToV8qMjSAetQVwyrdbLM5bk7fymptn4R6ChNhJJDgKZeXSn0O6dKogz5uf8xc8lA+Q/wB6k9nT/BH9zffQsCR+8X83lReA/Cw6XG/Ckvc/yLfZF0KcKaKcKZA4U4VwV0UAdApwrgpwpgOAp4FNWiAUAOWnAUlFPAoEMIoGJGnvUsio+JGnvQxoZhl1r0Dstw7w5jWBwp1r0Lsvi/Dl5UkUy8uQykdJHyrA8dtAMa3mKuhUJrz7jOIljVMEUTDWu0xm1pVIyZisYSu/KqxX8Q9aa13Sh2m8QoEWINOBoAenZ6ogIxoZNcLU0tQAmphrpNNJpANuHQ+hqErxdUmQAqdd8giprCaALJAjO2m0hDt6rUSTZpCVAHP8Z4/kf/tqTb+EegpjWWM+M6yD4bex31y0QCBRFPyEmmKmXKfQ7m1UQZbEPF+8AYJK/ev51P7PGQ/95qsx7xibh9PuB0+VWHZRvA/qPup/MrwaFacKHOlNwt0soJ8/KkIkqa7TRXRQA8U4U1RXRTEEWiKaEKeDQAZTTwaEDTg1Ah5ao+KbSilqg8RvgLr5++lJ9hoWHu+L2Fang3EMtYFMSSBHT8qsuF44hyCTtWcZeCzfY/jMrvWUx2Ik127i5qvvXa0sBhau0AtSpWMCHrtptRQQ1OtNrQSycGp+ao4eui5VkBRd1I/X62rj3IoTNqPl86azywHTX8qhyruOg+alNRVxMtl+40RrgFEZqXYKoLNNJpoeouOv/Cv8xA9udNugJeYe2lFxWHyGKhX8Sqgzy06eXOpeKxoe1auCSCCpgfaUgH76ylOpIdA4odxhUi7a/h66TJPoJ/2qmwKMTmaQrDwz9rXQ+uk+9JZbdFUqM12isTebl8J+lXHZP4H9V+6o/GbYNw9VgH0YSPrmqT2XWEf1H3VuuwjRoKe1nLpKn+0hhsDuKjgmBStWwogHmTqZ31rOnZpceIcGuihq1IXBVmRIR4pZqitjFESR4jA8+VHDUWIKGppxiAwXUHoWUH5E03NWBx9yL92B9s++ppgehDGJ/On+pfzpwxSkwGWTyDCT6a15yt0aS0E8ss/WKk8Aug4q3ptm3j+U9AKAPQC3Sq3ELKmZPiGp9D5mrCwkhjrtVbexOYEbQfLWKylLdGijqytTwgHfT5+lF4ffbvBIgGYNBTGhVAInQe2mlCs4o99B2B36DlWK0xrsaI3qC70PPTS1biHZqVAZv1rXaLAB3oEk7Qf0Kr73GSrAKmbQEycu/ITzoty4I1FVnEL5K6Ehj4RHUbe9Qm+QPsXr8VRdGYA+f49KjW8W2Y5dd9z51ncHady6sNwTmIO/T6VZ8GtZbkddfKtLt0RxdWW9nHk/FpHtqNYqUlxdSSJPmNuW9QmRWzEEHXKfIxJ+kVhr95rlw5iSZgTyEwPSktyYVo2ttc2IA+IlgI23IFN43x1LXhyFwSRIIA3iOetROw9oNjcOhLFlZ3P8oVEZhrz5VmsTfYuzyIZmHnvvHy1qYRp0FGlucXKyqFoP826ny6061edmUgyQQNdd9TI6VSdmOHviL+RYMg+J2hVMTLE+hqaz9xmZj8DMnhO7DQ+0TTkt0Uo6vwTbjNnJJB3jTzP1mr7ggP7o2bQNdtvbnmMwt3I5xIH1qozAhIUjNbLZQCYGh1jb/etPaw5W2ABotgKR0Klb8a76SK48j/yXGGrsi8bx/dW0EEuwELsP8x5Cf0KjXLg8I2lQwG/LXXoDNVHGcV3uIGsyVAHQfoVYYzGhY/hhT8MCNByExrrO1WvSkEo1PjLRIN613yjus2cEFiFzyASpEHJpykVzDlDlCogJBMJmDRJjICcpA/rJPWqzEXGAzgAQh0gEHedDuDVSnGLiIBch1kHIVnfWek671rB8toba8I1r3wskzpO8Tp1jT5VTW8dnc3UBAAOvWCPyoNziAuWyBMHTTSR08qi8OvnPqGAylcswsGACoH31Up2tGXcu04tKnwmT/Lrtv6GKfdv5lgA6jpy5io2DtxMmf1HvU7g98LiQj/A4KMTyDgoG/wApyt7Vj8RytBRTYvDAMWJmQNZ31nT69NancP4kRvt0+6pHFcA1vPKagkHMNiN4A5zNZ97xgzvr5VeO0rJrZv8AB2VOHS8TK3LlxCNIUIoYtPl4vlWY7Sdnjh8QRcBKXACCP6gGB9R+darhuHzcNwa//su3LfvcvrbP/wAc1G/aTjwmOKOM1pkQMBuu8OvmNPX5Vg3Lm2vsaVo8yxHDijqs81HWQ0QR5QZqVhLYTiJQQAlx1A8lBA+6rq7wJjk1zKDNu4ozZl3CEfzDcDTn0oWNk428sDRpBKiRmGsHc71vHN8/kLiW4x4jKrCT0OvvzquxLQvnI++PxqHYwvjDAxvm566ifkT8qkMjXGyroF3k+4H0rNztl+AL2Tl9F+8gCq/9/CAys/l61d3PDbzbDu4j+oMQPx+lUOMuqwPUQKrE+ZD0WmC4pmbKf5ZVgZzDnPQ1Jw97MxE6TAqm4dhyUtkLqCwnprtPrFTUw7LcJIMDXlzH+xpyk7Ssf1LJyASCRpSqNZurcUN16jXTT8KVU8lAZ/iGNKqGGoIXSeXkfeo929BRhoYB965gsI/d5WBIBIBglRHQ9KDiHIW4CNVyMPSSjf8ActaJeDTS9RKsLOIY7KyTJ2Gs6/dUuzi0tx48zsNgPhB6k1T4BS4LE6fDrvyqZbwEuOYYqu/WFj9daKSM+3g2XAMGgw9ouP8AFZmIMbOWIJ9QoFLjeHwyW+8eypys+VAABJY6HLExQ+K2+4uhlck27Kr3cQoVQpjzbYz1puNvWsRZW4SQguMz8srAAx76fOuSSkpKT7MpNePBL7LcOQYg4gLkIwd9yo5SAq7eprzv/hzXHhVIWTLEGB1J/KvQez+OzWOI338Ci3ZspPJGYn5nSqC7iCwi0JMEiSdYGp15VpGUouqKUFJbZzhdq2jMig6AEmdSZiT576U3HLZvJlQE3EbUAElROpaD61U8F4W951cmFzweraSRHTSPetX2CsKnEzI8N9LoAOoJBzn1+Eitn6F32bw6iUcXBLW+++/8/UFwDiJ/4giAeAqbZMaDYqfZwvtNafi2Ja3ft2gBF3PqeRVZgeZiq/AcLW1isQdZts4G4GUrmBHsy03trjTdwmFxKGGJBnmr5Srx551Nc3FSklX+znUt2UGKsW1xShRESWA9d/mTRMQDexQJDKiKWCnYTovv51oOy3CxcwzXbwW5cuOwBZAWCrI39ZPLbnVBxrFCyjsu5OVfPL4RHlOY+1GS/au/YqcV7hmNYM6xsvIbbZQPPefas7xjMFUHTNrrzHpyq3s2mNlDBnKCSdtgSar79tWuI+866c4BgAetb40o6M5aRP4fw09yHQHWSVO+mkj5V1rDIwbQ7EaSD5EfrerPhF/4ROuW6xGub4Y105Hz50LH6Z+hYnWP1yrHk1MzYW8FgXF0UzpqchiSrfgeY9DDr9p0IcAeGB1A2mY8qorXFDbciAysAGUmAw3jyI3B5HWtRhH7zDZUOYSxRueurW3HJxv0I1HkShx9RtjSnpkni103sMt1D4xFu9yJZR4Wb+62J8zbasXi25idZ3Ht99aPs9jAl9rbmLd5e7fQGG3t3Ovhb/4lhzqVgeAIuLFm6JVe9LKZiQrECecEfSnF8Lv7kVZquy1rPhuFDrfvP/od2H1FUv7VFLcQMCfCgjmSVXQD3rc8B4eqHAIu1q3ePuQQfqxqnxXDhf467vrbwy983SUUBB89f8tSnrl9f2G1/PzMriG/cbosMxICrmjxFbhAZ8vlmJGn8s9areIXQuNDzoTan3GU1KXBniGOuycqpmuXbkSLaTmb1JOw6+lP4/YS8uZQQoIyidQv2decAVFLV92tlqN2VYQBn1EqZgnq7Ax7VLwK5bevhzDU+TbD2X/up3/AwcS0yVghiGCzJJyRz5mf6RtNM4uf5T8AOg/mI5ddKrWg4Sm3xRGxt2UgTpoFMaCcw29aq8Gn8Ze8XwvpPnErI/uA+ddxqMogkSCDoT0EfL8KHiTmUON013nUa/WK1iq7eTKXg0lm0FBiAAJ8pkHT1FSeJYT+EWGpCj33H41CwmOV0UjZh+vv+lTsTiJwzeZCj3yk/cahJEGbwuBfINev31yrN3jSBsOfkPKlVuyjN9nbqkP3xbu1UNIneTMUsRaaJgeJCNd4aPkdqFwsBkIGwXUf5lMe+Uj3qbicUMwVuldNJspPRAwtzLKQNSNehq+7PsDi7ZIOW22YwJEgEpm+U1T2rWe6APDJj+3qflV32WYjDvqIVrhaZzSRCk+RBqJ62VBORXY3jneXriNILOyhtD8TSJ+go2EtE2r9uT/7bdPErHN6yIHtVfxbDWu+MyWJ1yxH6P4Vo+AWxczkPrlUar9o825HYn2qcj1olLvEuOIELwNlyjNddQBtBzZiY8lAHyrDdlsXGIyeTb8or0jinBzdwVsW4DsVbViUAYEuefILWNudib9ty9u4hIPw6gtz3NT0+4v7jemmXD5VWFAHiXbTdhVRwnHlOI4TXRb7L5AOSn/lUq5e1QN4SXTRtDoQTPpFReBhXxcSrZXe4ddctoG4CCPNRTkq2bPcTedpLfd96QP8RU57kjKfuFZZ8Oz8MyQSEupcWdJS4hY+wIb51r+0+D765aQGPCWbUiQC4A0PU/SqEoyrfsWhLd2lxX+KHBS3kIOwyG0Ry8LVhF0YxryR+wiMO9R2I8aKgOol0uOcvLxAKflVXxfhKkMLxK92cq6xI/m161eph2weFN242dluq1uMqi7CJbt8/CnxvyPhjSam9suGT/Ht/aUHkZG4q+75G8KapmB4fxQhe6YTkLrHRYDCJ9Dv1qFevF3yqAFQHbw+pnlrUbhd0m+xO+pM+eldeycxMSCY6A8q6OK5GMncDRdmEBvQT8NpzJ6SsyfxpdqMLcspJEqSviXzmZnUGdPblT+yVlrJxF17bBVwjlcwIDTctL4T/mG3UVf8VQ4vhzlQM4a4co0IOYsB+utYteu/sVjhFwafc85wpFxgAYncH51PtcUbC381twV0DoZKso1ysBznYjUbirLtL2Q/dglxXC+CCsayiQzTOpZg1ZlEzGt4tTWjFaNneZL0X8Mc0FSyfaQzMMOh5HY/MVd8Pvm6iXpk2gUdj9pchVH8zl0PmvnWF4FiGsYhSh3BUjcEEbEcxW14PhQbtyAMt5QjLmnu2MupPUZ1BB5ifMDmywpUjeHqds9A7E4jvO6Opi1fgnzupt0Gse1Px3Dzat4u5BNzFXgigblR4FUevj/1Co37OrJQBDPgW+uu+ly2YPmM0e1ani19LVs3XE90Cw/uIyiPMzHuaXFfDJnqbUTy3theXA4Q4W2Qb97+LfZeZOyD+kCAPQdTWM4bxEiyqkkxKxvA0II+tT+0PEzduvdYGSTr1kxp+VdscNtKhAbxvuHKqmaMwVRuT9fSjUY77mifw5DUx2VLl9wfCoUcsxOv5fM0UcAvG0ly74S+vdmDpEgRMho1qJxXD3lSz3YA7thcJeINyZCwfjI56c9YplntQ91bj3DF8XVYqAyiFBB01jYKee1VCEXFvyKOVqWvJX8Wud1cAJBzdYzA7a9R5xURdJMgR12I6VY9sMMHtJeHOD7MAf16Vnc7XFVURjlHigSDHPStorkiMiSl9C+4RfGTw7AyNZjXVT71cm5mw7nmJPpy/OqrhmGt210eZGoyEeL1Oo0H3e0m9ie7s3Z1BC7cwWFZV6zOWNxpsi4/EHvDDD7PP+kVyouOxTC4QGMCI18hSrVILRUtaKAiY+evyqFcLedWGI4gAY109h6fKi27AfWdzlHnO0ciRWxNWNwHeMhgFmC6QCxj7Wg1On0q04Tij+73E1EXFJPPxCD9RVh2RwJsYlGcarcEAHedJn3rZ8T7KWrhchShuatlGhPWDzrNrktG8U4tNnnTWBZZ2vHKSoa3K5pnrrI/3q87I2c2EJWR/Fc5zoCMgEe2o+dD7VdkHt2UfOLi2gEJK5XVZ3OpBAmJ6VJ7Kuly0baEBA0NGYDXVmBnoJ9TWWZNR0b9OoSnU9L/ACaG5xYNbSJyqqjyMATt7UsJic0yDH61qrx17+IbaiEBERqQv2QfPLE07vRl122yny8v1vVwahBGMYNujFcfud5iLh1iSBz20qx7FYSb16Nxg8RHqVC/jVPxE5brr/UfrrWm/ZxrinEb4e796Gqm/QY+Tf47Vlbn3QE+rN+dZPAcTufvVwgkqWKhdhA+EiN9VX7q0XF8VltK3SzOpA11gSdBrG9YrgeLdI7wjvLZBJzC4YLMysCpMmYG/SuOCbTZpjScqZddqMM1zAWkaRctLbZlic3/ALbjyIZh9asOEcUGJwKKfitgW2HMFRAPuINVvEeKFgpAkso8goWdNtdPuofZS8rWrxTQghfcS5PzY+1VBPjRtGKTsynEcAlu68DUMeZ1/wBqDcaWCWv4kiRl31EnTqKm8Qw4uYlg7lVJ30+LznTfSpOCwgwtw5Rnnnz6wY9emxrV5OCt9wbi5LH2XlmvwF+4uFxBFsnNhMJ3alQYvFRhXTpo9pG/0mpuHRDjCtrKEKtnVRoXtlNY5ZiWPvUTg3aOGVMpgkMTlLsShnLGm50n0NXvGcOtp7eIUKDLZ1EAlrgBAIGmkbxOomvN+MlOiZJxMP25T94xPdKyxaXUHqY9tsv1qi4hwSTpAdQobSA07PHmNasP3S4b7Xp8WZrhnSROo9xpHnUlr2YgkAQIAHIEz6T6ADyr0FNRhS7o16fp3llx8efoVvCOCC3fDEzlQnynSR8s1VmF4oBimzyLbDu3jcID8Q6sreIekbE1pC9UPG+HAhXtLDrAYD7X9UdYg+9KGTk/UdHVdI8UU4dj3Lg82yhBg3AWzBSyEuUZoPMMSSCOoqm/aBxt3tm2g8KtLMD8XIRPLXb8qgcC4gTw/CDWe7ZTqxjIxWN4Gij5UPEjNyJGupMnXeNfv6URjaN+m6KOSKm+/wC5iHBlgx2g/Q6j9c6t+G5GZWZT3ihyGkwQ3hOZeZ8X0qqxahWaOR2YjVc20+/0qV/xK13QIdUdkKnMyypmDAnUaAiq6mNpUeV25X3HNxJr7lVJW1b3dCQWj7J5Rv7etZS1eD4u4yTl1jqYgSfWJ96kvxi5bGW1lFvUDRXJ/qJjc+VUV22wjLJJmSOp3qscGrMD0PDcM/ecKlpYJbwD1BKivPO+a0SksORjmAcw+uteh/skxGa9atH7N2Y8tW/Osx2x4SRirqoAcjuu4EZWIjWjHcZOJrlqSTKVuLsGRlCyo3y6MeZI2NbG1bNywHCqGj4NHDFQGYEkQZ1POPasd+6+EA7gRryrYcFv9xgBcJDAd6w6A/CBr51WRUk0TD1N2APC+98atAYDSBpAgjUjmOlKsndNy4S5Yktrua5XQn9Dn4v5s1Pa8YK6HuWnHfZtRbnKxnxEgiCN9VqF2dymJYErMDn0kfSs8zQT+t6NgCQ4OuhkwCYA3NTP1I0g+MrPS+C8FbEvJBW0DBcGGJG4XnMxryq2xXZ3BWoz37ikzGbFFTpvzry652ov5clu66JJMKcsz1j0qJZxLTqZ11mSPOaUFxWjSc1NnquLtAW/3e09y6LkM1y44uBEJ2Dc8wWAPMmqC1jLeED2sPDE3mJJ+FdgF84IPyFU/A+0hFt7I8OacrTt1A+vzNWdnhzHBC6QMlsK2aRmLTDADc6xrUZnaovEvJVcQxl3MSHYMSWJBifMin8G4sXcW7pnMdG5+h8uU1LurbeyzkhTMAFlJMKOQMx+JrL5zmGUwZBB/GpinVNF5Lg0/mabtLgLUoZCkaaEAx1PvV/+yzB2jibrL4jbszudiwD+ukV51dvFmLMSSTqSZJrd/sstm3fa9MqbToVj45ZB9DFGVVB7MOSb0jVdp8IjsbWQuoiEVsgIDkgFhqFEDbU7CqHiHBR4mS0bbx4lzFwVWGkZgGjTmOfPerziXDnZlMA5QVYNMHKJBganWfnVB2qxy2sHkkB7pEozMfCN1Ug5gpOXUnlFcUMkXP4ae/kbKox5UZ/it4ogyyYgk6sFEgZjHIEiq/gvGxh7pGabbyDoeROVh1kzR+J3yLCEj40UFQSB9lgJ1MSBznTeofCsE12/ZtsAge4qkSFJQspKhfi5Ez5mu7FH00Tmk+doLibheXIIDszLPNSdDUzhfFVtRm1g+4nTT25Vo+2nZs21U24y52yiIy5vFknpMx6VkbPBLrXEUqRmdVnQjxMB+NOSTVSJ2mpR/jN9Zx5w72LoLA3SZ8KybZKhdJI1Os9PcVZdoeLLcG0EawZEATJIIkjnO0D1o44HZyJCCLSZRqTCj7QE8mO/max/GcUyO4eJZjqOagnKB0Gk+enSvNWBOXI3yRnJtt92LirNZjY95z5gL6ac6iYa7KjyEGg38QWXXXwkDWYH4CgYbwDyg6dI5ffW7jo7/wDjqg3ZYg1GxLQGIEws/Iz901bcHw4zoXGZSfGDtlO4+VTuJ8G7lnTpI9RyPuCPnUJeTbN1SmuMf1JnZTM3BUuqpOS/ezgakKWgsJ3iBp5n1qrxPaUK8ZGyzGdgFERpG/vPWtH+z3HC3wYyCZu3re4EZhvr01FZ3jfZyy2jEt0IPiX5aH3FbXxlfg8qHXZcKaTMtjL7XAzAxnMRGsA7jkNaob/D2kxyon7ubd7LM5XjfziYq5QEnwKCAdSZrpvyYxg8rqKtlDhsM86VYJbKxHTbl51b28E7Hw22PxnwKTGUDU+Xi5dKHisMFBJXxGJBBXJ5adNvzpctpR7hLG8bqaJ/7LrkcYsgbNn06Raf8dPaqT9oTsnFMWsmO/c/6vF+NT/2YPHGcMZ3Zx80cVL/AGrYK2vE8QS0E920DfW2pqv+xj4MQmMdiFYzJAB6dKteFO/dvhX+FzKHo32h6Ea1XC0qshBJUkHbXQ61Ox3G2bKFW2MpBDaZjGms0pW9IcXWwGItlHZTAKkjfppSqJiMYzMWaMx30O/tSqyXV6AFZjqY/wBpqSmDIYAkiZEg+W30oeDtSyk82A9utX2Mw0lSsyNhTfYz5+tRKhbAnIOu+9GHDTlE7yZj1+6nd0Fuc9em88/rV/wnhtq4rNdcqqwGEhWyn7U+WuwMyKS3o6seNzdIyjkK+mw6Ve4fiLd13RY5Qx0kACY+YOlVS8MHeEBpUExGp8ifaKJm677HSdjoT9KloWOTiyUzCDAEs2s6kxr8qDw22AzEanI42Ohjl7TQBvoZbYDkKL3hGnQzOx2iPSKii7vZBFbTsjxYi0Vyz3ecCOj6mT5HWsWwitd+z3DFnuH7IABnUGTIEddBTy7gZ4lcqNhxTtCbWHFxxmzLLiIJLBdxy571532m41YxBDW7VxH5s13OCBoAFjT2PtW17WoWwmJyme6FgsN5712WT5jKPnWG7N8PW4mMd1zCzhHZZ5O7pbQ+oljXHhwY1J5vP3+36l5W16LCHEF8OsNBURIJBEacvKidncP3N+3fuK5VDmLaKNiBAbxMSTziq/hPEu5ae77wbxOgO07VZY3tB34yxlgzB3Jj5c69PFCO7ZlkndGh4v25N/wd2FtBlI/n8IO5mOc6dKFhsWjMmRwGzpl5ENmGUj0MGs1ypxEVU8CmOGdx0ezcMxKXLZuIZVwyxuRDNIrzzjLRdYkj38jt9akdiOKhXFqT/EzHXbMNRHqoPyq445glD5iFhuZiJ964/hVk4NnW8nKDkkY1MQGG36250MNNyOUj6kT91d41Y7q4AugYaDprqP11puBtEug9J9tfyqckODaZ0dN6oSl9DQvfC5V2kVZ8e4pOHS7u3di3H8zqcqj3BSoK2mNwZY0UgyuYHmNN/snUaj0mg422r38HaBMPfVjla2V8GreFdRsN96uHTt4+d6OWedKfGtm84ZwZLeEs4Nkgle8ZlJ/xJGZvOZP06Vmu1PeW7dxVZVRFlTlJczoRJMR6CvScNb1zECSAB5Desf8AtBtqcNdP2o36aj8Kw3d/MfCLbtHjF0EHNJOu4Aid9zrVlwviNsTnYAkmQ2bXoRGh003G1VDXfTrHnTDfzkgiPSf0a66M8GeWCfOPf6np/CkCKVUqS1wAn4oyDkw0E5xtuIionEeFW/4rhRJJhTmAkyQQhOwnlIq4wHZ4W8Jbt22LuiswZpyP8JyhYlRlhQTy5VFw/EUcM7EafYjxydwQTqAYnnpXO3ev79j0ZTWa3kW2Zfshw9rXGMGW0JuiQBpqCNP/AKqR+23DxxUmJz2LRgc4zL/407s5fuf8YwZaNboG3WZn9cq2H7TuHq2PtuQD/wAuo2EiHuEfeatSpWzyuFy4njgueBVIErM8jry+UUgkn7XyBHvIqRxZQLzACIY+W1Rcuv8A9frnWyeiJLdDDZ/QGlKivIMT+jrSpk0N4brv/TV4p+D1H3ilSpv2sw/9IkN96Kvw/wCY/cKVKoOxEW4IutGnh5UO5+H51ylR4F5Ag6+9dYaClSpDRHG7eteh/s/X+A3rSpVGb2mmD3Mn4/8A9HxP/pYT/wDpcrM9kh/yXEP7cMPbvtqVKscXtf3X7EZfeyJaQZjoNjy86z2IMOY60qVdxiyxsN4ff8qP+dKlXTHsQydwo/8AMWf+tb/7hXoXaQTh3n+U1ylXD1X9RHb03sf88GE4j/hWP7fwFd4V/iL/AJv/ABpUqXVe9nX0n4Z/f9zScPb+Mw5QNPQiPxrmWcZw9jqxN0luZPi1J50qVda/Cnly/Efmj1q38PtWI7c/4L+jV2lXly8HfDyeJ3Bp70eyonbmKVKut9jiR7fbP8NT/U33VjcMP4l3+9vvNKlXEz0RvCB/+Xwn/VH41q/2lf8Aq7f/AEP/ADeuUq0j7Tmf9Q8UxR8R/XWhvuPX8qVKupHM+5aYq2M50HLl5ClSpVmjZrZ//9k="/>
          <p:cNvSpPr>
            <a:spLocks noChangeAspect="1" noChangeArrowheads="1"/>
          </p:cNvSpPr>
          <p:nvPr/>
        </p:nvSpPr>
        <p:spPr bwMode="auto">
          <a:xfrm>
            <a:off x="47037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>
              <a:solidFill>
                <a:srgbClr val="F8F8F8"/>
              </a:solidFill>
            </a:endParaRPr>
          </a:p>
        </p:txBody>
      </p:sp>
      <p:sp>
        <p:nvSpPr>
          <p:cNvPr id="45061" name="AutoShape 9" descr="data:image/jpeg;base64,/9j/4AAQSkZJRgABAQAAAQABAAD/2wCEAAkGBhQSERQUEBQUFRUVFRQUFRUUFBQUFRQVFBQVFBQUFBQXHCYeFxkkGRQUHy8gJCcpLCwsFR4xNTAqNSYrLCkBCQoKDgwOGg8PGiokHR8pKiwpLCwpLCkpKSwsLCwsLCwsKSwpLCksKSksLCkpLCksLCksKSkpLCwpLCwpLCwpKf/AABEIAOEA4AMBIgACEQEDEQH/xAAbAAACAwEBAQAAAAAAAAAAAAADBAECBQAGB//EAD0QAAEDAQQHBQcDAwQDAQAAAAEAAgMRBAUhMRJBUWFxgZETIqGxwQYjMlJy0fBCkuEUM2IkgrLxFXPCB//EABoBAAMBAQEBAAAAAAAAAAAAAAIDBAEABQb/xAAqEQACAgICAQMEAgIDAAAAAAAAAQIRAyESMUEEIjIFE1FhQnGBwSORof/aAAwDAQACEQMRAD8A2bwt72Po2lKA5V1lAZfEm7oq3zXtB9I8ylWsXoNqtke7NRl6v/x6Jhl5P3ftWZE1Mxu2Lzs1rcWUQ3qSHv61+oj9q4XhJu6KYml2QRAwjUpXnnXuQ1Y0nphbPeDznTonY53bR0SUDtoTzWBTvJJurDZf+od+BHbO7b4ILQEYLm2uwHIuy1ORRaHIICIwLoW2BJhBOVP9SUMmgxXzf2k9t5JJTFY9Jwbm5oPeIzLaY6OqtcfN9taMjFyPphtBUi0FfDXXhatNz6ztNammmKHXgcAvZ+wvte6UmKd5cdRdTSG4kAVCK78hPG0e+M7lBtBVSqJc010wE7Ci0OVXWghVqquKXtLsKyjrY5UNscue3YDxQ9ArPuPyxiIdb37UvJb37USViTcNi1S/ZpL7wftQHXpJtRX2YkfnkkXgDWm/dfmzOAz/AOUk2otktj3Oo5xpQnCo1jes3TTd21LjwPmFTCU33oS6sRvaI9oPpHmUs2A7k9eg94PpHmUFnBXTk/BOkr2cbC4Ztoo7OiejtrgFBtbXZ0rwop58pLodFqL0wljeKb9qa7QIUDm01JqOKu9eNPJJPi0V0nuy0bAUfsQNvVLdmRiAeScgNRj4oIz3sGV+CGDamAQqdkpbEQnKbXxQp0+y4CuAoaFYKmC0Lkef9t7Q5ljk0DSoo52wHCgG0kgcyvnfs5eTLPEXyA1eT8OiSWjuj4nDWHZL3v8A+iNcbG4NGbmg7hnXwXg7mtcQs4EpaNGoqXAZurqxINdSXl668lvpVf6NG3e0EQjBOl7xpLRo40yJNTQY4VqvNRW4xzMmj1knZiKVB4grUlveJ0rS4FrNBzKmgHxkjRpiBlnRZl5SM7QCICgeMsdKgxPOp6LMMVHVDstvd9H2267YJoY5Gmoc0H7pghJXDYhDA1jchU9Tj4p9ycviebLUmkDIVSESqqQp5w/ASYJzUNzd6OQFR7UrhKg00KyxE5pahGSakcEsY9lVycxgN4J104Jd9kTErabUq+0US7nerDpUV/o96au2y948D5hJ9qSm7vrpH6T5hX4+euTEtJdIUvKmmPpHmUJpCavJnfHD1KAISrss41sTFOxmKGv/AGodZMcl1meG51TMB03bl5ynJSpMpaVbQKKzrRgZornRUyUNchyc/LASXgZ00RrUCOiOGpa/YLLhqlUJV2uRqcboGmcArLl1VREBid73eJ4Xxn9TSK7DqPVfC2WaSNxeGV7J5a7CoBFQQ4bKVxX31z8CcTwxJ4BeHtdkpM9wiMbJHknSBxJABOO2laIMk+Gyr00OTo+ZWq2ucSSGmoIADR3QdlM+dVrex9xvntEbNHBtJHVH6dIHHcaUW5PcMILnBgbog1pXE+nJb/sJNG0vAae0cBjTDQYMOGJ8VscsZKkg8sZQds9tG2gAUuCG2Q61D7Y0ENcQCckfgh8hFVwRAqkKefJdDEALCquYdiYDlzpEKaatsLZnuiquMR1UTbiDmk5Ix+lLjkpjKsWmcdbeiUfBXILREJUmylNWR3dHV+zINndqFEzdcLg81+U+YRpISEe7/i5fZUQ9TFuqB+2+7Mi82nTFDq9Sl2xu2rVt7O8OA8yluzVk89eBCx2+wEcbtZT1mj4ILLOTqonLPBQ61Dlz2+tFCx8V2MsgRQwBQ20K2aQ3CtO2Zs5rscEwAqtNMlNStX7BYRrVaqHpAZkDiaIb3nPBwrq2JsMfkBkWg0I7xB44dEWCXSqNYz9CNyQvB+DXDLI+itY5O80jI93r/Kq+37bF8t0aDNiDarOHNIcKg0wV3voTy8Vzj6JaVhdbMe0+y8TgQNIVrk406FPWG7o4hSNobwGPM5lNSPohNkoC7pxKH7aXS7CeSUu2Dln941o2E9MEpdg05pXnEtIY3dtoosWMxcdTfUodwv7jnnIl7/smNcVRy/0aFrvNrXBgqXnJrRU89iZZKT8QI4rHsTyGudm55Jrs1AJ9kjYxWR1K7T6JMvxQXGhstQ3NV4rQHCrTUfmoqXNUskk9hKxchULNiIWqrgV324UMTF3uI1KjbUjE1QZWblPxaemHqtlJXEqLA86Rrs+yp2hbkr2OUOeajGh9F6OHCuxMpi142gaYodXqUOIVRbdCA8V+UeZRYCAnZ3FfH/tgY+XkhkTkXsfmOCsZicGjmjQ2auJUHb9u/wB+B912UjaNQ5o4CvobEKS0RRkdo8NJ4+JAw5rli3tgOf4GGLpnADGuOGH3RD8NW0cPCiA2UObVuIyI2EZgqqGFLYrlYmLvZiW0Nc9IVPI5qbrlxcytQBUcKq7dYGqpHJJXbP76u3SVaXKOzduw9rYeyO54/PFVsUubfld/KPaHVa4c/Fqy7O6loO8j/j/CZFaoVVm3LN36f4+q4SpO0zAPAridFo4k0CNLGQMdZopl8qGV7S081SANf4VNrdkAgRfGT8vdHLPxqr5k7gm8fd/QtukJwzU0zsa7yVozoWV30hvXDyKBE7GYa8hzoD5o95YWcD5ntHKqCS9yQyPR1hPwV2aXmqNjM05cTgO43cBi48a69yI3Bx3NH54K9xgVJ404nWsSrYyTs0XMZEKuNOtTuAGJK5l4sOFSK/MCPEoVs70or+keJz8ArRvFcA3DA4ZHZXWVO1yezKSWwxAVHiiO8gNq6gAHCiWdOxw7jgeGKRkx8VYUXYMsCgtVaogkQRSkELSs3Kljg7x4eoTEzgpsfxHh9lVilwdIGUeXYlbY++DroPMq0NnGsqbcCXimweZTEUFN25UZ4x/kIg3eg8UQAwosm2NtEQcWyNc0VLQ6ult0a414rRtVubG2pz1N2ryF73y4yaLiGggDHVUZHYKKKclVIpxxd2M2X2t0h3nEHZQHEpe32pz2uFdEnAADSe4bdjR1St23QWvBIBxwGddmG1ets12hp0iAXEDlT/tKxwU5UmUZJKC6Bexum2z6EgIILqA6gTUcsTyTN3Oo+ZoyqHdRimLGMSUtdzKSy76L14qk0eXJ2ySe/wBfIrKsmDmfU4ea0LWaS03+n8rPhHfb9RPgt6pFGPpmtO74vzYsou/1A4jyKfcTjvWdIPf13tTIC6CX1/cjOx7T0BKfs9trFpHHRNedKDxSN9foP+XoVS6hWjc/hJ5aR86KJr/mHJXiNayRUbj+HWVaz46RVpDQKLNkfzaqV5ZJPsyIHe8fvP55Ji8jURN/yB8UtY8Xk7ymLUfexjYQhl80UJaCWp1BIdg8gr+z+OjXYSl7wPu5N/8ACZuUULd7UMlo6PTGbS6j3u2A+RV7BGNFoI3nmg2w91++g60CZsxpRICfxPNe3lteDE1uloB2k+mWGVTq19EtZb30BUY0zJGI+ojNb1pg0n12k9NiyLZYBEXBrR2b8HDVjhy/lI9TjtcvwUYJJexku9pmNaCXtPLHwTTb7kfQRwPqci8FjANriQvJTXKW1eaADGpOHLaV6j2Uv0St7N5Je3InMjZVTY4pdMbNJLo2JGmn5RWsD6u309UcsqqQWajq7vUKnHji5b0ySUnQWYAEYY0+6gYb1aYYjgPVdwVGTtikJW2zOLSWgF9O7XV/K8i32Tke4l4IzPE5VJXvWs1lQWqaVeBkZNaMq6Lp7MADE5Fx8huWpI2jTuUl1MlRhrVFj4p6Mlcgdg1oVkFJH7wPBFsmHUjooBAJ20V6fZPJbEbVjO3l5USGT6byjzSf6gbMEOQe9Kbx6HQEmyuoTiSHPPxEYFxI14hLva8vBBzIw0nL0LWClNyzpP7jRvCXHArsZ913QnaatcdJzhs75GpFuwO0i/TdgMtJxB2CiLewqYwctL/5WzdzQY20HHjQfdTSxqM9BLK3C2ZD45xm/PHMnDlknrDI/SFSct+O9NOPePIKXYHDYqFhVE8szfgybtPePEotodWVvFAu3M8VZprOBzWte8bXtGbw/tuTd3N7zPpQ7XDpNptTFmbRw3BDNroCPkrbfh5hOtbiOCUtWOG9OMPe6qfya/ihQtxHEqbREKUcKggg8DmjNjxHNMOgDhvWzdROXZ4W9rg03Oa0kOAqypNHZmnHPHaN6D7O2LRqP1V16nDDHYDgOK9gIgHd4ZZHZXYjtsra10RXOtBVRNPpdFP3PJMJOiK50x460xZ86jYh6K6DBx4fhTsbtiWVmdjyHqqdqh2o94cPUqoVuWCq2TRlsP2hKKAqwMUT2kBQNWyhEOCq0Y4ZKrMUYBArvQRRrcUMt7xKZ7KuaE9mKrhOtCZKzNfD7yqWmb73l91pyRbVmyu97/tVMJ3KgloZbkOCzZPjHFacYwHBISs74T0zPJS8We8ZsALjyFB4rSuM+6/3H0SF6GlN/kB/IWjd7dGEcyppK8hydYzosSTtKu7MqsAo0IhGfBUE5j2MUrxPmVWy42jkiRijnDefzxVbvHvzwQPtss8f4NtrK0CvNHQ1Vo24pqVukKqH1D3oCGjOcalHY5D7OhTAiqKhKWS9jGi1aqWSYqjVxCF5rdMxQovPHVDjrkVeN+1S9q17NLDFEiZjyS7X9QiwTY8kUE7sxitpZiOHqVVo2olrcAcdiV7Sq9KUXJEd0w75q5ITY8cShdoScEdgSckFCI2Em2MMxTDSEo1yI0qTjQ5jDnoZFFXtEF8iFyoyisxWbNZ6y1Gxapj2oEgod6oxNo4jsgBRZ9ob3wnmuS1oj71VSns6Jn32/vRjaD5V9FrRf26cliXw738A+rwC2In4YfN5gH1Sl82zWvakEGoIwbUIICYiyTXLaEcdMxZBSVw2/wAKt3D3zke0s96VezWajtLascqK18TXjOSPEaYJdgwRtLBRZe7FRWik7V0D9S6TEIAKmWpDPAd7cVwK4PqFRxWZI3tGxZZ4VO32q4el5BQ7tadidd9Ay/R0klfQothlqeSTrQ7ijWSOjyRrHqrvtrTQjmytt+McPUoJTVsz5DzKXDqK1EzWy8bKZorSqRN1lFzUuSLk9joNJEA7FcOVHHUFZrUtxv8AoJOiXvVo49ZXMYrOckuKXQxNlXOSkxxTEz0DQxToRo0vCxAtYqU4AlrRiivZkezAvo0mhOujwOi0rt+Btdp+3osy/R7+zj/2f8Vs2NlGN4HzKVvnQz+IZiNEhNGKuxFJ7FeBO0s753pmBuBUWtuIRoG5pfKxt6Dw5KaqsRXSFKnt0CjtNUkaqkqa6ilyjSsJbJjepkKCcFdr0c4XUl0ZF+GDMm1T2oUyRpJ9Wn86KrDCLVCckmmNlqJZBR3L1QY3ghMWPFxB2fZPhBw0A3ydi9smAdjnQeZQGPrih253fHD1KB26s46EN7H2vRtJJwvTHapU4WGnQZoXGTUEr21cAVR1opxWfa8mczQ09SkyUCRhf127P5UvnHLzSXj2OjIK3E1KMGpRkyaY/WtcKRrmXcUu5WfIqaSXx2EnozrbYS+WJw/SXeLStHs6aI4j86qjpNEg7MfunJQHtBbxHqF3CnyMeS1xAMXVSzJaORNPFdPHbMjMLaMQrQuwQ3HBVjep4Q0xrkMaar2iG1ypKdiLhs6w5coLkEP/AIVmvRZMVrQCnTJe9Q2WipIUq5yLFhUo14BnOno0i5DkaCKJWz2jUeCIZEePC4OmDLJyQAuLStK75anl9lnSOqmbuf3uXqFU1aFRezPvN3fH0+pSjXo16yd8fT6lJxnFWpaEvs0YXrn2nUEm6fYo7RZwOscdPQYIbHFLhyntFnE1MbNpwXMedaXiFcSig1QcA+VKhyA4pySTUk4sFSSfNKlG2bFhJJ81azOqkO0Ttnw6IXDQxy8HTOqUxd1poS05HLila4qjTQ13ouFxoVy91mvabDpYjB3nxWfM0tdiFvRZIc1nDsCOa8qPqODqRW8d7Rl1wS7X4p+ayEZYhZjsCqsPGV0Lna7GnnJQ8qHnuhRVEka2UL6K+njhrVHtqg6RA4I1HZj6GtNJl2JCgzoUz8ahNjjpi27CEq7Za8QlhOu7TGqbwsXYwZE1d7u9yPmFnudUVTN2Pq47h9ljjo1PZn3s/vj6R5lJdojXw/3g+keZSYeq49CpLYw1yuHJcPVw9aZQeqsMUBjqo7VjRwdjuiNEgBGjS2ahqqWlRNLBCJxSkhiIY3Dj6Jpjs+FOqVaalGrQfmpY0aS13muAqaDWQFSCMkUAqanzK1rvsGgdJ2eobP5SM/qIYItyYUMcpvRph1FwegmTFQZKL46ebk2z1VAMXJa02Jrtx2hSJKrjIsh6yWN3FmvEn2KSWUtbtCVa7HwWoZNqBNYg7FuBXs+l+pwm6yaZNk9O10Z+lRUe6qJaIS3MH0S+kvbjUlaJetMUmdQqmmrWoJUSKuKtCmXc+ijt0N7qpeSRGkZQ82aieuuTvn6fULFbItC55O+fpPmFklo1LYnfEnvB9I8ylQ5MXrZ3mQFrSe6MgTrKWFmk+R37StUkls5xbZbTUmRWZd0h/Q7oUeO5pTm0jkUqXqcUPlIJYZPpFISnGYI8F0EZ16FNR2ADMO6KDL9VwR6t/wCBq9Hkl4E4ymOCaEDR+k86qdM6mn9qgn9Zj/GDY+PoJeWLhp2KwsbjqTHau+U9Fxe7Y7oo5/Wcz+MaKI+gXlgorvp8TgOGKZiszBtPHIpZ73fK7oVQyP8Ald0KhyfUfVZPLX9FEfR414NZkgAoKBSZlkttD/ld0Ku6d2pruhUMpZJbdjlhroe7ZVdOs9z30+F3QoZlf8ruhSuMn4YxYjSE65s6zmvf8ruhV3aRGTuhQuEvwb9tDz5kP+qIKR7/AMrjyKhwf8ruhWrHL8HcEagtlc8RvS8tma74TQ7NST7N4/S7oVHvPld0Ktweo9RgfsboRP0+OfYO1wuHxArLcaLcbLJkWkjeCl57AHfoc07gadF9J6X6zHrLFr/1EGT0MluOzJ7RClTs10yfpaTyIQJLBJrY79pXuY/UYsnxkmRSxSj2hQSUWlcsnfP0nzCzX2KQfod+0p65oHNeS5rgNE5gjWE2VNHKJ6VutGjXLl5uXoOIZq4Zrly8nIX4+gzMlYrlyQNAuVFy5cEXYqrlyWaVehFSuRBFguauXIQiH61ULly1HEqXKFy045qhcuWIFhGrnrly1AIgLly5awkVKl+ShcmYvkhOX4iU6A3Mrly+jh0eef/Z"/>
          <p:cNvSpPr>
            <a:spLocks noChangeAspect="1" noChangeArrowheads="1"/>
          </p:cNvSpPr>
          <p:nvPr/>
        </p:nvSpPr>
        <p:spPr bwMode="auto">
          <a:xfrm>
            <a:off x="48561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>
              <a:solidFill>
                <a:srgbClr val="F8F8F8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684213" y="958850"/>
            <a:ext cx="8208962" cy="5494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600"/>
              </a:spcAft>
              <a:defRPr/>
            </a:pPr>
            <a:r>
              <a:rPr kumimoji="0" lang="pt-PT" sz="2200" b="0" i="1" kern="0" spc="100" baseline="0" dirty="0">
                <a:solidFill>
                  <a:srgbClr val="FFCC99"/>
                </a:solidFill>
                <a:latin typeface="Arial" charset="0"/>
              </a:rPr>
              <a:t>	               </a:t>
            </a:r>
            <a:r>
              <a:rPr kumimoji="0" lang="pt-PT" sz="2000" b="0" kern="0" spc="100" baseline="0" dirty="0">
                <a:solidFill>
                  <a:srgbClr val="F8F8F8"/>
                </a:solidFill>
                <a:latin typeface="Arial" charset="0"/>
              </a:rPr>
              <a:t>( … )                   </a:t>
            </a:r>
            <a:r>
              <a:rPr kumimoji="0" lang="pt-PT" sz="2000" b="0" i="1" kern="0" cap="small" spc="100" baseline="0" dirty="0">
                <a:solidFill>
                  <a:srgbClr val="FFCC66"/>
                </a:solidFill>
                <a:latin typeface="Arial" charset="0"/>
              </a:rPr>
              <a:t>[ Prep. das Oferendas ]</a:t>
            </a:r>
            <a:r>
              <a:rPr kumimoji="0" lang="pt-PT" sz="2000" b="0" kern="0" cap="small" spc="100" baseline="0" dirty="0">
                <a:solidFill>
                  <a:srgbClr val="FF6600"/>
                </a:solidFill>
                <a:latin typeface="Arial" charset="0"/>
              </a:rPr>
              <a:t> </a:t>
            </a:r>
            <a:endParaRPr kumimoji="0" lang="pt-PT" sz="2000" b="0" i="1" kern="0" spc="100" baseline="0" dirty="0">
              <a:solidFill>
                <a:srgbClr val="FF6600"/>
              </a:solidFill>
              <a:latin typeface="Arial" charset="0"/>
            </a:endParaRPr>
          </a:p>
          <a:p>
            <a:pPr algn="l">
              <a:defRPr/>
            </a:pPr>
            <a:r>
              <a:rPr kumimoji="0" lang="pt-PT" sz="2200" b="0" i="1" kern="0" spc="100" baseline="0" dirty="0">
                <a:solidFill>
                  <a:srgbClr val="FFCC99"/>
                </a:solidFill>
                <a:latin typeface="Arial" charset="0"/>
              </a:rPr>
              <a:t>    S-</a:t>
            </a:r>
            <a:r>
              <a:rPr kumimoji="0" lang="pt-PT" sz="2200" b="0" i="1" kern="0" spc="100" baseline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pt-PT" sz="2200" b="0" i="1" kern="0" spc="100" baseline="0" dirty="0">
                <a:solidFill>
                  <a:srgbClr val="FFFF66"/>
                </a:solidFill>
                <a:latin typeface="Arial" charset="0"/>
              </a:rPr>
              <a:t>Bendito sejas, Senhor, Deus do Universo, </a:t>
            </a:r>
          </a:p>
          <a:p>
            <a:pPr algn="l">
              <a:defRPr/>
            </a:pPr>
            <a:r>
              <a:rPr kumimoji="0" lang="pt-PT" sz="2200" b="0" i="1" kern="0" spc="100" baseline="0" dirty="0">
                <a:solidFill>
                  <a:srgbClr val="FFFF66"/>
                </a:solidFill>
                <a:latin typeface="Arial" charset="0"/>
              </a:rPr>
              <a:t>	pelo pão   …   se vai tornar </a:t>
            </a:r>
            <a:r>
              <a:rPr kumimoji="0" lang="pt-PT" sz="2200" b="0" i="1" u="sng" kern="0" spc="100" baseline="0" dirty="0">
                <a:solidFill>
                  <a:srgbClr val="FFFF66"/>
                </a:solidFill>
                <a:latin typeface="Arial" charset="0"/>
              </a:rPr>
              <a:t>Pão da vida</a:t>
            </a:r>
            <a:r>
              <a:rPr kumimoji="0" lang="pt-PT" sz="2200" b="0" i="1" kern="0" spc="100" baseline="0" dirty="0">
                <a:solidFill>
                  <a:srgbClr val="FFFF66"/>
                </a:solidFill>
                <a:latin typeface="Arial" charset="0"/>
              </a:rPr>
              <a:t>. </a:t>
            </a:r>
          </a:p>
          <a:p>
            <a:pPr algn="l">
              <a:defRPr/>
            </a:pPr>
            <a:r>
              <a:rPr kumimoji="0" lang="pt-PT" sz="2400" b="0" i="1" kern="0" spc="100" baseline="0" dirty="0">
                <a:solidFill>
                  <a:srgbClr val="FFCC99"/>
                </a:solidFill>
                <a:latin typeface="Arial" charset="0"/>
              </a:rPr>
              <a:t>P-</a:t>
            </a:r>
            <a:r>
              <a:rPr kumimoji="0" lang="pt-PT" sz="2400" b="0" i="1" kern="0" spc="100" baseline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pt-PT" sz="2400" kern="0" spc="100" baseline="0" dirty="0">
                <a:solidFill>
                  <a:srgbClr val="FFFFFF"/>
                </a:solidFill>
                <a:latin typeface="Arial" charset="0"/>
              </a:rPr>
              <a:t>Bendito seja Deus para sempre!</a:t>
            </a:r>
          </a:p>
          <a:p>
            <a:pPr algn="l">
              <a:defRPr/>
            </a:pPr>
            <a:endParaRPr kumimoji="0" lang="pt-PT" sz="2400" kern="0" spc="100" baseline="0" dirty="0">
              <a:solidFill>
                <a:srgbClr val="FFFFFF"/>
              </a:solidFill>
              <a:latin typeface="Arial" charset="0"/>
            </a:endParaRPr>
          </a:p>
          <a:p>
            <a:pPr algn="l">
              <a:defRPr/>
            </a:pPr>
            <a:r>
              <a:rPr kumimoji="0" lang="pt-PT" sz="2200" b="0" i="1" kern="0" spc="100" baseline="0" dirty="0">
                <a:solidFill>
                  <a:srgbClr val="FFCC99"/>
                </a:solidFill>
                <a:latin typeface="Arial" charset="0"/>
              </a:rPr>
              <a:t>    S-</a:t>
            </a:r>
            <a:r>
              <a:rPr kumimoji="0" lang="pt-PT" sz="2200" b="0" i="1" kern="0" spc="100" baseline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pt-PT" sz="2200" b="0" i="1" kern="0" spc="100" baseline="0" dirty="0">
                <a:solidFill>
                  <a:srgbClr val="FFFF66"/>
                </a:solidFill>
                <a:latin typeface="Arial" charset="0"/>
              </a:rPr>
              <a:t>Bendito sejas, Senhor, Deus do Universo, </a:t>
            </a:r>
          </a:p>
          <a:p>
            <a:pPr algn="l">
              <a:defRPr/>
            </a:pPr>
            <a:r>
              <a:rPr kumimoji="0" lang="pt-PT" sz="2200" b="0" i="1" kern="0" spc="100" baseline="0" dirty="0">
                <a:solidFill>
                  <a:srgbClr val="FFFF66"/>
                </a:solidFill>
                <a:latin typeface="Arial" charset="0"/>
              </a:rPr>
              <a:t>	pelo vinho  …  se vai tornar </a:t>
            </a:r>
            <a:r>
              <a:rPr kumimoji="0" lang="pt-PT" sz="2200" b="0" i="1" u="sng" kern="0" spc="100" baseline="0" dirty="0">
                <a:solidFill>
                  <a:srgbClr val="FFFF66"/>
                </a:solidFill>
                <a:latin typeface="Arial" charset="0"/>
              </a:rPr>
              <a:t>Vinho da salvação</a:t>
            </a:r>
            <a:r>
              <a:rPr kumimoji="0" lang="pt-PT" sz="2200" b="0" i="1" kern="0" spc="100" baseline="0" dirty="0">
                <a:solidFill>
                  <a:srgbClr val="FFFF66"/>
                </a:solidFill>
                <a:latin typeface="Arial" charset="0"/>
              </a:rPr>
              <a:t>. </a:t>
            </a:r>
          </a:p>
          <a:p>
            <a:pPr algn="l">
              <a:defRPr/>
            </a:pPr>
            <a:r>
              <a:rPr kumimoji="0" lang="pt-PT" sz="2400" b="0" i="1" kern="0" spc="100" baseline="0" dirty="0">
                <a:solidFill>
                  <a:srgbClr val="FFCC99"/>
                </a:solidFill>
                <a:latin typeface="Arial" charset="0"/>
              </a:rPr>
              <a:t>P-</a:t>
            </a:r>
            <a:r>
              <a:rPr kumimoji="0" lang="pt-PT" sz="2400" b="0" i="1" kern="0" spc="100" baseline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pt-PT" sz="2400" kern="0" spc="100" baseline="0" dirty="0">
                <a:solidFill>
                  <a:srgbClr val="FFFFFF"/>
                </a:solidFill>
                <a:latin typeface="Arial" charset="0"/>
              </a:rPr>
              <a:t>Bendito seja Deus para sempre!</a:t>
            </a:r>
          </a:p>
          <a:p>
            <a:pPr algn="l">
              <a:defRPr/>
            </a:pPr>
            <a:endParaRPr kumimoji="0" lang="pt-PT" sz="2400" kern="0" spc="100" baseline="0" dirty="0">
              <a:solidFill>
                <a:srgbClr val="FFFFFF"/>
              </a:solidFill>
              <a:latin typeface="Arial" charset="0"/>
            </a:endParaRPr>
          </a:p>
          <a:p>
            <a:pPr algn="l">
              <a:defRPr/>
            </a:pPr>
            <a:r>
              <a:rPr kumimoji="0" lang="pt-PT" sz="2200" b="0" i="1" kern="0" spc="100" baseline="0" dirty="0">
                <a:solidFill>
                  <a:srgbClr val="FFCC99"/>
                </a:solidFill>
                <a:latin typeface="Arial" charset="0"/>
              </a:rPr>
              <a:t>    S-</a:t>
            </a:r>
            <a:r>
              <a:rPr kumimoji="0" lang="pt-PT" sz="2200" b="0" i="1" kern="0" spc="100" baseline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pt-PT" sz="2200" b="0" i="1" kern="0" spc="100" baseline="0" dirty="0">
                <a:solidFill>
                  <a:srgbClr val="FFFF66"/>
                </a:solidFill>
                <a:latin typeface="Arial" charset="0"/>
              </a:rPr>
              <a:t>Orai, irmãos, para que o meu e vosso sacrifício </a:t>
            </a:r>
          </a:p>
          <a:p>
            <a:pPr algn="l">
              <a:defRPr/>
            </a:pPr>
            <a:r>
              <a:rPr kumimoji="0" lang="pt-PT" sz="2200" b="0" i="1" kern="0" spc="100" baseline="0" dirty="0">
                <a:solidFill>
                  <a:srgbClr val="FFFF66"/>
                </a:solidFill>
                <a:latin typeface="Arial" charset="0"/>
              </a:rPr>
              <a:t>	seja aceite por Deus Pai todo-poderoso.</a:t>
            </a:r>
          </a:p>
          <a:p>
            <a:pPr algn="l">
              <a:defRPr/>
            </a:pPr>
            <a:r>
              <a:rPr kumimoji="0" lang="pt-PT" sz="2400" b="0" i="1" kern="0" spc="100" baseline="0" dirty="0">
                <a:solidFill>
                  <a:srgbClr val="FFCC99"/>
                </a:solidFill>
                <a:latin typeface="Arial" charset="0"/>
              </a:rPr>
              <a:t>P-</a:t>
            </a:r>
            <a:r>
              <a:rPr kumimoji="0" lang="pt-PT" sz="2400" b="0" i="1" kern="0" spc="100" baseline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pt-PT" sz="2400" kern="0" spc="100" baseline="0" dirty="0">
                <a:solidFill>
                  <a:srgbClr val="FFFFFF"/>
                </a:solidFill>
                <a:latin typeface="Arial" charset="0"/>
              </a:rPr>
              <a:t>Receba o Senhor por tuas mãos este Sacrifício, 	para glória do Seu nome,</a:t>
            </a:r>
          </a:p>
          <a:p>
            <a:pPr algn="l">
              <a:defRPr/>
            </a:pPr>
            <a:r>
              <a:rPr kumimoji="0" lang="pt-PT" sz="2400" kern="0" spc="100" baseline="0" dirty="0">
                <a:solidFill>
                  <a:srgbClr val="FFFFFF"/>
                </a:solidFill>
                <a:latin typeface="Arial" charset="0"/>
              </a:rPr>
              <a:t>	para nosso bem e de toda a santa Igreja.			</a:t>
            </a:r>
            <a:r>
              <a:rPr kumimoji="0" lang="pt-PT" sz="2000" kern="0" spc="100" baseline="0" dirty="0">
                <a:solidFill>
                  <a:srgbClr val="FFFFFF"/>
                </a:solidFill>
                <a:latin typeface="Arial" charset="0"/>
              </a:rPr>
              <a:t>       </a:t>
            </a:r>
            <a:r>
              <a:rPr kumimoji="0" lang="pt-PT" sz="2000" b="0" i="1" kern="0" spc="100" baseline="0" dirty="0">
                <a:solidFill>
                  <a:srgbClr val="FFCC99"/>
                </a:solidFill>
                <a:latin typeface="Arial" charset="0"/>
              </a:rPr>
              <a:t> </a:t>
            </a:r>
            <a:r>
              <a:rPr kumimoji="0" lang="pt-PT" sz="2000" b="0" kern="0" spc="100" baseline="0" dirty="0">
                <a:solidFill>
                  <a:srgbClr val="F8F8F8"/>
                </a:solidFill>
                <a:latin typeface="Arial" charset="0"/>
              </a:rPr>
              <a:t>( … ) </a:t>
            </a:r>
            <a:endParaRPr kumimoji="0" lang="pt-PT" sz="2000" kern="0" spc="100" baseline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V="1">
            <a:off x="2700338" y="6381750"/>
            <a:ext cx="3381375" cy="0"/>
          </a:xfrm>
          <a:prstGeom prst="line">
            <a:avLst/>
          </a:prstGeom>
          <a:noFill/>
          <a:ln w="2857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>
              <a:ln>
                <a:solidFill>
                  <a:srgbClr val="000000"/>
                </a:solidFill>
              </a:ln>
              <a:solidFill>
                <a:srgbClr val="F8F8F8"/>
              </a:solidFill>
            </a:endParaRP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368299" y="392905"/>
            <a:ext cx="8328025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i="1" kern="10" baseline="0" dirty="0">
                <a:ln w="11430"/>
                <a:solidFill>
                  <a:srgbClr val="9900FF"/>
                </a:solidFill>
                <a:effectLst>
                  <a:glow rad="38100">
                    <a:srgbClr val="FFFFFF">
                      <a:alpha val="40000"/>
                    </a:srgbClr>
                  </a:glow>
                  <a:outerShdw blurRad="50800" dist="38100" dir="2700000" algn="tl" rotWithShape="0">
                    <a:srgbClr val="F8F8F8">
                      <a:alpha val="56000"/>
                    </a:srgbClr>
                  </a:outerShdw>
                </a:effectLst>
                <a:latin typeface="Arial"/>
                <a:cs typeface="Arial"/>
              </a:rPr>
              <a:t>L. EUCARÍSTICA</a:t>
            </a:r>
          </a:p>
        </p:txBody>
      </p:sp>
      <p:pic>
        <p:nvPicPr>
          <p:cNvPr id="45066" name="Picture 22" descr="BREA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0350"/>
            <a:ext cx="11525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103">
            <a:off x="8316297" y="6069718"/>
            <a:ext cx="222225" cy="26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4"/>
          <p:cNvSpPr>
            <a:spLocks noChangeShapeType="1"/>
          </p:cNvSpPr>
          <p:nvPr/>
        </p:nvSpPr>
        <p:spPr bwMode="auto">
          <a:xfrm flipV="1">
            <a:off x="468313" y="836613"/>
            <a:ext cx="8243887" cy="0"/>
          </a:xfrm>
          <a:prstGeom prst="line">
            <a:avLst/>
          </a:prstGeom>
          <a:noFill/>
          <a:ln w="2857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>
              <a:ln>
                <a:solidFill>
                  <a:srgbClr val="000000"/>
                </a:solidFill>
              </a:ln>
              <a:solidFill>
                <a:srgbClr val="F8F8F8"/>
              </a:solidFill>
            </a:endParaRPr>
          </a:p>
        </p:txBody>
      </p:sp>
      <p:sp>
        <p:nvSpPr>
          <p:cNvPr id="46083" name="AutoShape 8" descr="data:image/jpeg;base64,/9j/4AAQSkZJRgABAQAAAQABAAD/2wCEAAkGBhQSEBUUEhQUFRUUFBQXGBUUFBQUFRQXFxcXFBUUFRcYHCYeFxkjGRcUHy8gJCcpLCwtFyAxNTAqNSYrLCkBCQoKDgwOGg8PGi8kHiQsLCwsKiwsLCwsLCksLCwsLywsLCwsLCwsLCwsLCwsLCwsLCwsLCwsKSwsLCwpKSwsLP/AABEIAMIBAwMBIgACEQEDEQH/xAAbAAABBQEBAAAAAAAAAAAAAAADAAIEBQYBB//EAEMQAAIBAgQDBgMFBgQFBAMAAAECEQADBBIhMQVBUQYTImFxgTKRoUKxwdHwBxQjUmJyM4KS4RUkc7LCNEOi8SVTs//EABkBAAMBAQEAAAAAAAAAAAAAAAABAgMEBf/EAC8RAAICAgEDAgQFBAMAAAAAAAABAhEDIRIEMUEiMhNRYXE0gZHB8DOhsfEFQkP/2gAMAwEAAhEDEQA/AKg26abdS2ShlaxKBi3ThbowSnBK0MwItU4W6OEruSgCOUruSjZaWWkMDkruSi5aWWgAWSllo2WlloAFkpZKLFLLQAPLSy0SK7loAHlrmSixXMtAA8lcyUbLSy0AByUslGy0stAAClcyVIyVzLQBHKU3JUkpXClAEUpTMlSylDK0n2GgPd0glHy0glQWByV3JR8lLLQBHyV2jZKVMLJNy1UcrVxi8NFVjJrVCO5acFp4SnBKozB5a7FPy0itAwUUstEiuRSAZFKKdFcigDkUorsUqBnIpRXaVAFH2j4m9kJkIEkzIB5edWXD7xe0jNuVBPqRVH2z2t+rfcKuuEf4Fv8AsX7qBkyKUUq7QI5FKK7TooAbFdiuxXYoAblpZafFdy0CBZaZdBAJAk8hMT78qk5a5koAjlaG61LKUK6tDGgAWnZacFoipUFgwldKVI7qmMlAAclKnkUqBmx49wzLWTuW9fevV+P8NN1PCJOu1ea43ClXg9atogBkpZKNlpZaogDkpuWjlaYRSACVppWikU0ikMGRTSKIRTSKAGRUDjF24qA2pmRsJ018qsTXCKQ0Z2xxG+NGD68+729RFBu8YxCmCAfRJH0rTRUTE4UHUaGlT8F8l8jJ8Uxr3oFwAZZ2BXfrNSsP2huW1ChVIUAag8vencQw7NcYRmIVdZiN+XpVhwgF7S6wIj5aUrHoDY7RXDqUQLzYyB9+pro7UnMAEUgkCZI38qurWFUDafWijDr/ACj5CmrJtDxTgKQFOFMk5FOApAU4CmBwCuhacBTwtADAtdyUQLTstAgBSg3kqaUoGIXShjRGVamYexNBtJV/wfAZiKlFkP8AcjFQ79mK3l/gkJMcqynEcPBp0BSFK7RGWlSoZ65xHGiwkgDcn5615pxbGd5dLHcma03H+KZk3rFXHlverIJMVyKQauzTIGkUNhRSaG1IAbCmGnmmGkMY+lRHxcRma0CQDBZ5AIkTCmpVzY+hqpv2wbqTPwW9ufhFRJ0aQjZMXFT8JttoTAczoCToV8qMjSAetQVwyrdbLM5bk7fymptn4R6ChNhJJDgKZeXSn0O6dKogz5uf8xc8lA+Q/wB6k9nT/BH9zffQsCR+8X83lReA/Cw6XG/Ckvc/yLfZF0KcKaKcKZA4U4VwV0UAdApwrgpwpgOAp4FNWiAUAOWnAUlFPAoEMIoGJGnvUsio+JGnvQxoZhl1r0Dstw7w5jWBwp1r0Lsvi/Dl5UkUy8uQykdJHyrA8dtAMa3mKuhUJrz7jOIljVMEUTDWu0xm1pVIyZisYSu/KqxX8Q9aa13Sh2m8QoEWINOBoAenZ6ogIxoZNcLU0tQAmphrpNNJpANuHQ+hqErxdUmQAqdd8giprCaALJAjO2m0hDt6rUSTZpCVAHP8Z4/kf/tqTb+EegpjWWM+M6yD4bex31y0QCBRFPyEmmKmXKfQ7m1UQZbEPF+8AYJK/ev51P7PGQ/95qsx7xibh9PuB0+VWHZRvA/qPup/MrwaFacKHOlNwt0soJ8/KkIkqa7TRXRQA8U4U1RXRTEEWiKaEKeDQAZTTwaEDTg1Ah5ao+KbSilqg8RvgLr5++lJ9hoWHu+L2Fang3EMtYFMSSBHT8qsuF44hyCTtWcZeCzfY/jMrvWUx2Ik127i5qvvXa0sBhau0AtSpWMCHrtptRQQ1OtNrQSycGp+ao4eui5VkBRd1I/X62rj3IoTNqPl86azywHTX8qhyruOg+alNRVxMtl+40RrgFEZqXYKoLNNJpoeouOv/Cv8xA9udNugJeYe2lFxWHyGKhX8Sqgzy06eXOpeKxoe1auCSCCpgfaUgH76ylOpIdA4odxhUi7a/h66TJPoJ/2qmwKMTmaQrDwz9rXQ+uk+9JZbdFUqM12isTebl8J+lXHZP4H9V+6o/GbYNw9VgH0YSPrmqT2XWEf1H3VuuwjRoKe1nLpKn+0hhsDuKjgmBStWwogHmTqZ31rOnZpceIcGuihq1IXBVmRIR4pZqitjFESR4jA8+VHDUWIKGppxiAwXUHoWUH5E03NWBx9yL92B9s++ppgehDGJ/On+pfzpwxSkwGWTyDCT6a15yt0aS0E8ss/WKk8Aug4q3ptm3j+U9AKAPQC3Sq3ELKmZPiGp9D5mrCwkhjrtVbexOYEbQfLWKylLdGijqytTwgHfT5+lF4ffbvBIgGYNBTGhVAInQe2mlCs4o99B2B36DlWK0xrsaI3qC70PPTS1biHZqVAZv1rXaLAB3oEk7Qf0Kr73GSrAKmbQEycu/ITzoty4I1FVnEL5K6Ehj4RHUbe9Qm+QPsXr8VRdGYA+f49KjW8W2Y5dd9z51ncHady6sNwTmIO/T6VZ8GtZbkddfKtLt0RxdWW9nHk/FpHtqNYqUlxdSSJPmNuW9QmRWzEEHXKfIxJ+kVhr95rlw5iSZgTyEwPSktyYVo2ttc2IA+IlgI23IFN43x1LXhyFwSRIIA3iOetROw9oNjcOhLFlZ3P8oVEZhrz5VmsTfYuzyIZmHnvvHy1qYRp0FGlucXKyqFoP826ny6061edmUgyQQNdd9TI6VSdmOHviL+RYMg+J2hVMTLE+hqaz9xmZj8DMnhO7DQ+0TTkt0Uo6vwTbjNnJJB3jTzP1mr7ggP7o2bQNdtvbnmMwt3I5xIH1qozAhIUjNbLZQCYGh1jb/etPaw5W2ABotgKR0Klb8a76SK48j/yXGGrsi8bx/dW0EEuwELsP8x5Cf0KjXLg8I2lQwG/LXXoDNVHGcV3uIGsyVAHQfoVYYzGhY/hhT8MCNByExrrO1WvSkEo1PjLRIN613yjus2cEFiFzyASpEHJpykVzDlDlCogJBMJmDRJjICcpA/rJPWqzEXGAzgAQh0gEHedDuDVSnGLiIBch1kHIVnfWek671rB8toba8I1r3wskzpO8Tp1jT5VTW8dnc3UBAAOvWCPyoNziAuWyBMHTTSR08qi8OvnPqGAylcswsGACoH31Up2tGXcu04tKnwmT/Lrtv6GKfdv5lgA6jpy5io2DtxMmf1HvU7g98LiQj/A4KMTyDgoG/wApyt7Vj8RytBRTYvDAMWJmQNZ31nT69NancP4kRvt0+6pHFcA1vPKagkHMNiN4A5zNZ97xgzvr5VeO0rJrZv8AB2VOHS8TK3LlxCNIUIoYtPl4vlWY7Sdnjh8QRcBKXACCP6gGB9R+darhuHzcNwa//su3LfvcvrbP/wAc1G/aTjwmOKOM1pkQMBuu8OvmNPX5Vg3Lm2vsaVo8yxHDijqs81HWQ0QR5QZqVhLYTiJQQAlx1A8lBA+6rq7wJjk1zKDNu4ozZl3CEfzDcDTn0oWNk428sDRpBKiRmGsHc71vHN8/kLiW4x4jKrCT0OvvzquxLQvnI++PxqHYwvjDAxvm566ifkT8qkMjXGyroF3k+4H0rNztl+AL2Tl9F+8gCq/9/CAys/l61d3PDbzbDu4j+oMQPx+lUOMuqwPUQKrE+ZD0WmC4pmbKf5ZVgZzDnPQ1Jw97MxE6TAqm4dhyUtkLqCwnprtPrFTUw7LcJIMDXlzH+xpyk7Ssf1LJyASCRpSqNZurcUN16jXTT8KVU8lAZ/iGNKqGGoIXSeXkfeo929BRhoYB965gsI/d5WBIBIBglRHQ9KDiHIW4CNVyMPSSjf8ActaJeDTS9RKsLOIY7KyTJ2Gs6/dUuzi0tx48zsNgPhB6k1T4BS4LE6fDrvyqZbwEuOYYqu/WFj9daKSM+3g2XAMGgw9ouP8AFZmIMbOWIJ9QoFLjeHwyW+8eypys+VAABJY6HLExQ+K2+4uhlck27Kr3cQoVQpjzbYz1puNvWsRZW4SQguMz8srAAx76fOuSSkpKT7MpNePBL7LcOQYg4gLkIwd9yo5SAq7eprzv/hzXHhVIWTLEGB1J/KvQez+OzWOI338Ci3ZspPJGYn5nSqC7iCwi0JMEiSdYGp15VpGUouqKUFJbZzhdq2jMig6AEmdSZiT576U3HLZvJlQE3EbUAElROpaD61U8F4W951cmFzweraSRHTSPetX2CsKnEzI8N9LoAOoJBzn1+Eitn6F32bw6iUcXBLW+++/8/UFwDiJ/4giAeAqbZMaDYqfZwvtNafi2Ja3ft2gBF3PqeRVZgeZiq/AcLW1isQdZts4G4GUrmBHsy03trjTdwmFxKGGJBnmr5Srx551Nc3FSklX+znUt2UGKsW1xShRESWA9d/mTRMQDexQJDKiKWCnYTovv51oOy3CxcwzXbwW5cuOwBZAWCrI39ZPLbnVBxrFCyjsu5OVfPL4RHlOY+1GS/au/YqcV7hmNYM6xsvIbbZQPPefas7xjMFUHTNrrzHpyq3s2mNlDBnKCSdtgSar79tWuI+866c4BgAetb40o6M5aRP4fw09yHQHWSVO+mkj5V1rDIwbQ7EaSD5EfrerPhF/4ROuW6xGub4Y105Hz50LH6Z+hYnWP1yrHk1MzYW8FgXF0UzpqchiSrfgeY9DDr9p0IcAeGB1A2mY8qorXFDbciAysAGUmAw3jyI3B5HWtRhH7zDZUOYSxRueurW3HJxv0I1HkShx9RtjSnpkni103sMt1D4xFu9yJZR4Wb+62J8zbasXi25idZ3Ht99aPs9jAl9rbmLd5e7fQGG3t3Ovhb/4lhzqVgeAIuLFm6JVe9LKZiQrECecEfSnF8Lv7kVZquy1rPhuFDrfvP/od2H1FUv7VFLcQMCfCgjmSVXQD3rc8B4eqHAIu1q3ePuQQfqxqnxXDhf467vrbwy983SUUBB89f8tSnrl9f2G1/PzMriG/cbosMxICrmjxFbhAZ8vlmJGn8s9areIXQuNDzoTan3GU1KXBniGOuycqpmuXbkSLaTmb1JOw6+lP4/YS8uZQQoIyidQv2decAVFLV92tlqN2VYQBn1EqZgnq7Ax7VLwK5bevhzDU+TbD2X/up3/AwcS0yVghiGCzJJyRz5mf6RtNM4uf5T8AOg/mI5ddKrWg4Sm3xRGxt2UgTpoFMaCcw29aq8Gn8Ze8XwvpPnErI/uA+ddxqMogkSCDoT0EfL8KHiTmUON013nUa/WK1iq7eTKXg0lm0FBiAAJ8pkHT1FSeJYT+EWGpCj33H41CwmOV0UjZh+vv+lTsTiJwzeZCj3yk/cahJEGbwuBfINev31yrN3jSBsOfkPKlVuyjN9nbqkP3xbu1UNIneTMUsRaaJgeJCNd4aPkdqFwsBkIGwXUf5lMe+Uj3qbicUMwVuldNJspPRAwtzLKQNSNehq+7PsDi7ZIOW22YwJEgEpm+U1T2rWe6APDJj+3qflV32WYjDvqIVrhaZzSRCk+RBqJ62VBORXY3jneXriNILOyhtD8TSJ+go2EtE2r9uT/7bdPErHN6yIHtVfxbDWu+MyWJ1yxH6P4Vo+AWxczkPrlUar9o825HYn2qcj1olLvEuOIELwNlyjNddQBtBzZiY8lAHyrDdlsXGIyeTb8or0jinBzdwVsW4DsVbViUAYEuefILWNudib9ty9u4hIPw6gtz3NT0+4v7jemmXD5VWFAHiXbTdhVRwnHlOI4TXRb7L5AOSn/lUq5e1QN4SXTRtDoQTPpFReBhXxcSrZXe4ddctoG4CCPNRTkq2bPcTedpLfd96QP8RU57kjKfuFZZ8Oz8MyQSEupcWdJS4hY+wIb51r+0+D765aQGPCWbUiQC4A0PU/SqEoyrfsWhLd2lxX+KHBS3kIOwyG0Ry8LVhF0YxryR+wiMO9R2I8aKgOol0uOcvLxAKflVXxfhKkMLxK92cq6xI/m161eph2weFN242dluq1uMqi7CJbt8/CnxvyPhjSam9suGT/Ht/aUHkZG4q+75G8KapmB4fxQhe6YTkLrHRYDCJ9Dv1qFevF3yqAFQHbw+pnlrUbhd0m+xO+pM+eldeycxMSCY6A8q6OK5GMncDRdmEBvQT8NpzJ6SsyfxpdqMLcspJEqSviXzmZnUGdPblT+yVlrJxF17bBVwjlcwIDTctL4T/mG3UVf8VQ4vhzlQM4a4co0IOYsB+utYteu/sVjhFwafc85wpFxgAYncH51PtcUbC381twV0DoZKso1ysBznYjUbirLtL2Q/dglxXC+CCsayiQzTOpZg1ZlEzGt4tTWjFaNneZL0X8Mc0FSyfaQzMMOh5HY/MVd8Pvm6iXpk2gUdj9pchVH8zl0PmvnWF4FiGsYhSh3BUjcEEbEcxW14PhQbtyAMt5QjLmnu2MupPUZ1BB5ifMDmywpUjeHqds9A7E4jvO6Opi1fgnzupt0Gse1Px3Dzat4u5BNzFXgigblR4FUevj/1Co37OrJQBDPgW+uu+ly2YPmM0e1ani19LVs3XE90Cw/uIyiPMzHuaXFfDJnqbUTy3theXA4Q4W2Qb97+LfZeZOyD+kCAPQdTWM4bxEiyqkkxKxvA0II+tT+0PEzduvdYGSTr1kxp+VdscNtKhAbxvuHKqmaMwVRuT9fSjUY77mifw5DUx2VLl9wfCoUcsxOv5fM0UcAvG0ly74S+vdmDpEgRMho1qJxXD3lSz3YA7thcJeINyZCwfjI56c9YplntQ91bj3DF8XVYqAyiFBB01jYKee1VCEXFvyKOVqWvJX8Wud1cAJBzdYzA7a9R5xURdJMgR12I6VY9sMMHtJeHOD7MAf16Vnc7XFVURjlHigSDHPStorkiMiSl9C+4RfGTw7AyNZjXVT71cm5mw7nmJPpy/OqrhmGt210eZGoyEeL1Oo0H3e0m9ie7s3Z1BC7cwWFZV6zOWNxpsi4/EHvDDD7PP+kVyouOxTC4QGMCI18hSrVILRUtaKAiY+evyqFcLedWGI4gAY109h6fKi27AfWdzlHnO0ciRWxNWNwHeMhgFmC6QCxj7Wg1On0q04Tij+73E1EXFJPPxCD9RVh2RwJsYlGcarcEAHedJn3rZ8T7KWrhchShuatlGhPWDzrNrktG8U4tNnnTWBZZ2vHKSoa3K5pnrrI/3q87I2c2EJWR/Fc5zoCMgEe2o+dD7VdkHt2UfOLi2gEJK5XVZ3OpBAmJ6VJ7Kuly0baEBA0NGYDXVmBnoJ9TWWZNR0b9OoSnU9L/ACaG5xYNbSJyqqjyMATt7UsJic0yDH61qrx17+IbaiEBERqQv2QfPLE07vRl122yny8v1vVwahBGMYNujFcfud5iLh1iSBz20qx7FYSb16Nxg8RHqVC/jVPxE5brr/UfrrWm/ZxrinEb4e796Gqm/QY+Tf47Vlbn3QE+rN+dZPAcTufvVwgkqWKhdhA+EiN9VX7q0XF8VltK3SzOpA11gSdBrG9YrgeLdI7wjvLZBJzC4YLMysCpMmYG/SuOCbTZpjScqZddqMM1zAWkaRctLbZlic3/ALbjyIZh9asOEcUGJwKKfitgW2HMFRAPuINVvEeKFgpAkso8goWdNtdPuofZS8rWrxTQghfcS5PzY+1VBPjRtGKTsynEcAlu68DUMeZ1/wBqDcaWCWv4kiRl31EnTqKm8Qw4uYlg7lVJ30+LznTfSpOCwgwtw5Rnnnz6wY9emxrV5OCt9wbi5LH2XlmvwF+4uFxBFsnNhMJ3alQYvFRhXTpo9pG/0mpuHRDjCtrKEKtnVRoXtlNY5ZiWPvUTg3aOGVMpgkMTlLsShnLGm50n0NXvGcOtp7eIUKDLZ1EAlrgBAIGmkbxOomvN+MlOiZJxMP25T94xPdKyxaXUHqY9tsv1qi4hwSTpAdQobSA07PHmNasP3S4b7Xp8WZrhnSROo9xpHnUlr2YgkAQIAHIEz6T6ADyr0FNRhS7o16fp3llx8efoVvCOCC3fDEzlQnynSR8s1VmF4oBimzyLbDu3jcID8Q6sreIekbE1pC9UPG+HAhXtLDrAYD7X9UdYg+9KGTk/UdHVdI8UU4dj3Lg82yhBg3AWzBSyEuUZoPMMSSCOoqm/aBxt3tm2g8KtLMD8XIRPLXb8qgcC4gTw/CDWe7ZTqxjIxWN4Gij5UPEjNyJGupMnXeNfv6URjaN+m6KOSKm+/wC5iHBlgx2g/Q6j9c6t+G5GZWZT3ihyGkwQ3hOZeZ8X0qqxahWaOR2YjVc20+/0qV/xK13QIdUdkKnMyypmDAnUaAiq6mNpUeV25X3HNxJr7lVJW1b3dCQWj7J5Rv7etZS1eD4u4yTl1jqYgSfWJ96kvxi5bGW1lFvUDRXJ/qJjc+VUV22wjLJJmSOp3qscGrMD0PDcM/ecKlpYJbwD1BKivPO+a0SksORjmAcw+uteh/skxGa9atH7N2Y8tW/Osx2x4SRirqoAcjuu4EZWIjWjHcZOJrlqSTKVuLsGRlCyo3y6MeZI2NbG1bNywHCqGj4NHDFQGYEkQZ1POPasd+6+EA7gRryrYcFv9xgBcJDAd6w6A/CBr51WRUk0TD1N2APC+98atAYDSBpAgjUjmOlKsndNy4S5Yktrua5XQn9Dn4v5s1Pa8YK6HuWnHfZtRbnKxnxEgiCN9VqF2dymJYErMDn0kfSs8zQT+t6NgCQ4OuhkwCYA3NTP1I0g+MrPS+C8FbEvJBW0DBcGGJG4XnMxryq2xXZ3BWoz37ikzGbFFTpvzry652ov5clu66JJMKcsz1j0qJZxLTqZ11mSPOaUFxWjSc1NnquLtAW/3e09y6LkM1y44uBEJ2Dc8wWAPMmqC1jLeED2sPDE3mJJ+FdgF84IPyFU/A+0hFt7I8OacrTt1A+vzNWdnhzHBC6QMlsK2aRmLTDADc6xrUZnaovEvJVcQxl3MSHYMSWJBifMin8G4sXcW7pnMdG5+h8uU1LurbeyzkhTMAFlJMKOQMx+JrL5zmGUwZBB/GpinVNF5Lg0/mabtLgLUoZCkaaEAx1PvV/+yzB2jibrL4jbszudiwD+ukV51dvFmLMSSTqSZJrd/sstm3fa9MqbToVj45ZB9DFGVVB7MOSb0jVdp8IjsbWQuoiEVsgIDkgFhqFEDbU7CqHiHBR4mS0bbx4lzFwVWGkZgGjTmOfPerziXDnZlMA5QVYNMHKJBganWfnVB2qxy2sHkkB7pEozMfCN1Ug5gpOXUnlFcUMkXP4ae/kbKox5UZ/it4ogyyYgk6sFEgZjHIEiq/gvGxh7pGabbyDoeROVh1kzR+J3yLCEj40UFQSB9lgJ1MSBznTeofCsE12/ZtsAge4qkSFJQspKhfi5Ez5mu7FH00Tmk+doLibheXIIDszLPNSdDUzhfFVtRm1g+4nTT25Vo+2nZs21U24y52yiIy5vFknpMx6VkbPBLrXEUqRmdVnQjxMB+NOSTVSJ2mpR/jN9Zx5w72LoLA3SZ8KybZKhdJI1Os9PcVZdoeLLcG0EawZEATJIIkjnO0D1o44HZyJCCLSZRqTCj7QE8mO/max/GcUyO4eJZjqOagnKB0Gk+enSvNWBOXI3yRnJtt92LirNZjY95z5gL6ac6iYa7KjyEGg38QWXXXwkDWYH4CgYbwDyg6dI5ffW7jo7/wDjqg3ZYg1GxLQGIEws/Iz901bcHw4zoXGZSfGDtlO4+VTuJ8G7lnTpI9RyPuCPnUJeTbN1SmuMf1JnZTM3BUuqpOS/ezgakKWgsJ3iBp5n1qrxPaUK8ZGyzGdgFERpG/vPWtH+z3HC3wYyCZu3re4EZhvr01FZ3jfZyy2jEt0IPiX5aH3FbXxlfg8qHXZcKaTMtjL7XAzAxnMRGsA7jkNaob/D2kxyon7ubd7LM5XjfziYq5QEnwKCAdSZrpvyYxg8rqKtlDhsM86VYJbKxHTbl51b28E7Hw22PxnwKTGUDU+Xi5dKHisMFBJXxGJBBXJ5adNvzpctpR7hLG8bqaJ/7LrkcYsgbNn06Raf8dPaqT9oTsnFMWsmO/c/6vF+NT/2YPHGcMZ3Zx80cVL/AGrYK2vE8QS0E920DfW2pqv+xj4MQmMdiFYzJAB6dKteFO/dvhX+FzKHo32h6Ea1XC0qshBJUkHbXQ61Ox3G2bKFW2MpBDaZjGms0pW9IcXWwGItlHZTAKkjfppSqJiMYzMWaMx30O/tSqyXV6AFZjqY/wBpqSmDIYAkiZEg+W30oeDtSyk82A9utX2Mw0lSsyNhTfYz5+tRKhbAnIOu+9GHDTlE7yZj1+6nd0Fuc9em88/rV/wnhtq4rNdcqqwGEhWyn7U+WuwMyKS3o6seNzdIyjkK+mw6Ve4fiLd13RY5Qx0kACY+YOlVS8MHeEBpUExGp8ifaKJm677HSdjoT9KloWOTiyUzCDAEs2s6kxr8qDw22AzEanI42Ohjl7TQBvoZbYDkKL3hGnQzOx2iPSKii7vZBFbTsjxYi0Vyz3ecCOj6mT5HWsWwitd+z3DFnuH7IABnUGTIEddBTy7gZ4lcqNhxTtCbWHFxxmzLLiIJLBdxy571532m41YxBDW7VxH5s13OCBoAFjT2PtW17WoWwmJyme6FgsN5712WT5jKPnWG7N8PW4mMd1zCzhHZZ5O7pbQ+oljXHhwY1J5vP3+36l5W16LCHEF8OsNBURIJBEacvKidncP3N+3fuK5VDmLaKNiBAbxMSTziq/hPEu5ae77wbxOgO07VZY3tB34yxlgzB3Jj5c69PFCO7ZlkndGh4v25N/wd2FtBlI/n8IO5mOc6dKFhsWjMmRwGzpl5ENmGUj0MGs1ypxEVU8CmOGdx0ezcMxKXLZuIZVwyxuRDNIrzzjLRdYkj38jt9akdiOKhXFqT/EzHXbMNRHqoPyq445glD5iFhuZiJ964/hVk4NnW8nKDkkY1MQGG36250MNNyOUj6kT91d41Y7q4AugYaDprqP11puBtEug9J9tfyqckODaZ0dN6oSl9DQvfC5V2kVZ8e4pOHS7u3di3H8zqcqj3BSoK2mNwZY0UgyuYHmNN/snUaj0mg422r38HaBMPfVjla2V8GreFdRsN96uHTt4+d6OWedKfGtm84ZwZLeEs4Nkgle8ZlJ/xJGZvOZP06Vmu1PeW7dxVZVRFlTlJczoRJMR6CvScNb1zECSAB5Desf8AtBtqcNdP2o36aj8Kw3d/MfCLbtHjF0EHNJOu4Aid9zrVlwviNsTnYAkmQ2bXoRGh003G1VDXfTrHnTDfzkgiPSf0a66M8GeWCfOPf6np/CkCKVUqS1wAn4oyDkw0E5xtuIionEeFW/4rhRJJhTmAkyQQhOwnlIq4wHZ4W8Jbt22LuiswZpyP8JyhYlRlhQTy5VFw/EUcM7EafYjxydwQTqAYnnpXO3ev79j0ZTWa3kW2Zfshw9rXGMGW0JuiQBpqCNP/AKqR+23DxxUmJz2LRgc4zL/407s5fuf8YwZaNboG3WZn9cq2H7TuHq2PtuQD/wAuo2EiHuEfeatSpWzyuFy4njgueBVIErM8jry+UUgkn7XyBHvIqRxZQLzACIY+W1Rcuv8A9frnWyeiJLdDDZ/QGlKivIMT+jrSpk0N4brv/TV4p+D1H3ilSpv2sw/9IkN96Kvw/wCY/cKVKoOxEW4IutGnh5UO5+H51ylR4F5Ag6+9dYaClSpDRHG7eteh/s/X+A3rSpVGb2mmD3Mn4/8A9HxP/pYT/wDpcrM9kh/yXEP7cMPbvtqVKscXtf3X7EZfeyJaQZjoNjy86z2IMOY60qVdxiyxsN4ff8qP+dKlXTHsQydwo/8AMWf+tb/7hXoXaQTh3n+U1ylXD1X9RHb03sf88GE4j/hWP7fwFd4V/iL/AJv/ABpUqXVe9nX0n4Z/f9zScPb+Mw5QNPQiPxrmWcZw9jqxN0luZPi1J50qVda/Cnly/Efmj1q38PtWI7c/4L+jV2lXly8HfDyeJ3Bp70eyonbmKVKut9jiR7fbP8NT/U33VjcMP4l3+9vvNKlXEz0RvCB/+Xwn/VH41q/2lf8Aq7f/AEP/ADeuUq0j7Tmf9Q8UxR8R/XWhvuPX8qVKupHM+5aYq2M50HLl5ClSpVmjZrZ//9k="/>
          <p:cNvSpPr>
            <a:spLocks noChangeAspect="1" noChangeArrowheads="1"/>
          </p:cNvSpPr>
          <p:nvPr/>
        </p:nvSpPr>
        <p:spPr bwMode="auto">
          <a:xfrm>
            <a:off x="4551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>
              <a:solidFill>
                <a:srgbClr val="F8F8F8"/>
              </a:solidFill>
            </a:endParaRPr>
          </a:p>
        </p:txBody>
      </p:sp>
      <p:sp>
        <p:nvSpPr>
          <p:cNvPr id="46084" name="AutoShape 10" descr="data:image/jpeg;base64,/9j/4AAQSkZJRgABAQAAAQABAAD/2wCEAAkGBhQSEBUUEhQUFRUUFBQXGBUUFBQUFRQXFxcXFBUUFRcYHCYeFxkjGRcUHy8gJCcpLCwtFyAxNTAqNSYrLCkBCQoKDgwOGg8PGi8kHiQsLCwsKiwsLCwsLCksLCwsLywsLCwsLCwsLCwsLCwsLCwsLCwsLCwsKSwsLCwpKSwsLP/AABEIAMIBAwMBIgACEQEDEQH/xAAbAAABBQEBAAAAAAAAAAAAAAADAAIEBQYBB//EAEMQAAIBAgQDBgMFBgQFBAMAAAECEQADBBIhMQVBUQYTImFxgTKRoUKxwdHwBxQjUmJyM4KS4RUkc7LCNEOi8SVTs//EABkBAAMBAQEAAAAAAAAAAAAAAAABAgMEBf/EAC8RAAICAgEDAgQFBAMAAAAAAAABAhEDIRIEMUEiMhNRYXE0gZHB8DOhsfEFQkP/2gAMAwEAAhEDEQA/AKg26abdS2ShlaxKBi3ThbowSnBK0MwItU4W6OEruSgCOUruSjZaWWkMDkruSi5aWWgAWSllo2WlloAFkpZKLFLLQAPLSy0SK7loAHlrmSixXMtAA8lcyUbLSy0AByUslGy0stAAClcyVIyVzLQBHKU3JUkpXClAEUpTMlSylDK0n2GgPd0glHy0glQWByV3JR8lLLQBHyV2jZKVMLJNy1UcrVxi8NFVjJrVCO5acFp4SnBKozB5a7FPy0itAwUUstEiuRSAZFKKdFcigDkUorsUqBnIpRXaVAFH2j4m9kJkIEkzIB5edWXD7xe0jNuVBPqRVH2z2t+rfcKuuEf4Fv8AsX7qBkyKUUq7QI5FKK7TooAbFdiuxXYoAblpZafFdy0CBZaZdBAJAk8hMT78qk5a5koAjlaG61LKUK6tDGgAWnZacFoipUFgwldKVI7qmMlAAclKnkUqBmx49wzLWTuW9fevV+P8NN1PCJOu1ea43ClXg9atogBkpZKNlpZaogDkpuWjlaYRSACVppWikU0ikMGRTSKIRTSKAGRUDjF24qA2pmRsJ018qsTXCKQ0Z2xxG+NGD68+729RFBu8YxCmCAfRJH0rTRUTE4UHUaGlT8F8l8jJ8Uxr3oFwAZZ2BXfrNSsP2huW1ChVIUAag8vencQw7NcYRmIVdZiN+XpVhwgF7S6wIj5aUrHoDY7RXDqUQLzYyB9+pro7UnMAEUgkCZI38qurWFUDafWijDr/ACj5CmrJtDxTgKQFOFMk5FOApAU4CmBwCuhacBTwtADAtdyUQLTstAgBSg3kqaUoGIXShjRGVamYexNBtJV/wfAZiKlFkP8AcjFQ79mK3l/gkJMcqynEcPBp0BSFK7RGWlSoZ65xHGiwkgDcn5615pxbGd5dLHcma03H+KZk3rFXHlverIJMVyKQauzTIGkUNhRSaG1IAbCmGnmmGkMY+lRHxcRma0CQDBZ5AIkTCmpVzY+hqpv2wbqTPwW9ufhFRJ0aQjZMXFT8JttoTAczoCToV8qMjSAetQVwyrdbLM5bk7fymptn4R6ChNhJJDgKZeXSn0O6dKogz5uf8xc8lA+Q/wB6k9nT/BH9zffQsCR+8X83lReA/Cw6XG/Ckvc/yLfZF0KcKaKcKZA4U4VwV0UAdApwrgpwpgOAp4FNWiAUAOWnAUlFPAoEMIoGJGnvUsio+JGnvQxoZhl1r0Dstw7w5jWBwp1r0Lsvi/Dl5UkUy8uQykdJHyrA8dtAMa3mKuhUJrz7jOIljVMEUTDWu0xm1pVIyZisYSu/KqxX8Q9aa13Sh2m8QoEWINOBoAenZ6ogIxoZNcLU0tQAmphrpNNJpANuHQ+hqErxdUmQAqdd8giprCaALJAjO2m0hDt6rUSTZpCVAHP8Z4/kf/tqTb+EegpjWWM+M6yD4bex31y0QCBRFPyEmmKmXKfQ7m1UQZbEPF+8AYJK/ev51P7PGQ/95qsx7xibh9PuB0+VWHZRvA/qPup/MrwaFacKHOlNwt0soJ8/KkIkqa7TRXRQA8U4U1RXRTEEWiKaEKeDQAZTTwaEDTg1Ah5ao+KbSilqg8RvgLr5++lJ9hoWHu+L2Fang3EMtYFMSSBHT8qsuF44hyCTtWcZeCzfY/jMrvWUx2Ik127i5qvvXa0sBhau0AtSpWMCHrtptRQQ1OtNrQSycGp+ao4eui5VkBRd1I/X62rj3IoTNqPl86azywHTX8qhyruOg+alNRVxMtl+40RrgFEZqXYKoLNNJpoeouOv/Cv8xA9udNugJeYe2lFxWHyGKhX8Sqgzy06eXOpeKxoe1auCSCCpgfaUgH76ylOpIdA4odxhUi7a/h66TJPoJ/2qmwKMTmaQrDwz9rXQ+uk+9JZbdFUqM12isTebl8J+lXHZP4H9V+6o/GbYNw9VgH0YSPrmqT2XWEf1H3VuuwjRoKe1nLpKn+0hhsDuKjgmBStWwogHmTqZ31rOnZpceIcGuihq1IXBVmRIR4pZqitjFESR4jA8+VHDUWIKGppxiAwXUHoWUH5E03NWBx9yL92B9s++ppgehDGJ/On+pfzpwxSkwGWTyDCT6a15yt0aS0E8ss/WKk8Aug4q3ptm3j+U9AKAPQC3Sq3ELKmZPiGp9D5mrCwkhjrtVbexOYEbQfLWKylLdGijqytTwgHfT5+lF4ffbvBIgGYNBTGhVAInQe2mlCs4o99B2B36DlWK0xrsaI3qC70PPTS1biHZqVAZv1rXaLAB3oEk7Qf0Kr73GSrAKmbQEycu/ITzoty4I1FVnEL5K6Ehj4RHUbe9Qm+QPsXr8VRdGYA+f49KjW8W2Y5dd9z51ncHady6sNwTmIO/T6VZ8GtZbkddfKtLt0RxdWW9nHk/FpHtqNYqUlxdSSJPmNuW9QmRWzEEHXKfIxJ+kVhr95rlw5iSZgTyEwPSktyYVo2ttc2IA+IlgI23IFN43x1LXhyFwSRIIA3iOetROw9oNjcOhLFlZ3P8oVEZhrz5VmsTfYuzyIZmHnvvHy1qYRp0FGlucXKyqFoP826ny6061edmUgyQQNdd9TI6VSdmOHviL+RYMg+J2hVMTLE+hqaz9xmZj8DMnhO7DQ+0TTkt0Uo6vwTbjNnJJB3jTzP1mr7ggP7o2bQNdtvbnmMwt3I5xIH1qozAhIUjNbLZQCYGh1jb/etPaw5W2ABotgKR0Klb8a76SK48j/yXGGrsi8bx/dW0EEuwELsP8x5Cf0KjXLg8I2lQwG/LXXoDNVHGcV3uIGsyVAHQfoVYYzGhY/hhT8MCNByExrrO1WvSkEo1PjLRIN613yjus2cEFiFzyASpEHJpykVzDlDlCogJBMJmDRJjICcpA/rJPWqzEXGAzgAQh0gEHedDuDVSnGLiIBch1kHIVnfWek671rB8toba8I1r3wskzpO8Tp1jT5VTW8dnc3UBAAOvWCPyoNziAuWyBMHTTSR08qi8OvnPqGAylcswsGACoH31Up2tGXcu04tKnwmT/Lrtv6GKfdv5lgA6jpy5io2DtxMmf1HvU7g98LiQj/A4KMTyDgoG/wApyt7Vj8RytBRTYvDAMWJmQNZ31nT69NancP4kRvt0+6pHFcA1vPKagkHMNiN4A5zNZ97xgzvr5VeO0rJrZv8AB2VOHS8TK3LlxCNIUIoYtPl4vlWY7Sdnjh8QRcBKXACCP6gGB9R+darhuHzcNwa//su3LfvcvrbP/wAc1G/aTjwmOKOM1pkQMBuu8OvmNPX5Vg3Lm2vsaVo8yxHDijqs81HWQ0QR5QZqVhLYTiJQQAlx1A8lBA+6rq7wJjk1zKDNu4ozZl3CEfzDcDTn0oWNk428sDRpBKiRmGsHc71vHN8/kLiW4x4jKrCT0OvvzquxLQvnI++PxqHYwvjDAxvm566ifkT8qkMjXGyroF3k+4H0rNztl+AL2Tl9F+8gCq/9/CAys/l61d3PDbzbDu4j+oMQPx+lUOMuqwPUQKrE+ZD0WmC4pmbKf5ZVgZzDnPQ1Jw97MxE6TAqm4dhyUtkLqCwnprtPrFTUw7LcJIMDXlzH+xpyk7Ssf1LJyASCRpSqNZurcUN16jXTT8KVU8lAZ/iGNKqGGoIXSeXkfeo929BRhoYB965gsI/d5WBIBIBglRHQ9KDiHIW4CNVyMPSSjf8ActaJeDTS9RKsLOIY7KyTJ2Gs6/dUuzi0tx48zsNgPhB6k1T4BS4LE6fDrvyqZbwEuOYYqu/WFj9daKSM+3g2XAMGgw9ouP8AFZmIMbOWIJ9QoFLjeHwyW+8eypys+VAABJY6HLExQ+K2+4uhlck27Kr3cQoVQpjzbYz1puNvWsRZW4SQguMz8srAAx76fOuSSkpKT7MpNePBL7LcOQYg4gLkIwd9yo5SAq7eprzv/hzXHhVIWTLEGB1J/KvQez+OzWOI338Ci3ZspPJGYn5nSqC7iCwi0JMEiSdYGp15VpGUouqKUFJbZzhdq2jMig6AEmdSZiT576U3HLZvJlQE3EbUAElROpaD61U8F4W951cmFzweraSRHTSPetX2CsKnEzI8N9LoAOoJBzn1+Eitn6F32bw6iUcXBLW+++/8/UFwDiJ/4giAeAqbZMaDYqfZwvtNafi2Ja3ft2gBF3PqeRVZgeZiq/AcLW1isQdZts4G4GUrmBHsy03trjTdwmFxKGGJBnmr5Srx551Nc3FSklX+znUt2UGKsW1xShRESWA9d/mTRMQDexQJDKiKWCnYTovv51oOy3CxcwzXbwW5cuOwBZAWCrI39ZPLbnVBxrFCyjsu5OVfPL4RHlOY+1GS/au/YqcV7hmNYM6xsvIbbZQPPefas7xjMFUHTNrrzHpyq3s2mNlDBnKCSdtgSar79tWuI+866c4BgAetb40o6M5aRP4fw09yHQHWSVO+mkj5V1rDIwbQ7EaSD5EfrerPhF/4ROuW6xGub4Y105Hz50LH6Z+hYnWP1yrHk1MzYW8FgXF0UzpqchiSrfgeY9DDr9p0IcAeGB1A2mY8qorXFDbciAysAGUmAw3jyI3B5HWtRhH7zDZUOYSxRueurW3HJxv0I1HkShx9RtjSnpkni103sMt1D4xFu9yJZR4Wb+62J8zbasXi25idZ3Ht99aPs9jAl9rbmLd5e7fQGG3t3Ovhb/4lhzqVgeAIuLFm6JVe9LKZiQrECecEfSnF8Lv7kVZquy1rPhuFDrfvP/od2H1FUv7VFLcQMCfCgjmSVXQD3rc8B4eqHAIu1q3ePuQQfqxqnxXDhf467vrbwy983SUUBB89f8tSnrl9f2G1/PzMriG/cbosMxICrmjxFbhAZ8vlmJGn8s9areIXQuNDzoTan3GU1KXBniGOuycqpmuXbkSLaTmb1JOw6+lP4/YS8uZQQoIyidQv2decAVFLV92tlqN2VYQBn1EqZgnq7Ax7VLwK5bevhzDU+TbD2X/up3/AwcS0yVghiGCzJJyRz5mf6RtNM4uf5T8AOg/mI5ddKrWg4Sm3xRGxt2UgTpoFMaCcw29aq8Gn8Ze8XwvpPnErI/uA+ddxqMogkSCDoT0EfL8KHiTmUON013nUa/WK1iq7eTKXg0lm0FBiAAJ8pkHT1FSeJYT+EWGpCj33H41CwmOV0UjZh+vv+lTsTiJwzeZCj3yk/cahJEGbwuBfINev31yrN3jSBsOfkPKlVuyjN9nbqkP3xbu1UNIneTMUsRaaJgeJCNd4aPkdqFwsBkIGwXUf5lMe+Uj3qbicUMwVuldNJspPRAwtzLKQNSNehq+7PsDi7ZIOW22YwJEgEpm+U1T2rWe6APDJj+3qflV32WYjDvqIVrhaZzSRCk+RBqJ62VBORXY3jneXriNILOyhtD8TSJ+go2EtE2r9uT/7bdPErHN6yIHtVfxbDWu+MyWJ1yxH6P4Vo+AWxczkPrlUar9o825HYn2qcj1olLvEuOIELwNlyjNddQBtBzZiY8lAHyrDdlsXGIyeTb8or0jinBzdwVsW4DsVbViUAYEuefILWNudib9ty9u4hIPw6gtz3NT0+4v7jemmXD5VWFAHiXbTdhVRwnHlOI4TXRb7L5AOSn/lUq5e1QN4SXTRtDoQTPpFReBhXxcSrZXe4ddctoG4CCPNRTkq2bPcTedpLfd96QP8RU57kjKfuFZZ8Oz8MyQSEupcWdJS4hY+wIb51r+0+D765aQGPCWbUiQC4A0PU/SqEoyrfsWhLd2lxX+KHBS3kIOwyG0Ry8LVhF0YxryR+wiMO9R2I8aKgOol0uOcvLxAKflVXxfhKkMLxK92cq6xI/m161eph2weFN242dluq1uMqi7CJbt8/CnxvyPhjSam9suGT/Ht/aUHkZG4q+75G8KapmB4fxQhe6YTkLrHRYDCJ9Dv1qFevF3yqAFQHbw+pnlrUbhd0m+xO+pM+eldeycxMSCY6A8q6OK5GMncDRdmEBvQT8NpzJ6SsyfxpdqMLcspJEqSviXzmZnUGdPblT+yVlrJxF17bBVwjlcwIDTctL4T/mG3UVf8VQ4vhzlQM4a4co0IOYsB+utYteu/sVjhFwafc85wpFxgAYncH51PtcUbC381twV0DoZKso1ysBznYjUbirLtL2Q/dglxXC+CCsayiQzTOpZg1ZlEzGt4tTWjFaNneZL0X8Mc0FSyfaQzMMOh5HY/MVd8Pvm6iXpk2gUdj9pchVH8zl0PmvnWF4FiGsYhSh3BUjcEEbEcxW14PhQbtyAMt5QjLmnu2MupPUZ1BB5ifMDmywpUjeHqds9A7E4jvO6Opi1fgnzupt0Gse1Px3Dzat4u5BNzFXgigblR4FUevj/1Co37OrJQBDPgW+uu+ly2YPmM0e1ani19LVs3XE90Cw/uIyiPMzHuaXFfDJnqbUTy3theXA4Q4W2Qb97+LfZeZOyD+kCAPQdTWM4bxEiyqkkxKxvA0II+tT+0PEzduvdYGSTr1kxp+VdscNtKhAbxvuHKqmaMwVRuT9fSjUY77mifw5DUx2VLl9wfCoUcsxOv5fM0UcAvG0ly74S+vdmDpEgRMho1qJxXD3lSz3YA7thcJeINyZCwfjI56c9YplntQ91bj3DF8XVYqAyiFBB01jYKee1VCEXFvyKOVqWvJX8Wud1cAJBzdYzA7a9R5xURdJMgR12I6VY9sMMHtJeHOD7MAf16Vnc7XFVURjlHigSDHPStorkiMiSl9C+4RfGTw7AyNZjXVT71cm5mw7nmJPpy/OqrhmGt210eZGoyEeL1Oo0H3e0m9ie7s3Z1BC7cwWFZV6zOWNxpsi4/EHvDDD7PP+kVyouOxTC4QGMCI18hSrVILRUtaKAiY+evyqFcLedWGI4gAY109h6fKi27AfWdzlHnO0ciRWxNWNwHeMhgFmC6QCxj7Wg1On0q04Tij+73E1EXFJPPxCD9RVh2RwJsYlGcarcEAHedJn3rZ8T7KWrhchShuatlGhPWDzrNrktG8U4tNnnTWBZZ2vHKSoa3K5pnrrI/3q87I2c2EJWR/Fc5zoCMgEe2o+dD7VdkHt2UfOLi2gEJK5XVZ3OpBAmJ6VJ7Kuly0baEBA0NGYDXVmBnoJ9TWWZNR0b9OoSnU9L/ACaG5xYNbSJyqqjyMATt7UsJic0yDH61qrx17+IbaiEBERqQv2QfPLE07vRl122yny8v1vVwahBGMYNujFcfud5iLh1iSBz20qx7FYSb16Nxg8RHqVC/jVPxE5brr/UfrrWm/ZxrinEb4e796Gqm/QY+Tf47Vlbn3QE+rN+dZPAcTufvVwgkqWKhdhA+EiN9VX7q0XF8VltK3SzOpA11gSdBrG9YrgeLdI7wjvLZBJzC4YLMysCpMmYG/SuOCbTZpjScqZddqMM1zAWkaRctLbZlic3/ALbjyIZh9asOEcUGJwKKfitgW2HMFRAPuINVvEeKFgpAkso8goWdNtdPuofZS8rWrxTQghfcS5PzY+1VBPjRtGKTsynEcAlu68DUMeZ1/wBqDcaWCWv4kiRl31EnTqKm8Qw4uYlg7lVJ30+LznTfSpOCwgwtw5Rnnnz6wY9emxrV5OCt9wbi5LH2XlmvwF+4uFxBFsnNhMJ3alQYvFRhXTpo9pG/0mpuHRDjCtrKEKtnVRoXtlNY5ZiWPvUTg3aOGVMpgkMTlLsShnLGm50n0NXvGcOtp7eIUKDLZ1EAlrgBAIGmkbxOomvN+MlOiZJxMP25T94xPdKyxaXUHqY9tsv1qi4hwSTpAdQobSA07PHmNasP3S4b7Xp8WZrhnSROo9xpHnUlr2YgkAQIAHIEz6T6ADyr0FNRhS7o16fp3llx8efoVvCOCC3fDEzlQnynSR8s1VmF4oBimzyLbDu3jcID8Q6sreIekbE1pC9UPG+HAhXtLDrAYD7X9UdYg+9KGTk/UdHVdI8UU4dj3Lg82yhBg3AWzBSyEuUZoPMMSSCOoqm/aBxt3tm2g8KtLMD8XIRPLXb8qgcC4gTw/CDWe7ZTqxjIxWN4Gij5UPEjNyJGupMnXeNfv6URjaN+m6KOSKm+/wC5iHBlgx2g/Q6j9c6t+G5GZWZT3ihyGkwQ3hOZeZ8X0qqxahWaOR2YjVc20+/0qV/xK13QIdUdkKnMyypmDAnUaAiq6mNpUeV25X3HNxJr7lVJW1b3dCQWj7J5Rv7etZS1eD4u4yTl1jqYgSfWJ96kvxi5bGW1lFvUDRXJ/qJjc+VUV22wjLJJmSOp3qscGrMD0PDcM/ecKlpYJbwD1BKivPO+a0SksORjmAcw+uteh/skxGa9atH7N2Y8tW/Osx2x4SRirqoAcjuu4EZWIjWjHcZOJrlqSTKVuLsGRlCyo3y6MeZI2NbG1bNywHCqGj4NHDFQGYEkQZ1POPasd+6+EA7gRryrYcFv9xgBcJDAd6w6A/CBr51WRUk0TD1N2APC+98atAYDSBpAgjUjmOlKsndNy4S5Yktrua5XQn9Dn4v5s1Pa8YK6HuWnHfZtRbnKxnxEgiCN9VqF2dymJYErMDn0kfSs8zQT+t6NgCQ4OuhkwCYA3NTP1I0g+MrPS+C8FbEvJBW0DBcGGJG4XnMxryq2xXZ3BWoz37ikzGbFFTpvzry652ov5clu66JJMKcsz1j0qJZxLTqZ11mSPOaUFxWjSc1NnquLtAW/3e09y6LkM1y44uBEJ2Dc8wWAPMmqC1jLeED2sPDE3mJJ+FdgF84IPyFU/A+0hFt7I8OacrTt1A+vzNWdnhzHBC6QMlsK2aRmLTDADc6xrUZnaovEvJVcQxl3MSHYMSWJBifMin8G4sXcW7pnMdG5+h8uU1LurbeyzkhTMAFlJMKOQMx+JrL5zmGUwZBB/GpinVNF5Lg0/mabtLgLUoZCkaaEAx1PvV/+yzB2jibrL4jbszudiwD+ukV51dvFmLMSSTqSZJrd/sstm3fa9MqbToVj45ZB9DFGVVB7MOSb0jVdp8IjsbWQuoiEVsgIDkgFhqFEDbU7CqHiHBR4mS0bbx4lzFwVWGkZgGjTmOfPerziXDnZlMA5QVYNMHKJBganWfnVB2qxy2sHkkB7pEozMfCN1Ug5gpOXUnlFcUMkXP4ae/kbKox5UZ/it4ogyyYgk6sFEgZjHIEiq/gvGxh7pGabbyDoeROVh1kzR+J3yLCEj40UFQSB9lgJ1MSBznTeofCsE12/ZtsAge4qkSFJQspKhfi5Ez5mu7FH00Tmk+doLibheXIIDszLPNSdDUzhfFVtRm1g+4nTT25Vo+2nZs21U24y52yiIy5vFknpMx6VkbPBLrXEUqRmdVnQjxMB+NOSTVSJ2mpR/jN9Zx5w72LoLA3SZ8KybZKhdJI1Os9PcVZdoeLLcG0EawZEATJIIkjnO0D1o44HZyJCCLSZRqTCj7QE8mO/max/GcUyO4eJZjqOagnKB0Gk+enSvNWBOXI3yRnJtt92LirNZjY95z5gL6ac6iYa7KjyEGg38QWXXXwkDWYH4CgYbwDyg6dI5ffW7jo7/wDjqg3ZYg1GxLQGIEws/Iz901bcHw4zoXGZSfGDtlO4+VTuJ8G7lnTpI9RyPuCPnUJeTbN1SmuMf1JnZTM3BUuqpOS/ezgakKWgsJ3iBp5n1qrxPaUK8ZGyzGdgFERpG/vPWtH+z3HC3wYyCZu3re4EZhvr01FZ3jfZyy2jEt0IPiX5aH3FbXxlfg8qHXZcKaTMtjL7XAzAxnMRGsA7jkNaob/D2kxyon7ubd7LM5XjfziYq5QEnwKCAdSZrpvyYxg8rqKtlDhsM86VYJbKxHTbl51b28E7Hw22PxnwKTGUDU+Xi5dKHisMFBJXxGJBBXJ5adNvzpctpR7hLG8bqaJ/7LrkcYsgbNn06Raf8dPaqT9oTsnFMWsmO/c/6vF+NT/2YPHGcMZ3Zx80cVL/AGrYK2vE8QS0E920DfW2pqv+xj4MQmMdiFYzJAB6dKteFO/dvhX+FzKHo32h6Ea1XC0qshBJUkHbXQ61Ox3G2bKFW2MpBDaZjGms0pW9IcXWwGItlHZTAKkjfppSqJiMYzMWaMx30O/tSqyXV6AFZjqY/wBpqSmDIYAkiZEg+W30oeDtSyk82A9utX2Mw0lSsyNhTfYz5+tRKhbAnIOu+9GHDTlE7yZj1+6nd0Fuc9em88/rV/wnhtq4rNdcqqwGEhWyn7U+WuwMyKS3o6seNzdIyjkK+mw6Ve4fiLd13RY5Qx0kACY+YOlVS8MHeEBpUExGp8ifaKJm677HSdjoT9KloWOTiyUzCDAEs2s6kxr8qDw22AzEanI42Ohjl7TQBvoZbYDkKL3hGnQzOx2iPSKii7vZBFbTsjxYi0Vyz3ecCOj6mT5HWsWwitd+z3DFnuH7IABnUGTIEddBTy7gZ4lcqNhxTtCbWHFxxmzLLiIJLBdxy571532m41YxBDW7VxH5s13OCBoAFjT2PtW17WoWwmJyme6FgsN5712WT5jKPnWG7N8PW4mMd1zCzhHZZ5O7pbQ+oljXHhwY1J5vP3+36l5W16LCHEF8OsNBURIJBEacvKidncP3N+3fuK5VDmLaKNiBAbxMSTziq/hPEu5ae77wbxOgO07VZY3tB34yxlgzB3Jj5c69PFCO7ZlkndGh4v25N/wd2FtBlI/n8IO5mOc6dKFhsWjMmRwGzpl5ENmGUj0MGs1ypxEVU8CmOGdx0ezcMxKXLZuIZVwyxuRDNIrzzjLRdYkj38jt9akdiOKhXFqT/EzHXbMNRHqoPyq445glD5iFhuZiJ964/hVk4NnW8nKDkkY1MQGG36250MNNyOUj6kT91d41Y7q4AugYaDprqP11puBtEug9J9tfyqckODaZ0dN6oSl9DQvfC5V2kVZ8e4pOHS7u3di3H8zqcqj3BSoK2mNwZY0UgyuYHmNN/snUaj0mg422r38HaBMPfVjla2V8GreFdRsN96uHTt4+d6OWedKfGtm84ZwZLeEs4Nkgle8ZlJ/xJGZvOZP06Vmu1PeW7dxVZVRFlTlJczoRJMR6CvScNb1zECSAB5Desf8AtBtqcNdP2o36aj8Kw3d/MfCLbtHjF0EHNJOu4Aid9zrVlwviNsTnYAkmQ2bXoRGh003G1VDXfTrHnTDfzkgiPSf0a66M8GeWCfOPf6np/CkCKVUqS1wAn4oyDkw0E5xtuIionEeFW/4rhRJJhTmAkyQQhOwnlIq4wHZ4W8Jbt22LuiswZpyP8JyhYlRlhQTy5VFw/EUcM7EafYjxydwQTqAYnnpXO3ev79j0ZTWa3kW2Zfshw9rXGMGW0JuiQBpqCNP/AKqR+23DxxUmJz2LRgc4zL/407s5fuf8YwZaNboG3WZn9cq2H7TuHq2PtuQD/wAuo2EiHuEfeatSpWzyuFy4njgueBVIErM8jry+UUgkn7XyBHvIqRxZQLzACIY+W1Rcuv8A9frnWyeiJLdDDZ/QGlKivIMT+jrSpk0N4brv/TV4p+D1H3ilSpv2sw/9IkN96Kvw/wCY/cKVKoOxEW4IutGnh5UO5+H51ylR4F5Ag6+9dYaClSpDRHG7eteh/s/X+A3rSpVGb2mmD3Mn4/8A9HxP/pYT/wDpcrM9kh/yXEP7cMPbvtqVKscXtf3X7EZfeyJaQZjoNjy86z2IMOY60qVdxiyxsN4ff8qP+dKlXTHsQydwo/8AMWf+tb/7hXoXaQTh3n+U1ylXD1X9RHb03sf88GE4j/hWP7fwFd4V/iL/AJv/ABpUqXVe9nX0n4Z/f9zScPb+Mw5QNPQiPxrmWcZw9jqxN0luZPi1J50qVda/Cnly/Efmj1q38PtWI7c/4L+jV2lXly8HfDyeJ3Bp70eyonbmKVKut9jiR7fbP8NT/U33VjcMP4l3+9vvNKlXEz0RvCB/+Xwn/VH41q/2lf8Aq7f/AEP/ADeuUq0j7Tmf9Q8UxR8R/XWhvuPX8qVKupHM+5aYq2M50HLl5ClSpVmjZrZ//9k="/>
          <p:cNvSpPr>
            <a:spLocks noChangeAspect="1" noChangeArrowheads="1"/>
          </p:cNvSpPr>
          <p:nvPr/>
        </p:nvSpPr>
        <p:spPr bwMode="auto">
          <a:xfrm>
            <a:off x="47037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>
              <a:solidFill>
                <a:srgbClr val="F8F8F8"/>
              </a:solidFill>
            </a:endParaRPr>
          </a:p>
        </p:txBody>
      </p:sp>
      <p:sp>
        <p:nvSpPr>
          <p:cNvPr id="46085" name="AutoShape 9" descr="data:image/jpeg;base64,/9j/4AAQSkZJRgABAQAAAQABAAD/2wCEAAkGBhQSERQUEBQUFRUVFRQUFRUUFBQUFRQVFBQVFBQUFBQXHCYeFxkkGRQUHy8gJCcpLCwsFR4xNTAqNSYrLCkBCQoKDgwOGg8PGiokHR8pKiwpLCwpLCkpKSwsLCwsLCwsKSwpLCksKSksLCkpLCksLCksKSkpLCwpLCwpLCwpKf/AABEIAOEA4AMBIgACEQEDEQH/xAAbAAACAwEBAQAAAAAAAAAAAAADBAECBQAGB//EAD0QAAEDAQQHBQcDAwQDAQAAAAEAAgMRBAUhMRJBUWFxgZETIqGxwQYjMlJy0fBCkuEUM2IkgrLxFXPCB//EABoBAAMBAQEBAAAAAAAAAAAAAAIDBAEABQb/xAAqEQACAgICAQMEAgIDAAAAAAAAAQIRAyESMUEEIjIFE1FhQnGBwSORof/aAAwDAQACEQMRAD8A2bwt72Po2lKA5V1lAZfEm7oq3zXtB9I8ylWsXoNqtke7NRl6v/x6Jhl5P3ftWZE1Mxu2Lzs1rcWUQ3qSHv61+oj9q4XhJu6KYml2QRAwjUpXnnXuQ1Y0nphbPeDznTonY53bR0SUDtoTzWBTvJJurDZf+od+BHbO7b4ILQEYLm2uwHIuy1ORRaHIICIwLoW2BJhBOVP9SUMmgxXzf2k9t5JJTFY9Jwbm5oPeIzLaY6OqtcfN9taMjFyPphtBUi0FfDXXhatNz6ztNammmKHXgcAvZ+wvte6UmKd5cdRdTSG4kAVCK78hPG0e+M7lBtBVSqJc010wE7Ci0OVXWghVqquKXtLsKyjrY5UNscue3YDxQ9ArPuPyxiIdb37UvJb37USViTcNi1S/ZpL7wftQHXpJtRX2YkfnkkXgDWm/dfmzOAz/AOUk2otktj3Oo5xpQnCo1jes3TTd21LjwPmFTCU33oS6sRvaI9oPpHmUs2A7k9eg94PpHmUFnBXTk/BOkr2cbC4Ztoo7OiejtrgFBtbXZ0rwop58pLodFqL0wljeKb9qa7QIUDm01JqOKu9eNPJJPi0V0nuy0bAUfsQNvVLdmRiAeScgNRj4oIz3sGV+CGDamAQqdkpbEQnKbXxQp0+y4CuAoaFYKmC0Lkef9t7Q5ljk0DSoo52wHCgG0kgcyvnfs5eTLPEXyA1eT8OiSWjuj4nDWHZL3v8A+iNcbG4NGbmg7hnXwXg7mtcQs4EpaNGoqXAZurqxINdSXl668lvpVf6NG3e0EQjBOl7xpLRo40yJNTQY4VqvNRW4xzMmj1knZiKVB4grUlveJ0rS4FrNBzKmgHxkjRpiBlnRZl5SM7QCICgeMsdKgxPOp6LMMVHVDstvd9H2267YJoY5Gmoc0H7pghJXDYhDA1jchU9Tj4p9ycviebLUmkDIVSESqqQp5w/ASYJzUNzd6OQFR7UrhKg00KyxE5pahGSakcEsY9lVycxgN4J104Jd9kTErabUq+0US7nerDpUV/o96au2y948D5hJ9qSm7vrpH6T5hX4+euTEtJdIUvKmmPpHmUJpCavJnfHD1KAISrss41sTFOxmKGv/AGodZMcl1meG51TMB03bl5ynJSpMpaVbQKKzrRgZornRUyUNchyc/LASXgZ00RrUCOiOGpa/YLLhqlUJV2uRqcboGmcArLl1VREBid73eJ4Xxn9TSK7DqPVfC2WaSNxeGV7J5a7CoBFQQ4bKVxX31z8CcTwxJ4BeHtdkpM9wiMbJHknSBxJABOO2laIMk+Gyr00OTo+ZWq2ucSSGmoIADR3QdlM+dVrex9xvntEbNHBtJHVH6dIHHcaUW5PcMILnBgbog1pXE+nJb/sJNG0vAae0cBjTDQYMOGJ8VscsZKkg8sZQds9tG2gAUuCG2Q61D7Y0ENcQCckfgh8hFVwRAqkKefJdDEALCquYdiYDlzpEKaatsLZnuiquMR1UTbiDmk5Ix+lLjkpjKsWmcdbeiUfBXILREJUmylNWR3dHV+zINndqFEzdcLg81+U+YRpISEe7/i5fZUQ9TFuqB+2+7Mi82nTFDq9Sl2xu2rVt7O8OA8yluzVk89eBCx2+wEcbtZT1mj4ILLOTqonLPBQ61Dlz2+tFCx8V2MsgRQwBQ20K2aQ3CtO2Zs5rscEwAqtNMlNStX7BYRrVaqHpAZkDiaIb3nPBwrq2JsMfkBkWg0I7xB44dEWCXSqNYz9CNyQvB+DXDLI+itY5O80jI93r/Kq+37bF8t0aDNiDarOHNIcKg0wV3voTy8Vzj6JaVhdbMe0+y8TgQNIVrk406FPWG7o4hSNobwGPM5lNSPohNkoC7pxKH7aXS7CeSUu2Dln941o2E9MEpdg05pXnEtIY3dtoosWMxcdTfUodwv7jnnIl7/smNcVRy/0aFrvNrXBgqXnJrRU89iZZKT8QI4rHsTyGudm55Jrs1AJ9kjYxWR1K7T6JMvxQXGhstQ3NV4rQHCrTUfmoqXNUskk9hKxchULNiIWqrgV324UMTF3uI1KjbUjE1QZWblPxaemHqtlJXEqLA86Rrs+yp2hbkr2OUOeajGh9F6OHCuxMpi142gaYodXqUOIVRbdCA8V+UeZRYCAnZ3FfH/tgY+XkhkTkXsfmOCsZicGjmjQ2auJUHb9u/wB+B912UjaNQ5o4CvobEKS0RRkdo8NJ4+JAw5rli3tgOf4GGLpnADGuOGH3RD8NW0cPCiA2UObVuIyI2EZgqqGFLYrlYmLvZiW0Nc9IVPI5qbrlxcytQBUcKq7dYGqpHJJXbP76u3SVaXKOzduw9rYeyO54/PFVsUubfld/KPaHVa4c/Fqy7O6loO8j/j/CZFaoVVm3LN36f4+q4SpO0zAPAridFo4k0CNLGQMdZopl8qGV7S081SANf4VNrdkAgRfGT8vdHLPxqr5k7gm8fd/QtukJwzU0zsa7yVozoWV30hvXDyKBE7GYa8hzoD5o95YWcD5ntHKqCS9yQyPR1hPwV2aXmqNjM05cTgO43cBi48a69yI3Bx3NH54K9xgVJ404nWsSrYyTs0XMZEKuNOtTuAGJK5l4sOFSK/MCPEoVs70or+keJz8ArRvFcA3DA4ZHZXWVO1yezKSWwxAVHiiO8gNq6gAHCiWdOxw7jgeGKRkx8VYUXYMsCgtVaogkQRSkELSs3Kljg7x4eoTEzgpsfxHh9lVilwdIGUeXYlbY++DroPMq0NnGsqbcCXimweZTEUFN25UZ4x/kIg3eg8UQAwosm2NtEQcWyNc0VLQ6ult0a414rRtVubG2pz1N2ryF73y4yaLiGggDHVUZHYKKKclVIpxxd2M2X2t0h3nEHZQHEpe32pz2uFdEnAADSe4bdjR1St23QWvBIBxwGddmG1ets12hp0iAXEDlT/tKxwU5UmUZJKC6Bexum2z6EgIILqA6gTUcsTyTN3Oo+ZoyqHdRimLGMSUtdzKSy76L14qk0eXJ2ySe/wBfIrKsmDmfU4ea0LWaS03+n8rPhHfb9RPgt6pFGPpmtO74vzYsou/1A4jyKfcTjvWdIPf13tTIC6CX1/cjOx7T0BKfs9trFpHHRNedKDxSN9foP+XoVS6hWjc/hJ5aR86KJr/mHJXiNayRUbj+HWVaz46RVpDQKLNkfzaqV5ZJPsyIHe8fvP55Ji8jURN/yB8UtY8Xk7ymLUfexjYQhl80UJaCWp1BIdg8gr+z+OjXYSl7wPu5N/8ACZuUULd7UMlo6PTGbS6j3u2A+RV7BGNFoI3nmg2w91++g60CZsxpRICfxPNe3lteDE1uloB2k+mWGVTq19EtZb30BUY0zJGI+ojNb1pg0n12k9NiyLZYBEXBrR2b8HDVjhy/lI9TjtcvwUYJJexku9pmNaCXtPLHwTTb7kfQRwPqci8FjANriQvJTXKW1eaADGpOHLaV6j2Uv0St7N5Je3InMjZVTY4pdMbNJLo2JGmn5RWsD6u309UcsqqQWajq7vUKnHji5b0ySUnQWYAEYY0+6gYb1aYYjgPVdwVGTtikJW2zOLSWgF9O7XV/K8i32Tke4l4IzPE5VJXvWs1lQWqaVeBkZNaMq6Lp7MADE5Fx8huWpI2jTuUl1MlRhrVFj4p6Mlcgdg1oVkFJH7wPBFsmHUjooBAJ20V6fZPJbEbVjO3l5USGT6byjzSf6gbMEOQe9Kbx6HQEmyuoTiSHPPxEYFxI14hLva8vBBzIw0nL0LWClNyzpP7jRvCXHArsZ913QnaatcdJzhs75GpFuwO0i/TdgMtJxB2CiLewqYwctL/5WzdzQY20HHjQfdTSxqM9BLK3C2ZD45xm/PHMnDlknrDI/SFSct+O9NOPePIKXYHDYqFhVE8szfgybtPePEotodWVvFAu3M8VZprOBzWte8bXtGbw/tuTd3N7zPpQ7XDpNptTFmbRw3BDNroCPkrbfh5hOtbiOCUtWOG9OMPe6qfya/ihQtxHEqbREKUcKggg8DmjNjxHNMOgDhvWzdROXZ4W9rg03Oa0kOAqypNHZmnHPHaN6D7O2LRqP1V16nDDHYDgOK9gIgHd4ZZHZXYjtsra10RXOtBVRNPpdFP3PJMJOiK50x460xZ86jYh6K6DBx4fhTsbtiWVmdjyHqqdqh2o94cPUqoVuWCq2TRlsP2hKKAqwMUT2kBQNWyhEOCq0Y4ZKrMUYBArvQRRrcUMt7xKZ7KuaE9mKrhOtCZKzNfD7yqWmb73l91pyRbVmyu97/tVMJ3KgloZbkOCzZPjHFacYwHBISs74T0zPJS8We8ZsALjyFB4rSuM+6/3H0SF6GlN/kB/IWjd7dGEcyppK8hydYzosSTtKu7MqsAo0IhGfBUE5j2MUrxPmVWy42jkiRijnDefzxVbvHvzwQPtss8f4NtrK0CvNHQ1Vo24pqVukKqH1D3oCGjOcalHY5D7OhTAiqKhKWS9jGi1aqWSYqjVxCF5rdMxQovPHVDjrkVeN+1S9q17NLDFEiZjyS7X9QiwTY8kUE7sxitpZiOHqVVo2olrcAcdiV7Sq9KUXJEd0w75q5ITY8cShdoScEdgSckFCI2Em2MMxTDSEo1yI0qTjQ5jDnoZFFXtEF8iFyoyisxWbNZ6y1Gxapj2oEgod6oxNo4jsgBRZ9ob3wnmuS1oj71VSns6Jn32/vRjaD5V9FrRf26cliXw738A+rwC2In4YfN5gH1Sl82zWvakEGoIwbUIICYiyTXLaEcdMxZBSVw2/wAKt3D3zke0s96VezWajtLascqK18TXjOSPEaYJdgwRtLBRZe7FRWik7V0D9S6TEIAKmWpDPAd7cVwK4PqFRxWZI3tGxZZ4VO32q4el5BQ7tadidd9Ay/R0klfQothlqeSTrQ7ijWSOjyRrHqrvtrTQjmytt+McPUoJTVsz5DzKXDqK1EzWy8bKZorSqRN1lFzUuSLk9joNJEA7FcOVHHUFZrUtxv8AoJOiXvVo49ZXMYrOckuKXQxNlXOSkxxTEz0DQxToRo0vCxAtYqU4AlrRiivZkezAvo0mhOujwOi0rt+Btdp+3osy/R7+zj/2f8Vs2NlGN4HzKVvnQz+IZiNEhNGKuxFJ7FeBO0s753pmBuBUWtuIRoG5pfKxt6Dw5KaqsRXSFKnt0CjtNUkaqkqa6ilyjSsJbJjepkKCcFdr0c4XUl0ZF+GDMm1T2oUyRpJ9Wn86KrDCLVCckmmNlqJZBR3L1QY3ghMWPFxB2fZPhBw0A3ydi9smAdjnQeZQGPrih253fHD1KB26s46EN7H2vRtJJwvTHapU4WGnQZoXGTUEr21cAVR1opxWfa8mczQ09SkyUCRhf127P5UvnHLzSXj2OjIK3E1KMGpRkyaY/WtcKRrmXcUu5WfIqaSXx2EnozrbYS+WJw/SXeLStHs6aI4j86qjpNEg7MfunJQHtBbxHqF3CnyMeS1xAMXVSzJaORNPFdPHbMjMLaMQrQuwQ3HBVjep4Q0xrkMaar2iG1ypKdiLhs6w5coLkEP/AIVmvRZMVrQCnTJe9Q2WipIUq5yLFhUo14BnOno0i5DkaCKJWz2jUeCIZEePC4OmDLJyQAuLStK75anl9lnSOqmbuf3uXqFU1aFRezPvN3fH0+pSjXo16yd8fT6lJxnFWpaEvs0YXrn2nUEm6fYo7RZwOscdPQYIbHFLhyntFnE1MbNpwXMedaXiFcSig1QcA+VKhyA4pySTUk4sFSSfNKlG2bFhJJ81azOqkO0Ttnw6IXDQxy8HTOqUxd1poS05HLila4qjTQ13ouFxoVy91mvabDpYjB3nxWfM0tdiFvRZIc1nDsCOa8qPqODqRW8d7Rl1wS7X4p+ayEZYhZjsCqsPGV0Lna7GnnJQ8qHnuhRVEka2UL6K+njhrVHtqg6RA4I1HZj6GtNJl2JCgzoUz8ahNjjpi27CEq7Za8QlhOu7TGqbwsXYwZE1d7u9yPmFnudUVTN2Pq47h9ljjo1PZn3s/vj6R5lJdojXw/3g+keZSYeq49CpLYw1yuHJcPVw9aZQeqsMUBjqo7VjRwdjuiNEgBGjS2ahqqWlRNLBCJxSkhiIY3Dj6Jpjs+FOqVaalGrQfmpY0aS13muAqaDWQFSCMkUAqanzK1rvsGgdJ2eobP5SM/qIYItyYUMcpvRph1FwegmTFQZKL46ebk2z1VAMXJa02Jrtx2hSJKrjIsh6yWN3FmvEn2KSWUtbtCVa7HwWoZNqBNYg7FuBXs+l+pwm6yaZNk9O10Z+lRUe6qJaIS3MH0S+kvbjUlaJetMUmdQqmmrWoJUSKuKtCmXc+ijt0N7qpeSRGkZQ82aieuuTvn6fULFbItC55O+fpPmFklo1LYnfEnvB9I8ylQ5MXrZ3mQFrSe6MgTrKWFmk+R37StUkls5xbZbTUmRWZd0h/Q7oUeO5pTm0jkUqXqcUPlIJYZPpFISnGYI8F0EZ16FNR2ADMO6KDL9VwR6t/wCBq9Hkl4E4ymOCaEDR+k86qdM6mn9qgn9Zj/GDY+PoJeWLhp2KwsbjqTHau+U9Fxe7Y7oo5/Wcz+MaKI+gXlgorvp8TgOGKZiszBtPHIpZ73fK7oVQyP8Ald0KhyfUfVZPLX9FEfR414NZkgAoKBSZlkttD/ld0Ku6d2pruhUMpZJbdjlhroe7ZVdOs9z30+F3QoZlf8ruhSuMn4YxYjSE65s6zmvf8ruhV3aRGTuhQuEvwb9tDz5kP+qIKR7/AMrjyKhwf8ruhWrHL8HcEagtlc8RvS8tma74TQ7NST7N4/S7oVHvPld0Ktweo9RgfsboRP0+OfYO1wuHxArLcaLcbLJkWkjeCl57AHfoc07gadF9J6X6zHrLFr/1EGT0MluOzJ7RClTs10yfpaTyIQJLBJrY79pXuY/UYsnxkmRSxSj2hQSUWlcsnfP0nzCzX2KQfod+0p65oHNeS5rgNE5gjWE2VNHKJ6VutGjXLl5uXoOIZq4Zrly8nIX4+gzMlYrlyQNAuVFy5cEXYqrlyWaVehFSuRBFguauXIQiH61ULly1HEqXKFy045qhcuWIFhGrnrly1AIgLly5awkVKl+ShcmYvkhOX4iU6A3Mrly+jh0eef/Z"/>
          <p:cNvSpPr>
            <a:spLocks noChangeAspect="1" noChangeArrowheads="1"/>
          </p:cNvSpPr>
          <p:nvPr/>
        </p:nvSpPr>
        <p:spPr bwMode="auto">
          <a:xfrm>
            <a:off x="48561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>
              <a:solidFill>
                <a:srgbClr val="F8F8F8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900113" y="1239838"/>
            <a:ext cx="7775575" cy="4492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Aft>
                <a:spcPts val="600"/>
              </a:spcAft>
              <a:defRPr/>
            </a:pPr>
            <a:r>
              <a:rPr kumimoji="0" lang="pt-PT" sz="2200" b="0" i="1" kern="0" spc="100" baseline="0" dirty="0">
                <a:solidFill>
                  <a:srgbClr val="FFCC99"/>
                </a:solidFill>
                <a:latin typeface="Arial" charset="0"/>
              </a:rPr>
              <a:t>	                    </a:t>
            </a:r>
            <a:r>
              <a:rPr kumimoji="0" lang="pt-PT" sz="2000" b="0" kern="0" spc="100" baseline="0" dirty="0">
                <a:solidFill>
                  <a:srgbClr val="F8F8F8"/>
                </a:solidFill>
                <a:latin typeface="Arial" charset="0"/>
              </a:rPr>
              <a:t>( … )                   </a:t>
            </a:r>
          </a:p>
          <a:p>
            <a:pPr algn="r">
              <a:spcAft>
                <a:spcPts val="600"/>
              </a:spcAft>
              <a:defRPr/>
            </a:pPr>
            <a:r>
              <a:rPr kumimoji="0" lang="pt-PT" sz="2000" b="0" kern="0" spc="100" baseline="0" dirty="0">
                <a:solidFill>
                  <a:srgbClr val="F8F8F8"/>
                </a:solidFill>
                <a:latin typeface="Arial" charset="0"/>
              </a:rPr>
              <a:t> </a:t>
            </a:r>
            <a:r>
              <a:rPr kumimoji="0" lang="pt-PT" sz="2000" b="0" i="1" kern="0" cap="small" spc="100" baseline="0" dirty="0">
                <a:solidFill>
                  <a:srgbClr val="FFCC66"/>
                </a:solidFill>
                <a:latin typeface="Arial" charset="0"/>
              </a:rPr>
              <a:t>[ Oração Eucarística ]</a:t>
            </a:r>
            <a:r>
              <a:rPr kumimoji="0" lang="pt-PT" sz="2000" b="0" kern="0" cap="small" spc="100" baseline="0" dirty="0">
                <a:solidFill>
                  <a:srgbClr val="FFCC66"/>
                </a:solidFill>
                <a:latin typeface="Arial" charset="0"/>
              </a:rPr>
              <a:t> </a:t>
            </a:r>
            <a:endParaRPr kumimoji="0" lang="pt-PT" sz="2000" b="0" i="1" kern="0" spc="100" baseline="0" dirty="0">
              <a:solidFill>
                <a:srgbClr val="FFCC66"/>
              </a:solidFill>
              <a:latin typeface="Arial" charset="0"/>
            </a:endParaRPr>
          </a:p>
          <a:p>
            <a:pPr algn="l">
              <a:defRPr/>
            </a:pPr>
            <a:r>
              <a:rPr kumimoji="0" lang="pt-PT" sz="2200" b="0" i="1" kern="0" spc="100" baseline="0" dirty="0">
                <a:solidFill>
                  <a:srgbClr val="FFCC99"/>
                </a:solidFill>
                <a:latin typeface="Arial" charset="0"/>
              </a:rPr>
              <a:t>    S-</a:t>
            </a:r>
            <a:r>
              <a:rPr kumimoji="0" lang="pt-PT" sz="2200" b="0" i="1" kern="0" spc="100" baseline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pt-PT" sz="2200" b="0" i="1" kern="0" spc="100" baseline="0" dirty="0">
                <a:solidFill>
                  <a:srgbClr val="FFFF66"/>
                </a:solidFill>
                <a:latin typeface="Arial" charset="0"/>
              </a:rPr>
              <a:t>O Senhor esteja convosco. </a:t>
            </a:r>
          </a:p>
          <a:p>
            <a:pPr algn="l">
              <a:defRPr/>
            </a:pPr>
            <a:r>
              <a:rPr kumimoji="0" lang="pt-PT" sz="2400" b="0" i="1" kern="0" spc="100" baseline="0" dirty="0">
                <a:solidFill>
                  <a:srgbClr val="FFCC99"/>
                </a:solidFill>
                <a:latin typeface="Arial" charset="0"/>
              </a:rPr>
              <a:t>P-</a:t>
            </a:r>
            <a:r>
              <a:rPr kumimoji="0" lang="pt-PT" sz="2400" b="0" i="1" kern="0" spc="100" baseline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pt-PT" sz="2400" kern="0" spc="100" baseline="0" dirty="0">
                <a:solidFill>
                  <a:srgbClr val="FFFFFF"/>
                </a:solidFill>
                <a:latin typeface="Arial" charset="0"/>
              </a:rPr>
              <a:t>Ele está no meio de nós.</a:t>
            </a:r>
          </a:p>
          <a:p>
            <a:pPr algn="l">
              <a:defRPr/>
            </a:pPr>
            <a:endParaRPr kumimoji="0" lang="pt-PT" sz="2400" kern="0" spc="100" baseline="0" dirty="0">
              <a:solidFill>
                <a:srgbClr val="FFFFFF"/>
              </a:solidFill>
              <a:latin typeface="Arial" charset="0"/>
            </a:endParaRPr>
          </a:p>
          <a:p>
            <a:pPr algn="l">
              <a:defRPr/>
            </a:pPr>
            <a:r>
              <a:rPr kumimoji="0" lang="pt-PT" sz="2200" b="0" i="1" kern="0" spc="100" baseline="0" dirty="0">
                <a:solidFill>
                  <a:srgbClr val="FFCC99"/>
                </a:solidFill>
                <a:latin typeface="Arial" charset="0"/>
              </a:rPr>
              <a:t>    S-</a:t>
            </a:r>
            <a:r>
              <a:rPr kumimoji="0" lang="pt-PT" sz="2200" b="0" i="1" kern="0" spc="100" baseline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pt-PT" sz="2200" b="0" i="1" kern="0" spc="100" baseline="0" dirty="0">
                <a:solidFill>
                  <a:srgbClr val="FFFF66"/>
                </a:solidFill>
                <a:latin typeface="Arial" charset="0"/>
              </a:rPr>
              <a:t>Corações ao alto. </a:t>
            </a:r>
          </a:p>
          <a:p>
            <a:pPr algn="l">
              <a:defRPr/>
            </a:pPr>
            <a:r>
              <a:rPr kumimoji="0" lang="pt-PT" sz="2400" b="0" i="1" kern="0" spc="100" baseline="0" dirty="0">
                <a:solidFill>
                  <a:srgbClr val="FFCC99"/>
                </a:solidFill>
                <a:latin typeface="Arial" charset="0"/>
              </a:rPr>
              <a:t>P-</a:t>
            </a:r>
            <a:r>
              <a:rPr kumimoji="0" lang="pt-PT" sz="2400" b="0" i="1" kern="0" spc="100" baseline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pt-PT" sz="2400" kern="0" spc="100" baseline="0" dirty="0">
                <a:solidFill>
                  <a:srgbClr val="FFFFFF"/>
                </a:solidFill>
                <a:latin typeface="Arial" charset="0"/>
              </a:rPr>
              <a:t>O nosso coração está em Deus.</a:t>
            </a:r>
          </a:p>
          <a:p>
            <a:pPr algn="l">
              <a:defRPr/>
            </a:pPr>
            <a:endParaRPr kumimoji="0" lang="pt-PT" sz="2400" kern="0" spc="100" baseline="0" dirty="0">
              <a:solidFill>
                <a:srgbClr val="FFFFFF"/>
              </a:solidFill>
              <a:latin typeface="Arial" charset="0"/>
            </a:endParaRPr>
          </a:p>
          <a:p>
            <a:pPr algn="l">
              <a:defRPr/>
            </a:pPr>
            <a:r>
              <a:rPr kumimoji="0" lang="pt-PT" sz="2200" b="0" i="1" kern="0" spc="100" baseline="0" dirty="0">
                <a:solidFill>
                  <a:srgbClr val="FFCC99"/>
                </a:solidFill>
                <a:latin typeface="Arial" charset="0"/>
              </a:rPr>
              <a:t>    S-</a:t>
            </a:r>
            <a:r>
              <a:rPr kumimoji="0" lang="pt-PT" sz="2200" b="0" i="1" kern="0" spc="100" baseline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pt-PT" sz="2200" b="0" i="1" kern="0" spc="100" baseline="0" dirty="0">
                <a:solidFill>
                  <a:srgbClr val="FFFF66"/>
                </a:solidFill>
                <a:latin typeface="Arial" charset="0"/>
              </a:rPr>
              <a:t>Dêmos graças ao Senhor nosso Deus.</a:t>
            </a:r>
          </a:p>
          <a:p>
            <a:pPr algn="l">
              <a:defRPr/>
            </a:pPr>
            <a:r>
              <a:rPr kumimoji="0" lang="pt-PT" sz="2400" b="0" i="1" kern="0" spc="100" baseline="0" dirty="0">
                <a:solidFill>
                  <a:srgbClr val="FFCC99"/>
                </a:solidFill>
                <a:latin typeface="Arial" charset="0"/>
              </a:rPr>
              <a:t>P-</a:t>
            </a:r>
            <a:r>
              <a:rPr kumimoji="0" lang="pt-PT" sz="2400" b="0" i="1" kern="0" spc="100" baseline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pt-PT" sz="2400" kern="0" spc="100" baseline="0" dirty="0">
                <a:solidFill>
                  <a:srgbClr val="FFFFFF"/>
                </a:solidFill>
                <a:latin typeface="Arial" charset="0"/>
              </a:rPr>
              <a:t>É nosso dever, é nossa salvação.</a:t>
            </a:r>
          </a:p>
          <a:p>
            <a:pPr algn="l">
              <a:defRPr/>
            </a:pPr>
            <a:endParaRPr kumimoji="0" lang="pt-PT" sz="2400" kern="0" spc="100" baseline="0" dirty="0">
              <a:solidFill>
                <a:srgbClr val="FFFFFF"/>
              </a:solidFill>
              <a:latin typeface="Arial" charset="0"/>
            </a:endParaRPr>
          </a:p>
          <a:p>
            <a:pPr algn="l">
              <a:defRPr/>
            </a:pPr>
            <a:r>
              <a:rPr kumimoji="0" lang="pt-PT" sz="2400" kern="0" spc="100" baseline="0" dirty="0">
                <a:solidFill>
                  <a:srgbClr val="FFFFFF"/>
                </a:solidFill>
                <a:latin typeface="Arial" charset="0"/>
              </a:rPr>
              <a:t>	                 </a:t>
            </a:r>
            <a:r>
              <a:rPr kumimoji="0" lang="pt-PT" sz="2200" b="0" i="1" kern="0" spc="100" baseline="0" dirty="0">
                <a:solidFill>
                  <a:srgbClr val="FFCC99"/>
                </a:solidFill>
                <a:latin typeface="Arial" charset="0"/>
              </a:rPr>
              <a:t> </a:t>
            </a:r>
            <a:r>
              <a:rPr kumimoji="0" lang="pt-PT" sz="2000" b="0" kern="0" spc="100" baseline="0" dirty="0">
                <a:solidFill>
                  <a:srgbClr val="F8F8F8"/>
                </a:solidFill>
                <a:latin typeface="Arial" charset="0"/>
              </a:rPr>
              <a:t>( … ) </a:t>
            </a:r>
            <a:endParaRPr kumimoji="0" lang="pt-PT" sz="2400" kern="0" spc="100" baseline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V="1">
            <a:off x="2700338" y="6237288"/>
            <a:ext cx="3381375" cy="0"/>
          </a:xfrm>
          <a:prstGeom prst="line">
            <a:avLst/>
          </a:prstGeom>
          <a:noFill/>
          <a:ln w="2857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>
              <a:ln>
                <a:solidFill>
                  <a:srgbClr val="000000"/>
                </a:solidFill>
              </a:ln>
              <a:solidFill>
                <a:srgbClr val="F8F8F8"/>
              </a:solidFill>
            </a:endParaRP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368299" y="392905"/>
            <a:ext cx="8328025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i="1" kern="10" baseline="0" dirty="0">
                <a:ln w="11430"/>
                <a:solidFill>
                  <a:srgbClr val="9900FF"/>
                </a:solidFill>
                <a:effectLst>
                  <a:glow rad="38100">
                    <a:srgbClr val="FFFFFF">
                      <a:alpha val="40000"/>
                    </a:srgbClr>
                  </a:glow>
                  <a:outerShdw blurRad="50800" dist="38100" dir="2700000" algn="tl" rotWithShape="0">
                    <a:srgbClr val="F8F8F8">
                      <a:alpha val="56000"/>
                    </a:srgbClr>
                  </a:outerShdw>
                </a:effectLst>
                <a:latin typeface="Arial"/>
                <a:cs typeface="Arial"/>
              </a:rPr>
              <a:t>L. EUCARÍSTICA</a:t>
            </a:r>
          </a:p>
        </p:txBody>
      </p:sp>
      <p:pic>
        <p:nvPicPr>
          <p:cNvPr id="46090" name="Picture 22" descr="BREA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0350"/>
            <a:ext cx="11525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095375"/>
            <a:ext cx="3168650" cy="312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11" descr="http://3.bp.blogspot.com/_X6YAYCS141Y/TFIuqXMFzeI/AAAAAAAACBY/lRjWu7zy5R8/S730/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994025"/>
            <a:ext cx="26416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Line 3"/>
          <p:cNvSpPr>
            <a:spLocks noChangeShapeType="1"/>
          </p:cNvSpPr>
          <p:nvPr/>
        </p:nvSpPr>
        <p:spPr bwMode="auto">
          <a:xfrm>
            <a:off x="392113" y="827088"/>
            <a:ext cx="8280400" cy="0"/>
          </a:xfrm>
          <a:prstGeom prst="line">
            <a:avLst/>
          </a:prstGeom>
          <a:noFill/>
          <a:ln w="31750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flipV="1">
            <a:off x="827088" y="1428750"/>
            <a:ext cx="1928812" cy="172720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2643188" y="1214438"/>
            <a:ext cx="63213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kumimoji="0" lang="pt-PT" sz="3200" b="0" spc="15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  </a:t>
            </a:r>
            <a:r>
              <a:rPr kumimoji="0" lang="pt-PT" sz="3200" b="0" spc="15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Santo, Santo, Santo,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kumimoji="0" lang="pt-PT" sz="3200" b="0" spc="15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  Senhor Deus do Universo.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kumimoji="0" lang="pt-PT" sz="3200" b="0" i="1" spc="15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O céu e a terra proclamam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kumimoji="0" lang="pt-PT" sz="3200" b="0" i="1" spc="15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a Vossa glória.</a:t>
            </a:r>
            <a:r>
              <a:rPr kumimoji="0" lang="pt-PT" b="0" i="1" spc="15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kumimoji="0" lang="pt-PT" b="0" spc="15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		</a:t>
            </a:r>
            <a:r>
              <a:rPr kumimoji="0" lang="pt-PT" sz="3200" b="0" spc="15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Hossana nas alturas!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kumimoji="0" lang="pt-PT" sz="3200" b="0" i="1" spc="15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Bendito O que vem 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kumimoji="0" lang="pt-PT" sz="3200" b="0" i="1" spc="15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em nome do Senhor.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kumimoji="0" lang="pt-PT" sz="3200" b="0" spc="15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		Hossana nas alturas!</a:t>
            </a:r>
          </a:p>
        </p:txBody>
      </p:sp>
      <p:pic>
        <p:nvPicPr>
          <p:cNvPr id="4711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58763"/>
            <a:ext cx="854710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3" name="Picture 22" descr="BREAD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0350"/>
            <a:ext cx="12969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WordArt 3"/>
          <p:cNvSpPr>
            <a:spLocks noChangeArrowheads="1" noChangeShapeType="1"/>
          </p:cNvSpPr>
          <p:nvPr/>
        </p:nvSpPr>
        <p:spPr bwMode="auto">
          <a:xfrm rot="19130068">
            <a:off x="317638" y="1810031"/>
            <a:ext cx="2608275" cy="4348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kern="10" baseline="0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/>
              </a:rPr>
              <a:t>Santo</a:t>
            </a:r>
            <a:endParaRPr lang="pt-PT" sz="3600" kern="10" baseline="0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DOLPHIN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04546">
            <a:off x="6923088" y="4397375"/>
            <a:ext cx="2376487" cy="1617663"/>
          </a:xfrm>
        </p:spPr>
      </p:pic>
      <p:sp>
        <p:nvSpPr>
          <p:cNvPr id="33795" name="WordArt 10"/>
          <p:cNvSpPr>
            <a:spLocks noChangeArrowheads="1" noChangeShapeType="1" noTextEdit="1"/>
          </p:cNvSpPr>
          <p:nvPr/>
        </p:nvSpPr>
        <p:spPr bwMode="auto">
          <a:xfrm>
            <a:off x="8099425" y="5572125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hangingPunct="0"/>
            <a:r>
              <a:rPr lang="es-ES" sz="3600" kern="1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33796" name="WordArt 6"/>
          <p:cNvSpPr>
            <a:spLocks noChangeArrowheads="1" noChangeShapeType="1" noTextEdit="1"/>
          </p:cNvSpPr>
          <p:nvPr/>
        </p:nvSpPr>
        <p:spPr bwMode="auto">
          <a:xfrm>
            <a:off x="7834313" y="4183063"/>
            <a:ext cx="482600" cy="566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hangingPunct="0"/>
            <a:r>
              <a:rPr lang="es-ES" sz="3600" kern="1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8F8F8"/>
                </a:solidFill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10" name="WordArt 3"/>
          <p:cNvSpPr>
            <a:spLocks noChangeArrowheads="1" noChangeShapeType="1"/>
          </p:cNvSpPr>
          <p:nvPr/>
        </p:nvSpPr>
        <p:spPr bwMode="auto">
          <a:xfrm>
            <a:off x="2699792" y="5661248"/>
            <a:ext cx="3312368" cy="5563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pt-PT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2800" b="1" kern="1200" baseline="30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800" b="1" kern="1200" baseline="30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800" b="1" kern="1200" baseline="30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800" b="1" kern="1200" baseline="30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800" b="1" kern="1200" baseline="30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800" b="1" kern="1200" baseline="30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800" b="1" kern="1200" baseline="30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800" b="1" kern="1200" baseline="30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800" b="1" kern="1200" baseline="30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PT" sz="3600" i="1" kern="10" baseline="0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( Ciclo B</a:t>
            </a:r>
            <a:r>
              <a:rPr lang="pt-PT" sz="3600" i="1" kern="10" baseline="0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pt-PT" sz="3600" i="1" kern="10" baseline="0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)</a:t>
            </a:r>
          </a:p>
        </p:txBody>
      </p:sp>
      <p:sp>
        <p:nvSpPr>
          <p:cNvPr id="12" name="WordArt 4"/>
          <p:cNvSpPr>
            <a:spLocks noChangeArrowheads="1" noChangeShapeType="1"/>
          </p:cNvSpPr>
          <p:nvPr/>
        </p:nvSpPr>
        <p:spPr bwMode="auto">
          <a:xfrm>
            <a:off x="506114" y="620688"/>
            <a:ext cx="8143932" cy="22796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kern="10" baseline="0" dirty="0">
                <a:ln w="11430"/>
                <a:gradFill>
                  <a:gsLst>
                    <a:gs pos="0">
                      <a:srgbClr val="9933FF">
                        <a:tint val="70000"/>
                        <a:satMod val="245000"/>
                      </a:srgbClr>
                    </a:gs>
                    <a:gs pos="75000">
                      <a:srgbClr val="9933FF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933FF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76200">
                    <a:srgbClr val="F8F8F8">
                      <a:alpha val="40000"/>
                    </a:srgbClr>
                  </a:glow>
                  <a:outerShdw blurRad="50800" dist="39000" dir="5460000" algn="tl">
                    <a:srgbClr val="F8F8F8">
                      <a:alpha val="38000"/>
                    </a:srgbClr>
                  </a:outerShdw>
                </a:effectLst>
                <a:latin typeface="Arial Black"/>
              </a:rPr>
              <a:t>Domingo 3 </a:t>
            </a:r>
          </a:p>
          <a:p>
            <a:pPr>
              <a:defRPr/>
            </a:pPr>
            <a:r>
              <a:rPr lang="pt-PT" sz="3600" kern="10" baseline="0" dirty="0">
                <a:ln w="11430"/>
                <a:gradFill>
                  <a:gsLst>
                    <a:gs pos="0">
                      <a:srgbClr val="9933FF">
                        <a:tint val="70000"/>
                        <a:satMod val="245000"/>
                      </a:srgbClr>
                    </a:gs>
                    <a:gs pos="75000">
                      <a:srgbClr val="9933FF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933FF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76200">
                    <a:srgbClr val="F8F8F8">
                      <a:alpha val="40000"/>
                    </a:srgbClr>
                  </a:glow>
                  <a:outerShdw blurRad="50800" dist="39000" dir="5460000" algn="tl">
                    <a:srgbClr val="F8F8F8">
                      <a:alpha val="38000"/>
                    </a:srgbClr>
                  </a:outerShdw>
                </a:effectLst>
                <a:latin typeface="Arial Black"/>
              </a:rPr>
              <a:t>da Quaresma</a:t>
            </a: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7030450" y="5301208"/>
            <a:ext cx="493878" cy="54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kern="10" baseline="0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</a:rPr>
              <a:t>F</a:t>
            </a:r>
          </a:p>
        </p:txBody>
      </p:sp>
      <p:sp>
        <p:nvSpPr>
          <p:cNvPr id="33800" name="Text Box 16"/>
          <p:cNvSpPr txBox="1">
            <a:spLocks noChangeArrowheads="1"/>
          </p:cNvSpPr>
          <p:nvPr/>
        </p:nvSpPr>
        <p:spPr bwMode="auto">
          <a:xfrm>
            <a:off x="466725" y="3435350"/>
            <a:ext cx="6337300" cy="206216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t-PT" altLang="pt-PT" sz="2000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- Jesus – </a:t>
            </a:r>
            <a:r>
              <a:rPr lang="pt-PT" altLang="pt-PT" sz="2000" i="1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manso e humilde </a:t>
            </a:r>
            <a:r>
              <a:rPr lang="pt-PT" altLang="pt-PT" sz="2000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– fica </a:t>
            </a:r>
            <a:r>
              <a:rPr lang="pt-PT" altLang="pt-PT" sz="2000" i="1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irritado</a:t>
            </a:r>
            <a:r>
              <a:rPr lang="pt-PT" altLang="pt-PT" sz="2000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 perante a </a:t>
            </a:r>
            <a:r>
              <a:rPr lang="pt-PT" altLang="pt-PT" sz="2000" i="1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profanação</a:t>
            </a:r>
            <a:r>
              <a:rPr lang="pt-PT" altLang="pt-PT" sz="2000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 do </a:t>
            </a:r>
            <a:r>
              <a:rPr lang="pt-PT" altLang="pt-PT" sz="2000" i="1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Templo</a:t>
            </a:r>
            <a:r>
              <a:rPr lang="pt-PT" altLang="pt-PT" sz="2000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... </a:t>
            </a:r>
            <a:r>
              <a:rPr lang="pt-PT" altLang="pt-PT" sz="2000" b="0" i="1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[ 3ª L./ </a:t>
            </a:r>
            <a:r>
              <a:rPr lang="pt-PT" altLang="pt-PT" sz="2000" b="0" i="1" baseline="0" dirty="0" err="1" smtClean="0">
                <a:solidFill>
                  <a:srgbClr val="F8F8F8"/>
                </a:solidFill>
                <a:latin typeface="Arial" panose="020B0604020202020204" pitchFamily="34" charset="0"/>
              </a:rPr>
              <a:t>Evang</a:t>
            </a:r>
            <a:r>
              <a:rPr lang="pt-PT" altLang="pt-PT" sz="2000" b="0" i="1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. </a:t>
            </a:r>
            <a:r>
              <a:rPr lang="pt-PT" altLang="pt-PT" sz="2000" b="0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- </a:t>
            </a:r>
            <a:r>
              <a:rPr lang="pt-PT" altLang="pt-PT" sz="2000" baseline="0" dirty="0" err="1" smtClean="0">
                <a:solidFill>
                  <a:srgbClr val="F8F8F8"/>
                </a:solidFill>
                <a:latin typeface="Arial" panose="020B0604020202020204" pitchFamily="34" charset="0"/>
              </a:rPr>
              <a:t>Jo</a:t>
            </a:r>
            <a:r>
              <a:rPr lang="pt-PT" altLang="pt-PT" sz="2000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 2 </a:t>
            </a:r>
            <a:r>
              <a:rPr lang="pt-PT" altLang="pt-PT" sz="2000" b="0" i="1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]</a:t>
            </a:r>
            <a:r>
              <a:rPr lang="pt-PT" altLang="pt-PT" sz="2000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t-PT" altLang="pt-PT" sz="2000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- A Lei do AT resume-se em: «Amar a “pessoa” </a:t>
            </a:r>
            <a:r>
              <a:rPr lang="pt-PT" altLang="pt-PT" sz="2000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» (a de </a:t>
            </a:r>
            <a:r>
              <a:rPr lang="pt-PT" altLang="pt-PT" sz="2000" i="1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Deus</a:t>
            </a:r>
            <a:r>
              <a:rPr lang="pt-PT" altLang="pt-PT" sz="2000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 e a do </a:t>
            </a:r>
            <a:r>
              <a:rPr lang="pt-PT" altLang="pt-PT" sz="2000" i="1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homem</a:t>
            </a:r>
            <a:r>
              <a:rPr lang="pt-PT" altLang="pt-PT" sz="2000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)...  </a:t>
            </a:r>
            <a:r>
              <a:rPr lang="pt-PT" altLang="pt-PT" sz="2000" b="0" i="1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[ 1ª </a:t>
            </a:r>
            <a:r>
              <a:rPr lang="pt-PT" altLang="pt-PT" sz="2000" b="0" i="1" baseline="0" dirty="0" err="1" smtClean="0">
                <a:solidFill>
                  <a:srgbClr val="F8F8F8"/>
                </a:solidFill>
                <a:latin typeface="Arial" panose="020B0604020202020204" pitchFamily="34" charset="0"/>
              </a:rPr>
              <a:t>Leit</a:t>
            </a:r>
            <a:r>
              <a:rPr lang="pt-PT" altLang="pt-PT" sz="2000" b="0" i="1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.</a:t>
            </a:r>
            <a:r>
              <a:rPr lang="pt-PT" altLang="pt-PT" sz="2000" b="0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/ </a:t>
            </a:r>
            <a:r>
              <a:rPr lang="pt-PT" altLang="pt-PT" sz="2000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Ex 20 </a:t>
            </a:r>
            <a:r>
              <a:rPr lang="pt-PT" altLang="pt-PT" sz="2000" b="0" i="1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]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t-PT" altLang="pt-PT" sz="2000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- A “fraqueza de Deus”, em Cristo Crucificado, é a maior </a:t>
            </a:r>
            <a:r>
              <a:rPr lang="pt-PT" altLang="pt-PT" sz="2000" i="1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Força</a:t>
            </a:r>
            <a:r>
              <a:rPr lang="pt-PT" altLang="pt-PT" sz="2000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 que pode existir… </a:t>
            </a:r>
            <a:r>
              <a:rPr lang="pt-PT" altLang="pt-PT" sz="2000" b="0" i="1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[ 2ª </a:t>
            </a:r>
            <a:r>
              <a:rPr lang="pt-PT" altLang="pt-PT" sz="2000" b="0" i="1" baseline="0" dirty="0" err="1" smtClean="0">
                <a:solidFill>
                  <a:srgbClr val="F8F8F8"/>
                </a:solidFill>
                <a:latin typeface="Arial" panose="020B0604020202020204" pitchFamily="34" charset="0"/>
              </a:rPr>
              <a:t>Leit</a:t>
            </a:r>
            <a:r>
              <a:rPr lang="pt-PT" altLang="pt-PT" sz="2000" b="0" i="1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. </a:t>
            </a:r>
            <a:r>
              <a:rPr lang="pt-PT" altLang="pt-PT" sz="2000" b="0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/ </a:t>
            </a:r>
            <a:r>
              <a:rPr lang="pt-PT" altLang="pt-PT" sz="2000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1 Cor 1 </a:t>
            </a:r>
            <a:r>
              <a:rPr lang="pt-PT" altLang="pt-PT" sz="2000" b="0" i="1" baseline="0" dirty="0" smtClean="0">
                <a:solidFill>
                  <a:srgbClr val="F8F8F8"/>
                </a:solidFill>
                <a:latin typeface="Arial" panose="020B0604020202020204" pitchFamily="34" charset="0"/>
              </a:rPr>
              <a:t>]</a:t>
            </a:r>
          </a:p>
        </p:txBody>
      </p:sp>
    </p:spTree>
    <p:extLst>
      <p:ext uri="{BB962C8B-B14F-4D97-AF65-F5344CB8AC3E}">
        <p14:creationId xmlns="" xmlns:p14="http://schemas.microsoft.com/office/powerpoint/2010/main" val="1830293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1095375"/>
            <a:ext cx="8448675" cy="5399088"/>
          </a:xfrm>
        </p:spPr>
        <p:txBody>
          <a:bodyPr/>
          <a:lstStyle/>
          <a:p>
            <a:pPr>
              <a:spcBef>
                <a:spcPct val="50000"/>
              </a:spcBef>
              <a:spcAft>
                <a:spcPct val="50000"/>
              </a:spcAft>
              <a:defRPr/>
            </a:pPr>
            <a:r>
              <a:rPr lang="pt-PT" sz="1600" i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                                                       </a:t>
            </a:r>
            <a:r>
              <a:rPr lang="pt-PT" sz="1400" i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[ </a:t>
            </a:r>
            <a:r>
              <a:rPr lang="pt-PT" sz="1400" i="1" u="sng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Após a </a:t>
            </a:r>
            <a:r>
              <a:rPr lang="pt-PT" sz="1400" b="1" i="1" u="sng" spc="1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Consagração</a:t>
            </a:r>
            <a:r>
              <a:rPr lang="pt-PT" sz="1400" i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/ À escolha ] </a:t>
            </a:r>
            <a:r>
              <a:rPr lang="pt-PT" sz="1600" i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pt-PT" sz="1600" i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pt-PT" sz="1800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</a:t>
            </a:r>
            <a:r>
              <a:rPr lang="pt-PT" sz="1800" spc="100" dirty="0" smtClean="0">
                <a:solidFill>
                  <a:srgbClr val="FFFFFF"/>
                </a:solidFill>
                <a:latin typeface="Arial" charset="0"/>
              </a:rPr>
              <a:t>1ª</a:t>
            </a:r>
            <a:r>
              <a:rPr lang="pt-PT" sz="1800" spc="100" dirty="0">
                <a:solidFill>
                  <a:srgbClr val="FFFFFF"/>
                </a:solidFill>
                <a:latin typeface="Arial" charset="0"/>
              </a:rPr>
              <a:t>)</a:t>
            </a:r>
            <a:r>
              <a:rPr lang="pt-PT" sz="1600" spc="1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pt-PT" sz="1800" i="1" spc="100" dirty="0" smtClean="0">
                <a:solidFill>
                  <a:srgbClr val="FFFFFF"/>
                </a:solidFill>
                <a:latin typeface="Arial" charset="0"/>
              </a:rPr>
              <a:t>S- </a:t>
            </a:r>
            <a:r>
              <a:rPr lang="pt-PT" sz="1800" i="1" u="sng" spc="100" dirty="0">
                <a:solidFill>
                  <a:srgbClr val="FFFF66"/>
                </a:solidFill>
                <a:latin typeface="Arial" charset="0"/>
              </a:rPr>
              <a:t>Mistério da fé</a:t>
            </a:r>
            <a:r>
              <a:rPr lang="pt-PT" sz="1800" i="1" spc="100" dirty="0">
                <a:solidFill>
                  <a:srgbClr val="FFFF66"/>
                </a:solidFill>
                <a:latin typeface="Arial" charset="0"/>
              </a:rPr>
              <a:t>!</a:t>
            </a:r>
            <a:r>
              <a:rPr lang="pt-PT" sz="1800" i="1" spc="100" dirty="0">
                <a:solidFill>
                  <a:srgbClr val="FFFFFF"/>
                </a:solidFill>
                <a:latin typeface="Arial" charset="0"/>
              </a:rPr>
              <a:t/>
            </a:r>
            <a:br>
              <a:rPr lang="pt-PT" sz="1800" i="1" spc="100" dirty="0">
                <a:solidFill>
                  <a:srgbClr val="FFFFFF"/>
                </a:solidFill>
                <a:latin typeface="Arial" charset="0"/>
              </a:rPr>
            </a:br>
            <a:r>
              <a:rPr lang="pt-PT" sz="1800" i="1" spc="100" dirty="0">
                <a:solidFill>
                  <a:srgbClr val="FFFFFF"/>
                </a:solidFill>
                <a:latin typeface="Arial" charset="0"/>
              </a:rPr>
              <a:t>      </a:t>
            </a:r>
            <a:r>
              <a:rPr lang="pt-PT" sz="1800" i="1" spc="100" dirty="0" smtClean="0">
                <a:solidFill>
                  <a:srgbClr val="FFFFFF"/>
                </a:solidFill>
                <a:latin typeface="Arial" charset="0"/>
              </a:rPr>
              <a:t>P- </a:t>
            </a:r>
            <a:r>
              <a:rPr lang="pt-PT" sz="1800" b="1" spc="100" dirty="0">
                <a:solidFill>
                  <a:srgbClr val="FFFFFF"/>
                </a:solidFill>
                <a:latin typeface="Arial" charset="0"/>
              </a:rPr>
              <a:t>Anunciamos, Senhor, a Vossa morte, </a:t>
            </a:r>
            <a:br>
              <a:rPr lang="pt-PT" sz="1800" b="1" spc="100" dirty="0">
                <a:solidFill>
                  <a:srgbClr val="FFFFFF"/>
                </a:solidFill>
                <a:latin typeface="Arial" charset="0"/>
              </a:rPr>
            </a:br>
            <a:r>
              <a:rPr lang="pt-PT" sz="1800" b="1" spc="100" dirty="0">
                <a:solidFill>
                  <a:srgbClr val="FFFFFF"/>
                </a:solidFill>
                <a:latin typeface="Arial" charset="0"/>
              </a:rPr>
              <a:t>         proclamamos a Vossa Ressurreição.</a:t>
            </a:r>
            <a:br>
              <a:rPr lang="pt-PT" sz="1800" b="1" spc="100" dirty="0">
                <a:solidFill>
                  <a:srgbClr val="FFFFFF"/>
                </a:solidFill>
                <a:latin typeface="Arial" charset="0"/>
              </a:rPr>
            </a:br>
            <a:r>
              <a:rPr lang="pt-PT" sz="1800" b="1" spc="100" dirty="0">
                <a:solidFill>
                  <a:srgbClr val="FFFFFF"/>
                </a:solidFill>
                <a:latin typeface="Arial" charset="0"/>
              </a:rPr>
              <a:t>         Vinde, Senhor Jesus!</a:t>
            </a:r>
            <a:br>
              <a:rPr lang="pt-PT" sz="1800" b="1" spc="100" dirty="0">
                <a:solidFill>
                  <a:srgbClr val="FFFFFF"/>
                </a:solidFill>
                <a:latin typeface="Arial" charset="0"/>
              </a:rPr>
            </a:br>
            <a:r>
              <a:rPr lang="pt-PT" sz="800" b="1" spc="100" dirty="0">
                <a:solidFill>
                  <a:srgbClr val="FFFFFF"/>
                </a:solidFill>
                <a:latin typeface="Arial" charset="0"/>
              </a:rPr>
              <a:t>  </a:t>
            </a:r>
            <a:r>
              <a:rPr lang="pt-PT" sz="2000" b="1" spc="100" dirty="0">
                <a:solidFill>
                  <a:srgbClr val="FFFFFF"/>
                </a:solidFill>
                <a:latin typeface="Arial" charset="0"/>
              </a:rPr>
              <a:t/>
            </a:r>
            <a:br>
              <a:rPr lang="pt-PT" sz="2000" b="1" spc="100" dirty="0">
                <a:solidFill>
                  <a:srgbClr val="FFFFFF"/>
                </a:solidFill>
                <a:latin typeface="Arial" charset="0"/>
              </a:rPr>
            </a:br>
            <a:r>
              <a:rPr lang="pt-PT" sz="800" b="1" spc="100" dirty="0">
                <a:solidFill>
                  <a:srgbClr val="FFFFFF"/>
                </a:solidFill>
                <a:latin typeface="Arial" charset="0"/>
              </a:rPr>
              <a:t/>
            </a:r>
            <a:br>
              <a:rPr lang="pt-PT" sz="800" b="1" spc="100" dirty="0">
                <a:solidFill>
                  <a:srgbClr val="FFFFFF"/>
                </a:solidFill>
                <a:latin typeface="Arial" charset="0"/>
              </a:rPr>
            </a:br>
            <a:r>
              <a:rPr lang="pt-PT" sz="800" b="1" spc="100" dirty="0">
                <a:solidFill>
                  <a:srgbClr val="FFFFFF"/>
                </a:solidFill>
                <a:latin typeface="Arial" charset="0"/>
              </a:rPr>
              <a:t>	 </a:t>
            </a:r>
            <a:r>
              <a:rPr lang="pt-PT" sz="1800" spc="100" dirty="0">
                <a:solidFill>
                  <a:srgbClr val="FFFFFF"/>
                </a:solidFill>
                <a:latin typeface="Arial" charset="0"/>
              </a:rPr>
              <a:t>(2ª)</a:t>
            </a:r>
            <a:r>
              <a:rPr lang="pt-PT" sz="1600" spc="1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pt-PT" sz="1600" spc="1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pt-PT" sz="2600" i="1" spc="100" dirty="0" smtClean="0">
                <a:solidFill>
                  <a:srgbClr val="FFFFFF"/>
                </a:solidFill>
                <a:latin typeface="Arial" charset="0"/>
              </a:rPr>
              <a:t>S- </a:t>
            </a:r>
            <a:r>
              <a:rPr lang="pt-PT" sz="2600" i="1" u="sng" spc="100" dirty="0">
                <a:solidFill>
                  <a:srgbClr val="FFFF66"/>
                </a:solidFill>
                <a:latin typeface="Arial" charset="0"/>
              </a:rPr>
              <a:t>Mistério admirável da nossa fé</a:t>
            </a:r>
            <a:r>
              <a:rPr lang="pt-PT" sz="2600" i="1" spc="100" dirty="0">
                <a:solidFill>
                  <a:srgbClr val="FFFF66"/>
                </a:solidFill>
                <a:latin typeface="Arial" charset="0"/>
              </a:rPr>
              <a:t>!</a:t>
            </a:r>
            <a:br>
              <a:rPr lang="pt-PT" sz="2600" i="1" spc="100" dirty="0">
                <a:solidFill>
                  <a:srgbClr val="FFFF66"/>
                </a:solidFill>
                <a:latin typeface="Arial" charset="0"/>
              </a:rPr>
            </a:br>
            <a:r>
              <a:rPr lang="pt-PT" sz="2600" i="1" spc="100" dirty="0">
                <a:solidFill>
                  <a:srgbClr val="FFFFFF"/>
                </a:solidFill>
                <a:latin typeface="Arial" charset="0"/>
              </a:rPr>
              <a:t>	      </a:t>
            </a:r>
            <a:r>
              <a:rPr lang="pt-PT" sz="2600" i="1" spc="100" dirty="0" smtClean="0">
                <a:solidFill>
                  <a:srgbClr val="FFFFFF"/>
                </a:solidFill>
                <a:latin typeface="Arial" charset="0"/>
              </a:rPr>
              <a:t>P- </a:t>
            </a:r>
            <a:r>
              <a:rPr lang="pt-PT" sz="2600" b="1" spc="100" dirty="0">
                <a:solidFill>
                  <a:srgbClr val="FFFFFF"/>
                </a:solidFill>
                <a:latin typeface="Arial" charset="0"/>
              </a:rPr>
              <a:t>Quando comemos deste pão</a:t>
            </a:r>
            <a:br>
              <a:rPr lang="pt-PT" sz="2600" b="1" spc="100" dirty="0">
                <a:solidFill>
                  <a:srgbClr val="FFFFFF"/>
                </a:solidFill>
                <a:latin typeface="Arial" charset="0"/>
              </a:rPr>
            </a:br>
            <a:r>
              <a:rPr lang="pt-PT" sz="2600" b="1" spc="100" dirty="0">
                <a:solidFill>
                  <a:srgbClr val="FFFFFF"/>
                </a:solidFill>
                <a:latin typeface="Arial" charset="0"/>
              </a:rPr>
              <a:t>	          e bebemos deste cálice, </a:t>
            </a:r>
            <a:br>
              <a:rPr lang="pt-PT" sz="2600" b="1" spc="100" dirty="0">
                <a:solidFill>
                  <a:srgbClr val="FFFFFF"/>
                </a:solidFill>
                <a:latin typeface="Arial" charset="0"/>
              </a:rPr>
            </a:br>
            <a:r>
              <a:rPr lang="pt-PT" sz="2600" b="1" spc="100" dirty="0">
                <a:solidFill>
                  <a:srgbClr val="FFFFFF"/>
                </a:solidFill>
                <a:latin typeface="Arial" charset="0"/>
              </a:rPr>
              <a:t>	          anunciamos, Senhor, a Vossa morte,</a:t>
            </a:r>
            <a:br>
              <a:rPr lang="pt-PT" sz="2600" b="1" spc="100" dirty="0">
                <a:solidFill>
                  <a:srgbClr val="FFFFFF"/>
                </a:solidFill>
                <a:latin typeface="Arial" charset="0"/>
              </a:rPr>
            </a:br>
            <a:r>
              <a:rPr lang="pt-PT" sz="2600" b="1" spc="100" dirty="0">
                <a:solidFill>
                  <a:srgbClr val="FFFFFF"/>
                </a:solidFill>
                <a:latin typeface="Arial" charset="0"/>
              </a:rPr>
              <a:t>	          esperando a Vossa vinda gloriosa.</a:t>
            </a:r>
            <a:r>
              <a:rPr lang="pt-PT" sz="2400" b="1" spc="100" dirty="0">
                <a:solidFill>
                  <a:srgbClr val="FFFFFF"/>
                </a:solidFill>
                <a:latin typeface="Arial" charset="0"/>
              </a:rPr>
              <a:t/>
            </a:r>
            <a:br>
              <a:rPr lang="pt-PT" sz="2400" b="1" spc="100" dirty="0">
                <a:solidFill>
                  <a:srgbClr val="FFFFFF"/>
                </a:solidFill>
                <a:latin typeface="Arial" charset="0"/>
              </a:rPr>
            </a:br>
            <a:r>
              <a:rPr lang="pt-PT" sz="800" b="1" spc="100" dirty="0">
                <a:solidFill>
                  <a:srgbClr val="FFFFFF"/>
                </a:solidFill>
                <a:latin typeface="Arial" charset="0"/>
              </a:rPr>
              <a:t>  </a:t>
            </a:r>
            <a:r>
              <a:rPr lang="pt-PT" sz="2100" i="1" spc="100" dirty="0">
                <a:solidFill>
                  <a:srgbClr val="FFFFFF"/>
                </a:solidFill>
                <a:latin typeface="Arial" charset="0"/>
              </a:rPr>
              <a:t/>
            </a:r>
            <a:br>
              <a:rPr lang="pt-PT" sz="2100" i="1" spc="100" dirty="0">
                <a:solidFill>
                  <a:srgbClr val="FFFFFF"/>
                </a:solidFill>
                <a:latin typeface="Arial" charset="0"/>
              </a:rPr>
            </a:br>
            <a:r>
              <a:rPr lang="pt-PT" sz="800" i="1" spc="100" dirty="0">
                <a:solidFill>
                  <a:srgbClr val="FFFFFF"/>
                </a:solidFill>
                <a:latin typeface="Arial" charset="0"/>
              </a:rPr>
              <a:t/>
            </a:r>
            <a:br>
              <a:rPr lang="pt-PT" sz="800" i="1" spc="100" dirty="0">
                <a:solidFill>
                  <a:srgbClr val="FFFFFF"/>
                </a:solidFill>
                <a:latin typeface="Arial" charset="0"/>
              </a:rPr>
            </a:br>
            <a:r>
              <a:rPr lang="pt-PT" sz="800" i="1" spc="100" dirty="0">
                <a:solidFill>
                  <a:srgbClr val="FFFFFF"/>
                </a:solidFill>
                <a:latin typeface="Arial" charset="0"/>
              </a:rPr>
              <a:t>	</a:t>
            </a:r>
            <a:r>
              <a:rPr lang="pt-PT" sz="800" i="1" spc="100" dirty="0" smtClean="0">
                <a:solidFill>
                  <a:srgbClr val="FFFFFF"/>
                </a:solidFill>
                <a:latin typeface="Arial" charset="0"/>
              </a:rPr>
              <a:t>	</a:t>
            </a:r>
            <a:r>
              <a:rPr lang="pt-PT" sz="1800" spc="100" dirty="0" smtClean="0">
                <a:solidFill>
                  <a:srgbClr val="FFFFFF"/>
                </a:solidFill>
                <a:latin typeface="Arial" charset="0"/>
              </a:rPr>
              <a:t>(</a:t>
            </a:r>
            <a:r>
              <a:rPr lang="pt-PT" sz="1800" spc="100" dirty="0">
                <a:solidFill>
                  <a:srgbClr val="FFFFFF"/>
                </a:solidFill>
                <a:latin typeface="Arial" charset="0"/>
              </a:rPr>
              <a:t>3ª)</a:t>
            </a:r>
            <a:r>
              <a:rPr lang="pt-PT" sz="1600" spc="1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pt-PT" sz="1800" i="1" spc="100" dirty="0" smtClean="0">
                <a:solidFill>
                  <a:srgbClr val="FFFFFF"/>
                </a:solidFill>
                <a:latin typeface="Arial" charset="0"/>
              </a:rPr>
              <a:t>S- </a:t>
            </a:r>
            <a:r>
              <a:rPr lang="pt-PT" sz="1800" i="1" u="sng" spc="100" dirty="0">
                <a:solidFill>
                  <a:srgbClr val="FFFF66"/>
                </a:solidFill>
                <a:latin typeface="Arial" charset="0"/>
              </a:rPr>
              <a:t>Mistério da fé para a salvação do mundo</a:t>
            </a:r>
            <a:r>
              <a:rPr lang="pt-PT" sz="1800" i="1" spc="100" dirty="0">
                <a:solidFill>
                  <a:srgbClr val="FFFF66"/>
                </a:solidFill>
                <a:latin typeface="Arial" charset="0"/>
              </a:rPr>
              <a:t>!</a:t>
            </a:r>
            <a:r>
              <a:rPr lang="pt-PT" sz="1800" i="1" spc="100" dirty="0">
                <a:solidFill>
                  <a:srgbClr val="FFFFFF"/>
                </a:solidFill>
                <a:latin typeface="Arial" charset="0"/>
              </a:rPr>
              <a:t/>
            </a:r>
            <a:br>
              <a:rPr lang="pt-PT" sz="1800" i="1" spc="100" dirty="0">
                <a:solidFill>
                  <a:srgbClr val="FFFFFF"/>
                </a:solidFill>
                <a:latin typeface="Arial" charset="0"/>
              </a:rPr>
            </a:br>
            <a:r>
              <a:rPr lang="pt-PT" sz="1800" i="1" spc="100" dirty="0">
                <a:solidFill>
                  <a:srgbClr val="FFFFFF"/>
                </a:solidFill>
                <a:latin typeface="Arial" charset="0"/>
              </a:rPr>
              <a:t>		      </a:t>
            </a:r>
            <a:r>
              <a:rPr lang="pt-PT" sz="1800" i="1" spc="100" dirty="0" smtClean="0">
                <a:solidFill>
                  <a:srgbClr val="FFFFFF"/>
                </a:solidFill>
                <a:latin typeface="Arial" charset="0"/>
              </a:rPr>
              <a:t> P- </a:t>
            </a:r>
            <a:r>
              <a:rPr lang="pt-PT" sz="1800" b="1" spc="100" dirty="0">
                <a:solidFill>
                  <a:srgbClr val="FFFFFF"/>
                </a:solidFill>
                <a:latin typeface="Arial" charset="0"/>
              </a:rPr>
              <a:t>Glória a Vós que morrestes na cruz </a:t>
            </a:r>
            <a:br>
              <a:rPr lang="pt-PT" sz="1800" b="1" spc="100" dirty="0">
                <a:solidFill>
                  <a:srgbClr val="FFFFFF"/>
                </a:solidFill>
                <a:latin typeface="Arial" charset="0"/>
              </a:rPr>
            </a:br>
            <a:r>
              <a:rPr lang="pt-PT" sz="1800" b="1" spc="100" dirty="0">
                <a:solidFill>
                  <a:srgbClr val="FFFFFF"/>
                </a:solidFill>
                <a:latin typeface="Arial" charset="0"/>
              </a:rPr>
              <a:t>		          e agora viveis para sempre.</a:t>
            </a:r>
            <a:br>
              <a:rPr lang="pt-PT" sz="1800" b="1" spc="100" dirty="0">
                <a:solidFill>
                  <a:srgbClr val="FFFFFF"/>
                </a:solidFill>
                <a:latin typeface="Arial" charset="0"/>
              </a:rPr>
            </a:br>
            <a:r>
              <a:rPr lang="pt-PT" sz="1800" b="1" spc="100" dirty="0">
                <a:solidFill>
                  <a:srgbClr val="FFFFFF"/>
                </a:solidFill>
                <a:latin typeface="Arial" charset="0"/>
              </a:rPr>
              <a:t>		          Salvador do mundo, salvai-nos!</a:t>
            </a:r>
            <a:br>
              <a:rPr lang="pt-PT" sz="1800" b="1" spc="100" dirty="0">
                <a:solidFill>
                  <a:srgbClr val="FFFFFF"/>
                </a:solidFill>
                <a:latin typeface="Arial" charset="0"/>
              </a:rPr>
            </a:br>
            <a:r>
              <a:rPr lang="pt-PT" sz="1800" b="1" spc="100" dirty="0">
                <a:solidFill>
                  <a:srgbClr val="FFFFFF"/>
                </a:solidFill>
                <a:latin typeface="Arial" charset="0"/>
              </a:rPr>
              <a:t>		          Vinde, Senhor Jesus!</a:t>
            </a:r>
            <a:endParaRPr lang="pt-PT" sz="2200" b="1" spc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2195513" y="1335088"/>
            <a:ext cx="2592387" cy="0"/>
          </a:xfrm>
          <a:prstGeom prst="line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>
              <a:solidFill>
                <a:srgbClr val="F8F8F8"/>
              </a:solidFill>
            </a:endParaRP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395288" y="836613"/>
            <a:ext cx="8353425" cy="0"/>
          </a:xfrm>
          <a:prstGeom prst="line">
            <a:avLst/>
          </a:prstGeom>
          <a:noFill/>
          <a:ln w="31750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8133" name="Line 6"/>
          <p:cNvSpPr>
            <a:spLocks noChangeShapeType="1"/>
          </p:cNvSpPr>
          <p:nvPr/>
        </p:nvSpPr>
        <p:spPr bwMode="auto">
          <a:xfrm>
            <a:off x="2700338" y="2682875"/>
            <a:ext cx="2665412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8134" name="Line 7"/>
          <p:cNvSpPr>
            <a:spLocks noChangeShapeType="1"/>
          </p:cNvSpPr>
          <p:nvPr/>
        </p:nvSpPr>
        <p:spPr bwMode="auto">
          <a:xfrm>
            <a:off x="3851275" y="4868863"/>
            <a:ext cx="2665413" cy="0"/>
          </a:xfrm>
          <a:prstGeom prst="line">
            <a:avLst/>
          </a:prstGeom>
          <a:noFill/>
          <a:ln w="254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4813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63525"/>
            <a:ext cx="854710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7" name="Picture 22" descr="BREAD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0350"/>
            <a:ext cx="12969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6" name="Raio 9"/>
          <p:cNvSpPr>
            <a:spLocks noChangeArrowheads="1"/>
          </p:cNvSpPr>
          <p:nvPr/>
        </p:nvSpPr>
        <p:spPr bwMode="auto">
          <a:xfrm rot="-5758268">
            <a:off x="1402556" y="3745707"/>
            <a:ext cx="252413" cy="736600"/>
          </a:xfrm>
          <a:prstGeom prst="lightningBol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WordArt 3"/>
          <p:cNvSpPr>
            <a:spLocks noChangeArrowheads="1" noChangeShapeType="1"/>
          </p:cNvSpPr>
          <p:nvPr/>
        </p:nvSpPr>
        <p:spPr bwMode="auto">
          <a:xfrm>
            <a:off x="1979712" y="974279"/>
            <a:ext cx="3024336" cy="3551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kern="10" baseline="0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/>
              </a:rPr>
              <a:t>- Aclamações -</a:t>
            </a:r>
            <a:endParaRPr lang="pt-PT" sz="3600" kern="10" baseline="0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1" descr="http://t3.gstatic.com/images?q=tbn:ANd9GcTbPovwDdUKRY-3l0GKCq83ZJla7_w57JpnXKc3Xvijd3oYxDP7_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4418013"/>
            <a:ext cx="2373313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4" descr="http://t3.gstatic.com/images?q=tbn:ANd9GcQOR8FS59EZYg9v2c-QC_aeDDhllFYZoyushN-UdXskMia5_Nx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4471988"/>
            <a:ext cx="2324100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15" descr="http://t3.gstatic.com/images?q=tbn:ANd9GcTB5guPMX8FlLHudFu6xL336ILiUmxAw-Qpzm9DSYwUqC0RIDybf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095375"/>
            <a:ext cx="200342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13" descr="http://t1.gstatic.com/images?q=tbn:ANd9GcSdbZ2V92Kvb2YPCxAjt-W-LvyLlaSKDcCCviWq223cieJYh7R5T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706563"/>
            <a:ext cx="1573212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Line 3"/>
          <p:cNvSpPr>
            <a:spLocks noChangeShapeType="1"/>
          </p:cNvSpPr>
          <p:nvPr/>
        </p:nvSpPr>
        <p:spPr bwMode="auto">
          <a:xfrm>
            <a:off x="468313" y="836613"/>
            <a:ext cx="8207375" cy="0"/>
          </a:xfrm>
          <a:prstGeom prst="line">
            <a:avLst/>
          </a:prstGeom>
          <a:noFill/>
          <a:ln w="31750">
            <a:solidFill>
              <a:srgbClr val="9999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4915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69875"/>
            <a:ext cx="854710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0" name="Picture 22" descr="BREAD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0350"/>
            <a:ext cx="12969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61" name="Picture 2" descr="http://3.bp.blogspot.com/_nTfykxtooCU/TKyT7vYuc3I/AAAAAAAAAJo/4PxjX8jwws4/s1600/57%2520Comunidad%2520orando_jp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349500"/>
            <a:ext cx="412432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900559" y="980728"/>
            <a:ext cx="4823569" cy="533426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kern="10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srgbClr val="92D050">
                      <a:alpha val="40000"/>
                    </a:srgbClr>
                  </a:outerShdw>
                </a:effectLst>
                <a:latin typeface="Arial Black"/>
              </a:rPr>
              <a:t>Pai Nosso …</a:t>
            </a:r>
            <a:endParaRPr lang="pt-PT" sz="3600" kern="10" dirty="0">
              <a:ln w="11430">
                <a:solidFill>
                  <a:srgbClr val="00B050"/>
                </a:solidFill>
              </a:ln>
              <a:solidFill>
                <a:srgbClr val="B8CAFF">
                  <a:lumMod val="90000"/>
                </a:srgbClr>
              </a:solidFill>
              <a:effectLst>
                <a:outerShdw blurRad="50800" dist="38100" dir="2700000" algn="tl" rotWithShape="0">
                  <a:srgbClr val="F8F8F8">
                    <a:alpha val="4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5" name="WordArt 5"/>
          <p:cNvSpPr>
            <a:spLocks noChangeArrowheads="1" noChangeShapeType="1" noTextEdit="1"/>
          </p:cNvSpPr>
          <p:nvPr/>
        </p:nvSpPr>
        <p:spPr bwMode="auto">
          <a:xfrm rot="20320373">
            <a:off x="1146127" y="2583688"/>
            <a:ext cx="4970084" cy="759619"/>
          </a:xfrm>
          <a:prstGeom prst="rect">
            <a:avLst/>
          </a:prstGeom>
          <a:ln w="12700"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i="1" kern="10" baseline="0">
                <a:ln w="19050">
                  <a:solidFill>
                    <a:srgbClr val="000000"/>
                  </a:solidFill>
                </a:ln>
                <a:solidFill>
                  <a:srgbClr val="00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56000"/>
                    </a:schemeClr>
                  </a:outerShdw>
                </a:effectLst>
                <a:latin typeface="Arial"/>
                <a:cs typeface="Arial"/>
              </a:rPr>
              <a:t>“Abbá!”</a:t>
            </a:r>
            <a:endParaRPr lang="pt-PT" sz="3600" i="1" kern="10" baseline="0" dirty="0">
              <a:ln w="19050">
                <a:solidFill>
                  <a:srgbClr val="000000"/>
                </a:solidFill>
              </a:ln>
              <a:solidFill>
                <a:srgbClr val="CCEC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schemeClr val="tx1">
                    <a:alpha val="56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>
            <a:off x="900113" y="1628775"/>
            <a:ext cx="3883025" cy="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65" name="AutoShape 6" descr="data:image/jpeg;base64,/9j/4AAQSkZJRgABAQAAAQABAAD/2wCEAAkGBhQSERQUExQWFRUVGBgVFxUYFBgUHBgXFxQWFBcVGBcXHCYeGBokGhQXHy8gIycpLCwsFR4xNTAqNSYrLCkBCQoKDgwOGg8PGikeHBwpKSwpLCkpKSwpKSkpKSkpKSkpKSkpLCkpLCwpKSwsLCkpLCkpKSwpKSwsLCwpLCwpKf/AABEIAMUBAAMBIgACEQEDEQH/xAAbAAABBQEBAAAAAAAAAAAAAAAFAAIDBAYBB//EAD0QAAEDAQYDBgQEBQIHAAAAAAEAAhEDBAUSITFBUWFxBiKBkaHwEyOxwRQy0eEzQlJy8RViBxY0kpOiwv/EABoBAAMBAQEBAAAAAAAAAAAAAAECAwQABQb/xAAkEQACAgIDAQACAgMAAAAAAAAAAQIRAyEEEjFBIlETMgUUQv/aAAwDAQACEQMRAD8A3TUpSC4QsJQ7K6kAugJkcIpJFJMccC6VxxULqumfvguOLIC7jhUjeTWzJ5jnr65aIVeHadlMSfATuhaD0bNAXpGuBqR5rzu3dtqjjDYbzQmpe9V2rjnz9hI8leFFi/Z6ubU3+oeYUdUheXULXV3g8iI9UasFvcCIcW8pJHTPRTfI6+oquNfjD14boFVRQ2guHeyMa7e+aHWhsEyEVkjPwHRw9KbyonBTPULyiEieoiFKVEUTiF6gcp3qByIjBdbUquSpa57xUJKr8M0nsaSkEkgUBSRcKUpPKL8ChpCTdUpTVMI9wXQ1NanSnQp70nBMY7JdxKZQfK7KaF1OcIlMNWE4tVK12kMEk8fBc2FI5abZh4LNXj2kDSQCPekIT2h7Sk91hyB81l3Vyc1K2yyqJoLV2mc7TL10/wAoRaLW55zKqMCmQ8CnY5p46IhYqUGDoUOai9h7zfQ9Nj9lDLLRfEthSnZgRESpDd5iW6jbipLuafL3KJfCwmdisjkzdFIqXfW2O2o96FE6t3io3LwPDl0TKtinvN1Go0kK5dzsMf0lJ2ado6cFJGUtNEtcQclWci9+0oqucPyk5HnGY6oQ4r04u0medJU6InhRuUjlGVRCkLgoXhWcC4+gURGjPV/zFQuUtrHeKhVDM1s6FILOVGzVFadnyTqmjkigLMm/AKJ/hikbMj1Q1Av8OU00SiZs65+HKHRHUDTQK78IoibMkLOV3RAo9nauhNanEqATrU5QVbSGmCefhouNtBInAQ07yCY44dUUw0SVqsCTosH2tvzMsB/u68FpO015ilSPHQdV5Zaqpe4ycuPFJN26KRVKyB7i4ngux4qRtPJcLgEUCvrONHv3qp9goMafjyXNWFMlnNErrqQ7kfZCFU3/AOVcsbu9Hj4qGSGjRjls19kbl0+iNUaONhG6AsqYWNfkAeOgIGh5H7rR3fUDmhzctnDh+0rBJVs2qQyyujLdpjwT20s8Dd802uId1RK76MnEuUbY8pUrBVtsrHAWQfxXfNmCQ0BpJcTwJ7sLL2u6arCQ5hy4ZjwIWvvCzvbanVGElzmtaGnJgbBlxIzJnQdUhZnh3fzncfVanP8Aj0tmdY++3owL2RtHouBq21sxU9cwdjv4FV7+uin8BtdrQx0gEDIEHKY4qsM3Z1Qk8PVdrM/Y7JKvuuvLRTXRRRs0Mj0WuEbMM5UzyG9qMVXBVA1Fu0LPnuQwBUoi3s5TZ3gtpYLqlgKyNnb3gvVLqs3ympoxD2ARunkmuufktYLMOC5+FHBP1B2Mkbn5Lgubktd+GC5+ECFHdmZL/RuSX+jclrvwgXRYwuaO7F5q4+oBqusVCrahOZ3iPfSVjbKJWQWmyGvUGeDCJkCSM8hB45+SIWSxCmCZlx/MdMRzzwzA1QuzW/C9/MCPCdtyq1pvioQ7QtAdlAB0KVND9WzO9srz+JVwA5Ny8TqVmjl9lJbbTic48TP7KpjJU07GdIkL8vfvZMjxXC8DnHkFG6sSq2TJJHinMdkfeir4uacKiYFlkHRWbM+HBUWmVZolLJaKwZu7JZxVszm7uBw/3AE/srPZ21kZHb1GiH9na/yXnem4OHQ5H1IRJtENc9zdHHEP7S0GPLLwWCUfhuiEbxqAEDXcHlAhW7rtHNZd9uJwg7AgHeJ0KMXbaFFqjVFfiHK9OXAqXBIVUVgVYoVURX4D77ux1UMI/kOfT2EL7VUi1tKJwuEE7S3Qf+xP+Fr6bQql52ZhpuFT8kT5aEcCrQ/F2RnJyXUytzNR1ze6UHuho20lGan5T0Xq4/Dycnp5H2j/AOoeheJE+0J+e/qhg1Tk2SWb87eoXsN1s+U3ovILIO+3qF7Jdg+U3onicT4EsCkATg1GwEIplOFJThqcGoWcQfCXTRVgBdwoHA9AbawtquccgXQB/tI1nzHgr1O2fEE4nRJAAkb8syVTvEPjvGYzExoctvchYZO0aYqitan4XiI7w/ZDrc84HxuD56J1prYiIk65eStWej8RuRGICXDTIcOMKd2yviPPbSDMc1HOULUXw5pJD2iOJifTNZa0wHENkjmmqiUtbInOTZ4LoHHNcJKJMd4+/FLEmBicAmAPa5W6L81UarNByb4PD02HZqpAqNP8wj6u/wDlGbM6aYB1a14PTMhB+zdmEfEqOwtxgknoABlxJK01KxMcHFjw4CdPJYJyV0epGDqzP2vXLj+6s2K0wq9so4XHh+6ZQkJHs0QDzbwhEbDbgSsq+urdgtGaUpo3lndITrwsgqMg8QfIyhV228aIxTrSFeNNGPInF2jOVrNgrEAZGCPfVWav5T0RO1WUOB5CQfBC67u4ei38edxPNzr8r/Z5Hf5+e/qhiI3475z+qHq1kGrJ7F/EZ1H1Xsl3D5bei8csH8RvUL2W7v4beiZPRzVFoBdSCRKIp2U4JsrsrjhyQK5iSlA4E2egKVMAx3RBMa+9ELvq3BzYHU+WmRy6ck62nLWTzM+iC218NniYHQZn1I8lik/hqjH6yjWtMHWOajs19Oo1GvgGJyOhBBEeqqVnknIqk8l+UZzAz8tdFBelW/iIrTaC8mTBJnz2Kq1bC8jEAYznwznmu3jZX0zMyDtGm6mu+/A1uB7ZaZaeh4ToQqJEnX0Gwul3BS2miwflqY+HdiB/unfkq6YkxSnNcmgpY0yATNartIQqDH5q5TTDx9PQuzZpvsr2VNDhE8OB8x6ptSp+Hq12tnDha4dSxs+qzFx3x8I4XZsIhw5H77rW0WitTLQ5pkQ2pxGfdeNR1XnTi4y34e5ilGcbXpXuy96NTu1jhJyBPGY8krbR+G5zTtpwOWRHUKWhc34d7PiNbUJExqBzHRErysjatMvPdLG5cCB/KUtq6QyT9MxUrZqayvzlQimVapiFSjrDFkrlaChbw0CSsebXhGeSgqXo5+mQTwgyGbJHxm2N84pa3ooa/wCQ9EIud6K2k9w9FvxR6o8nNLtI8ivp3zn9UPKt3ufnP6qmqEWy1dv8RnUL2e7/AOG3ovGLt/is6hey2E9xvRMgMttTlGCkXpgEmJdDlDiXPirjifEuF6rOtIGqBX12sZSBg5rkrOKWbjAynQ7KhelMgidAMI5xqfMnzUtOoWw5vdEjMjLX35KO9K0txaA+o+wzXn2bfDN1AQ4wdnHyac/RUbPa/iNM5EZe/eyu1rYMRcdIPq0gD1Q+yswBhGRd9+J4Ql1Qrey1UrOe0h2oAE+frkhden4ohWqOaSCGjec+EjXRUK1Mv0cPArhXsqNMLmJNIg5pyoIzoXZSCSIpIwq9Z9JQ9iJWdNeh4+khVmy1ntPdJB6qIKazarPOfw2Yo7NZd19VS2CQcuE+qvD4lSGucSPRZ6wmCtlc7AVkkkmel2pFRl1ZLlS7gxjnuyDQStMyzhZvtnay1raY/mzPRp08/oqwjbM0smmZWtWLnSf8chyU1Aqo0qxQK2mJs090Iraz8t3RCbncidtf8t3RWh4ZpenkN6fxX9SqqmvJ3zX9SqiLJsu3afms/uC9gsj+43ovHLsPzW9V6dTvABjeidPQKsNG0gKJ1uA9+/YWetF780FvW/S0ZLk7Y3U2Na9mt1KGWrtbTbv6rz+0XpUfq4+CqEq3RR9diWaq9u2TngtZ5rMVaxcZJkqJ5XGvSuXxAN9UZBMtgSGggl7eOEO3OeiV/CGDgGzpEiTnHkFqbJRHw2gjYEgwcxuec7rHdrLTUL3jAcOGASIhoInfj5yvNkqRsUrZjK1XETwH7qdjw5gB1H0GeXRVpz8/oUqbHFwa0EuOYj3yU0ALX3ic0POr2DPYwIkeQQCmyct1qfwlR1LC4DBGIZxhdBBb035LPCm6k8Ym5wHAHcES12W2YKqBlm+7qNJlN7jDniMJGwaO9PkEGlFb/vR9dzScmtAAGsZCShaZeAHYksS4u4Vwg5j8+Cu06+Sr0qCvU7Hx8EG6VseKbejtCqjFla0jn78lHYLCDHd99Ucs1wMdvgI3z+gUJXN6Ruxr+NXJoVjpLR3VaoIzUFi7JsIHz3f+Ph4opS7N5D4dRp4z3T+gSZONle0i65WJ6bDDK4KxXbiqDWYBsz6krVNsz2DvAjnqPMZLB9pa2K0v5Q3yAQ4/ZSpksvXraYMlT0XKtiUtJy3GU1N0PyV68K3y3dEEu60wpbzt4+G7oqReiElswn+mvqveRAEnMmPAKa7LqAqkVhIEZA5Gd5GoVmg8tbJaQJ1jLMlIyTIk8lknlbbRvxcaGmzU0OxVmJZVaHBp7paHnInMEHXwQrtRc9ehWw0cdRhaHiBJAkggxrBBWku2oW2doIIkggcgdfNVBerqlqJOgOBvRoiPOVCOacX7ZefEjLS0eevvF856qvXtbnar0bth2LbVZUtVIw9rcT2bOwjvEcHQJ5wvNSVtWTstHlZMbg6Y0PTsSYUtFSOR/SLQ5zpXWuTTouNOa34oatkpM9xptIEEzziPugnaGzzRrk8Gx6T+iOFUb3pYqFUcQffovNa0aY+nkjRr4ptqOHA4bfbNSwordmwLLH+xV+E5tFV7ZfUD2AE56A6xlBBQ19sc6A5xIGQ3gcB+iYy0d3DMb6cePFQytNCBilUplszyzGZ8ENqkSYCiCfM6oVR1jgrtisuJU2o3dX5VyBFWy5ZLI1pzbPhKI0q2EzhA8APoJVWm4CApaBzJ8kaLUW32gnOensq+x+ETvxmChLIA8V2pVkalE6jVWW+DLTrt+3RGrFbgTmI1jPLiMtivPbLaoMGfZRq7bx2ncRv1zV4MjOJ6NRcMI4bbzOxQrtB2RpWpuJkU6sajIOPBw++vVAP+YjTeADlMnNbK77wFQA+o04qrSZG5Q2eQXjdtSg8sqsLXDj9QdCFAHQvaL4uilaaZY+Mx3Xxm0nQj0XkV8XJVsz8NRscHbOHEH7LPKFGiGXsV22sgJv4wmJUTWTOcfdN+BlIPmsmR/o34IatouOeXU6g5T5KrZaD3EFkToZ4K1ZWdyqSDAYcxtt5ZrtzCCFCSpWav+jQUK9Q0msfhBbMR9J4KDszbHioGPpOJBJBDdCd5RE0pgq/SkRCipbsdyohvi3Gk2lTmMZLnz/SDEeJ+izP/ABJuBoFKvRZAcIqYRkDlhc6NJkieS1tpoufaBipY2fDwh2XddmM56yqna+9KdGzvpZYntwtaOeU9AJWjjwcpJR9Zi5DjKGzx/CkKaJNsQOoU9KzNGy97H/jZt7Z4ssqQJ+EU9lldP5SjQaAnBelj4FeszS5H6R6cFDWbLXDkU4JzSvnD0DyK3UML3N4E/qqFU90jmtF2ssuCu7nB9FmnHULMlTKSZSwKRrOa4HGUYoXYxxBdIB3Cq2Ik2ChQKc2itjZexDHQcboIkHKESPZulQ0E4mmHHMgtzITUHqYV1CAB5opdjAGj77Kk/NyIWYQBlsjSDH0tuGfgk2qCeHJMdV1kKMOgyiUsnfVHv69Ux9WRmc9v1ULnLj6kpkgNkvxCr13ViXcxwQum6VPZKha4kJ1oVhAV8VSfqtj2evQtbmchr0ylYWz1IdPVFLgvcfGwVB8t/dJ/pJ0eDxCeH9ieTyj0yjewLMbcwRIAMk8RwnkmVvhW2mWOhw4ZAg6AgagrKXbanWS0OY7NmKY2IOYcPqr9/WfBV+LSIDXjECMs94nzha1FPRldrYFt3YOpTkNq0yf5WuBYXHgJylY6pXcCWQcU4YjeYiOq9Xs15Yo+IMwAZjP3BKzF82AU7Y6o2AXtluogmA908f1WXNx4xXajXh5WRvrYMsN21TSwl4Z8QYQ0tJcRrn/Toitm7LODQ6m/G6JLS3BAOUyTGXAxqFGap2nQAncwNz+iJXXaQ52ZOfOYIWRYFLTNb5Mo7RLSsL2kB7S3r+u6uBqG0L0cKhaT4HlvHFXm21rqBqj+X8w4c+izZOI47jsrHlKepaZYtd6tpUnOcYDQvKrxvN1aq55zLj4AbN6DJX7/AL8daDgGVMZn/cdkOpwBAXu/4zjVHs/Wefy8qb6oa1nE+CmaFC+p1UTnle0pqJ50ouRbxBNdVA1VUYjyCcKWeeSf+Zvwm8S+s9XauO3XKZySeV8eeoYvt9Sh1N3EFp8DI9CsNVW8/wCILpY3rl5Z/ZYJzpH1UWvyHfhButVYaE0wYkQsnK2nZyoDRPl9SmaDjCt2WksGEnu5anTmPPPzV6+6pNBx0wjFI/7foUyvdMtxM5d3oJy8UBvO9i2i9h3Ajx1+ibwZ16AaTZKvMETnrsqliEknp9ERZT0RRyWjrKfmuVGwrOLSVBXeNtEwWkVnQoy5Pcq7nqlE26J2vzUlIw5VsalDs0QWXWDadfRd0ygTxHoQo6D2k4XZbg9dv2VgPBGE+aJ3pqbLX/E2Zr9X0e47+3Yo1clRtWn8N2ZYZBjSdPIrB3PezqFQ4Tk4QRx5e+C1/Zy8WlxkGDtMdOOX6LTCVtGeSpMvWiwuY85gxvmfIx9eCVWzNrUzJ74PdMaCAR1BI0R9mF7QHCCfyu4xr1VO03G5kuZtsJ0jXP3mtFp6Zn2naMNXcQSIMh0fqh1S8DRqZkaTA9JRy+qgplzoEjL7Lzy87XjeT95WScOjNUZ9kG7Rfvfa4HbPmfD3krFm7SuYxwafzaidt/uPFZDGufFKl3DYYdWEmMhKRqDdCPjFL454qq5LSpC0FzUC5jaEJNoPFcNcrv8AaZ3VBU1vBQuAOplDjXKQtJQfMfh3RHtFI5Bdeo6RySe5ZCpj+3b5wjkT5wsAypnC3nbUfSF5+T3vFLWwyJKohabsrU+W8dPXILN0hII4aIz2TPzA3iR5T780rDD09KsjiGDPXP1n30Xn/bao0WhwbvE9Tm71W+xANk5Aa9BqvJrxtBqVnOO7ifVOwsvWNucdPuiQq5ngqFlbn4D6KedI1Qih0yyNT79VBaHwpifNUa5ToEnRx9VV3vTnhRwnJMla/JS0nqqDCmaNEQElJxOW40U7KhVQnvSrD6c57pkzhwcdVobmvLvDMDms2Qp7E/OJVIumBqz1C0WknMHP3MZKKrf1QDeNjnOQ3lCbqtoNMEEy1Svq4l6KpqzA00wPftrLmunceXD7rC1NStx2kY1jSJk7+91hapzWLkM0wVIaXLgKRXFhY5wldBSXISjHUk1xXA5CzqHykEwuSaVyYD2lhScUkkxajJdsh3Z/2j6uH3XnoHe8R6pJJPoZfCVg78IndFTBWa4bOB9Rl6riSD9ERue0doLaD43y88ivOWtkkpJJ2NIM2RuXh9lI1qSSZDolrGMkOrnP3xSSTwFmcbT+6aGTPJcSTMmNaPqAu8OqSSKOJncVMNMsvXgkkmRw0t3SoughJJE4MXZbXNqhmzvRH6FsLc45fTPqkktUH+Jmn/YyV/2oueRzQF5zSSWTKVXgxJJJZgoSSSSDGEmOCSSDCNJTgkklRx//2Q=="/>
          <p:cNvSpPr>
            <a:spLocks noChangeAspect="1" noChangeArrowheads="1"/>
          </p:cNvSpPr>
          <p:nvPr/>
        </p:nvSpPr>
        <p:spPr bwMode="auto">
          <a:xfrm>
            <a:off x="4551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9166" name="AutoShape 8" descr="data:image/jpeg;base64,/9j/4AAQSkZJRgABAQAAAQABAAD/2wCEAAkGBhQSERQUExQWFRUVGBgVFxUYFBgUHBgXFxQWFBcVGBcXHCYeGBokGhQXHy8gIycpLCwsFR4xNTAqNSYrLCkBCQoKDgwOGg8PGikeHBwpKSwpLCkpKSwpKSkpKSkpKSkpKSkpLCkpLCwpKSwsLCkpLCkpKSwpKSwsLCwpLCwpKf/AABEIAMUBAAMBIgACEQEDEQH/xAAbAAABBQEBAAAAAAAAAAAAAAAFAAIDBAYBB//EAD0QAAEDAQYDBgQEBQIHAAAAAAEAAhEDBAUSITFBUWFxBiKBkaHwEyOxwRQy0eEzQlJy8RViBxY0kpOiwv/EABoBAAMBAQEBAAAAAAAAAAAAAAECAwQABQb/xAAkEQACAgIDAQACAgMAAAAAAAAAAQIRAyEEEjFBIlETMgUUQv/aAAwDAQACEQMRAD8A3TUpSC4QsJQ7K6kAugJkcIpJFJMccC6VxxULqumfvguOLIC7jhUjeTWzJ5jnr65aIVeHadlMSfATuhaD0bNAXpGuBqR5rzu3dtqjjDYbzQmpe9V2rjnz9hI8leFFi/Z6ubU3+oeYUdUheXULXV3g8iI9UasFvcCIcW8pJHTPRTfI6+oquNfjD14boFVRQ2guHeyMa7e+aHWhsEyEVkjPwHRw9KbyonBTPULyiEieoiFKVEUTiF6gcp3qByIjBdbUquSpa57xUJKr8M0nsaSkEkgUBSRcKUpPKL8ChpCTdUpTVMI9wXQ1NanSnQp70nBMY7JdxKZQfK7KaF1OcIlMNWE4tVK12kMEk8fBc2FI5abZh4LNXj2kDSQCPekIT2h7Sk91hyB81l3Vyc1K2yyqJoLV2mc7TL10/wAoRaLW55zKqMCmQ8CnY5p46IhYqUGDoUOai9h7zfQ9Nj9lDLLRfEthSnZgRESpDd5iW6jbipLuafL3KJfCwmdisjkzdFIqXfW2O2o96FE6t3io3LwPDl0TKtinvN1Go0kK5dzsMf0lJ2ado6cFJGUtNEtcQclWci9+0oqucPyk5HnGY6oQ4r04u0medJU6InhRuUjlGVRCkLgoXhWcC4+gURGjPV/zFQuUtrHeKhVDM1s6FILOVGzVFadnyTqmjkigLMm/AKJ/hikbMj1Q1Av8OU00SiZs65+HKHRHUDTQK78IoibMkLOV3RAo9nauhNanEqATrU5QVbSGmCefhouNtBInAQ07yCY44dUUw0SVqsCTosH2tvzMsB/u68FpO015ilSPHQdV5Zaqpe4ycuPFJN26KRVKyB7i4ngux4qRtPJcLgEUCvrONHv3qp9goMafjyXNWFMlnNErrqQ7kfZCFU3/AOVcsbu9Hj4qGSGjRjls19kbl0+iNUaONhG6AsqYWNfkAeOgIGh5H7rR3fUDmhzctnDh+0rBJVs2qQyyujLdpjwT20s8Dd802uId1RK76MnEuUbY8pUrBVtsrHAWQfxXfNmCQ0BpJcTwJ7sLL2u6arCQ5hy4ZjwIWvvCzvbanVGElzmtaGnJgbBlxIzJnQdUhZnh3fzncfVanP8Aj0tmdY++3owL2RtHouBq21sxU9cwdjv4FV7+uin8BtdrQx0gEDIEHKY4qsM3Z1Qk8PVdrM/Y7JKvuuvLRTXRRRs0Mj0WuEbMM5UzyG9qMVXBVA1Fu0LPnuQwBUoi3s5TZ3gtpYLqlgKyNnb3gvVLqs3ympoxD2ARunkmuufktYLMOC5+FHBP1B2Mkbn5Lgubktd+GC5+ECFHdmZL/RuSX+jclrvwgXRYwuaO7F5q4+oBqusVCrahOZ3iPfSVjbKJWQWmyGvUGeDCJkCSM8hB45+SIWSxCmCZlx/MdMRzzwzA1QuzW/C9/MCPCdtyq1pvioQ7QtAdlAB0KVND9WzO9srz+JVwA5Ny8TqVmjl9lJbbTic48TP7KpjJU07GdIkL8vfvZMjxXC8DnHkFG6sSq2TJJHinMdkfeir4uacKiYFlkHRWbM+HBUWmVZolLJaKwZu7JZxVszm7uBw/3AE/srPZ21kZHb1GiH9na/yXnem4OHQ5H1IRJtENc9zdHHEP7S0GPLLwWCUfhuiEbxqAEDXcHlAhW7rtHNZd9uJwg7AgHeJ0KMXbaFFqjVFfiHK9OXAqXBIVUVgVYoVURX4D77ux1UMI/kOfT2EL7VUi1tKJwuEE7S3Qf+xP+Fr6bQql52ZhpuFT8kT5aEcCrQ/F2RnJyXUytzNR1ze6UHuho20lGan5T0Xq4/Dycnp5H2j/AOoeheJE+0J+e/qhg1Tk2SWb87eoXsN1s+U3ovILIO+3qF7Jdg+U3onicT4EsCkATg1GwEIplOFJThqcGoWcQfCXTRVgBdwoHA9AbawtquccgXQB/tI1nzHgr1O2fEE4nRJAAkb8syVTvEPjvGYzExoctvchYZO0aYqitan4XiI7w/ZDrc84HxuD56J1prYiIk65eStWej8RuRGICXDTIcOMKd2yviPPbSDMc1HOULUXw5pJD2iOJifTNZa0wHENkjmmqiUtbInOTZ4LoHHNcJKJMd4+/FLEmBicAmAPa5W6L81UarNByb4PD02HZqpAqNP8wj6u/wDlGbM6aYB1a14PTMhB+zdmEfEqOwtxgknoABlxJK01KxMcHFjw4CdPJYJyV0epGDqzP2vXLj+6s2K0wq9so4XHh+6ZQkJHs0QDzbwhEbDbgSsq+urdgtGaUpo3lndITrwsgqMg8QfIyhV228aIxTrSFeNNGPInF2jOVrNgrEAZGCPfVWav5T0RO1WUOB5CQfBC67u4ei38edxPNzr8r/Z5Hf5+e/qhiI3475z+qHq1kGrJ7F/EZ1H1Xsl3D5bei8csH8RvUL2W7v4beiZPRzVFoBdSCRKIp2U4JsrsrjhyQK5iSlA4E2egKVMAx3RBMa+9ELvq3BzYHU+WmRy6ck62nLWTzM+iC218NniYHQZn1I8lik/hqjH6yjWtMHWOajs19Oo1GvgGJyOhBBEeqqVnknIqk8l+UZzAz8tdFBelW/iIrTaC8mTBJnz2Kq1bC8jEAYznwznmu3jZX0zMyDtGm6mu+/A1uB7ZaZaeh4ToQqJEnX0Gwul3BS2miwflqY+HdiB/unfkq6YkxSnNcmgpY0yATNartIQqDH5q5TTDx9PQuzZpvsr2VNDhE8OB8x6ptSp+Hq12tnDha4dSxs+qzFx3x8I4XZsIhw5H77rW0WitTLQ5pkQ2pxGfdeNR1XnTi4y34e5ilGcbXpXuy96NTu1jhJyBPGY8krbR+G5zTtpwOWRHUKWhc34d7PiNbUJExqBzHRErysjatMvPdLG5cCB/KUtq6QyT9MxUrZqayvzlQimVapiFSjrDFkrlaChbw0CSsebXhGeSgqXo5+mQTwgyGbJHxm2N84pa3ooa/wCQ9EIud6K2k9w9FvxR6o8nNLtI8ivp3zn9UPKt3ufnP6qmqEWy1dv8RnUL2e7/AOG3ovGLt/is6hey2E9xvRMgMttTlGCkXpgEmJdDlDiXPirjifEuF6rOtIGqBX12sZSBg5rkrOKWbjAynQ7KhelMgidAMI5xqfMnzUtOoWw5vdEjMjLX35KO9K0txaA+o+wzXn2bfDN1AQ4wdnHyac/RUbPa/iNM5EZe/eyu1rYMRcdIPq0gD1Q+yswBhGRd9+J4Ql1Qrey1UrOe0h2oAE+frkhden4ohWqOaSCGjec+EjXRUK1Mv0cPArhXsqNMLmJNIg5pyoIzoXZSCSIpIwq9Z9JQ9iJWdNeh4+khVmy1ntPdJB6qIKazarPOfw2Yo7NZd19VS2CQcuE+qvD4lSGucSPRZ6wmCtlc7AVkkkmel2pFRl1ZLlS7gxjnuyDQStMyzhZvtnay1raY/mzPRp08/oqwjbM0smmZWtWLnSf8chyU1Aqo0qxQK2mJs090Iraz8t3RCbncidtf8t3RWh4ZpenkN6fxX9SqqmvJ3zX9SqiLJsu3afms/uC9gsj+43ovHLsPzW9V6dTvABjeidPQKsNG0gKJ1uA9+/YWetF780FvW/S0ZLk7Y3U2Na9mt1KGWrtbTbv6rz+0XpUfq4+CqEq3RR9diWaq9u2TngtZ5rMVaxcZJkqJ5XGvSuXxAN9UZBMtgSGggl7eOEO3OeiV/CGDgGzpEiTnHkFqbJRHw2gjYEgwcxuec7rHdrLTUL3jAcOGASIhoInfj5yvNkqRsUrZjK1XETwH7qdjw5gB1H0GeXRVpz8/oUqbHFwa0EuOYj3yU0ALX3ic0POr2DPYwIkeQQCmyct1qfwlR1LC4DBGIZxhdBBb035LPCm6k8Ym5wHAHcES12W2YKqBlm+7qNJlN7jDniMJGwaO9PkEGlFb/vR9dzScmtAAGsZCShaZeAHYksS4u4Vwg5j8+Cu06+Sr0qCvU7Hx8EG6VseKbejtCqjFla0jn78lHYLCDHd99Ucs1wMdvgI3z+gUJXN6Ruxr+NXJoVjpLR3VaoIzUFi7JsIHz3f+Ph4opS7N5D4dRp4z3T+gSZONle0i65WJ6bDDK4KxXbiqDWYBsz6krVNsz2DvAjnqPMZLB9pa2K0v5Q3yAQ4/ZSpksvXraYMlT0XKtiUtJy3GU1N0PyV68K3y3dEEu60wpbzt4+G7oqReiElswn+mvqveRAEnMmPAKa7LqAqkVhIEZA5Gd5GoVmg8tbJaQJ1jLMlIyTIk8lknlbbRvxcaGmzU0OxVmJZVaHBp7paHnInMEHXwQrtRc9ehWw0cdRhaHiBJAkggxrBBWku2oW2doIIkggcgdfNVBerqlqJOgOBvRoiPOVCOacX7ZefEjLS0eevvF856qvXtbnar0bth2LbVZUtVIw9rcT2bOwjvEcHQJ5wvNSVtWTstHlZMbg6Y0PTsSYUtFSOR/SLQ5zpXWuTTouNOa34oatkpM9xptIEEzziPugnaGzzRrk8Gx6T+iOFUb3pYqFUcQffovNa0aY+nkjRr4ptqOHA4bfbNSwordmwLLH+xV+E5tFV7ZfUD2AE56A6xlBBQ19sc6A5xIGQ3gcB+iYy0d3DMb6cePFQytNCBilUplszyzGZ8ENqkSYCiCfM6oVR1jgrtisuJU2o3dX5VyBFWy5ZLI1pzbPhKI0q2EzhA8APoJVWm4CApaBzJ8kaLUW32gnOensq+x+ETvxmChLIA8V2pVkalE6jVWW+DLTrt+3RGrFbgTmI1jPLiMtivPbLaoMGfZRq7bx2ncRv1zV4MjOJ6NRcMI4bbzOxQrtB2RpWpuJkU6sajIOPBw++vVAP+YjTeADlMnNbK77wFQA+o04qrSZG5Q2eQXjdtSg8sqsLXDj9QdCFAHQvaL4uilaaZY+Mx3Xxm0nQj0XkV8XJVsz8NRscHbOHEH7LPKFGiGXsV22sgJv4wmJUTWTOcfdN+BlIPmsmR/o34IatouOeXU6g5T5KrZaD3EFkToZ4K1ZWdyqSDAYcxtt5ZrtzCCFCSpWav+jQUK9Q0msfhBbMR9J4KDszbHioGPpOJBJBDdCd5RE0pgq/SkRCipbsdyohvi3Gk2lTmMZLnz/SDEeJ+izP/ABJuBoFKvRZAcIqYRkDlhc6NJkieS1tpoufaBipY2fDwh2XddmM56yqna+9KdGzvpZYntwtaOeU9AJWjjwcpJR9Zi5DjKGzx/CkKaJNsQOoU9KzNGy97H/jZt7Z4ssqQJ+EU9lldP5SjQaAnBelj4FeszS5H6R6cFDWbLXDkU4JzSvnD0DyK3UML3N4E/qqFU90jmtF2ssuCu7nB9FmnHULMlTKSZSwKRrOa4HGUYoXYxxBdIB3Cq2Ik2ChQKc2itjZexDHQcboIkHKESPZulQ0E4mmHHMgtzITUHqYV1CAB5opdjAGj77Kk/NyIWYQBlsjSDH0tuGfgk2qCeHJMdV1kKMOgyiUsnfVHv69Ux9WRmc9v1ULnLj6kpkgNkvxCr13ViXcxwQum6VPZKha4kJ1oVhAV8VSfqtj2evQtbmchr0ylYWz1IdPVFLgvcfGwVB8t/dJ/pJ0eDxCeH9ieTyj0yjewLMbcwRIAMk8RwnkmVvhW2mWOhw4ZAg6AgagrKXbanWS0OY7NmKY2IOYcPqr9/WfBV+LSIDXjECMs94nzha1FPRldrYFt3YOpTkNq0yf5WuBYXHgJylY6pXcCWQcU4YjeYiOq9Xs15Yo+IMwAZjP3BKzF82AU7Y6o2AXtluogmA908f1WXNx4xXajXh5WRvrYMsN21TSwl4Z8QYQ0tJcRrn/Toitm7LODQ6m/G6JLS3BAOUyTGXAxqFGap2nQAncwNz+iJXXaQ52ZOfOYIWRYFLTNb5Mo7RLSsL2kB7S3r+u6uBqG0L0cKhaT4HlvHFXm21rqBqj+X8w4c+izZOI47jsrHlKepaZYtd6tpUnOcYDQvKrxvN1aq55zLj4AbN6DJX7/AL8daDgGVMZn/cdkOpwBAXu/4zjVHs/Wefy8qb6oa1nE+CmaFC+p1UTnle0pqJ50ouRbxBNdVA1VUYjyCcKWeeSf+Zvwm8S+s9XauO3XKZySeV8eeoYvt9Sh1N3EFp8DI9CsNVW8/wCILpY3rl5Z/ZYJzpH1UWvyHfhButVYaE0wYkQsnK2nZyoDRPl9SmaDjCt2WksGEnu5anTmPPPzV6+6pNBx0wjFI/7foUyvdMtxM5d3oJy8UBvO9i2i9h3Ajx1+ibwZ16AaTZKvMETnrsqliEknp9ERZT0RRyWjrKfmuVGwrOLSVBXeNtEwWkVnQoy5Pcq7nqlE26J2vzUlIw5VsalDs0QWXWDadfRd0ygTxHoQo6D2k4XZbg9dv2VgPBGE+aJ3pqbLX/E2Zr9X0e47+3Yo1clRtWn8N2ZYZBjSdPIrB3PezqFQ4Tk4QRx5e+C1/Zy8WlxkGDtMdOOX6LTCVtGeSpMvWiwuY85gxvmfIx9eCVWzNrUzJ74PdMaCAR1BI0R9mF7QHCCfyu4xr1VO03G5kuZtsJ0jXP3mtFp6Zn2naMNXcQSIMh0fqh1S8DRqZkaTA9JRy+qgplzoEjL7Lzy87XjeT95WScOjNUZ9kG7Rfvfa4HbPmfD3krFm7SuYxwafzaidt/uPFZDGufFKl3DYYdWEmMhKRqDdCPjFL454qq5LSpC0FzUC5jaEJNoPFcNcrv8AaZ3VBU1vBQuAOplDjXKQtJQfMfh3RHtFI5Bdeo6RySe5ZCpj+3b5wjkT5wsAypnC3nbUfSF5+T3vFLWwyJKohabsrU+W8dPXILN0hII4aIz2TPzA3iR5T780rDD09KsjiGDPXP1n30Xn/bao0WhwbvE9Tm71W+xANk5Aa9BqvJrxtBqVnOO7ifVOwsvWNucdPuiQq5ngqFlbn4D6KedI1Qih0yyNT79VBaHwpifNUa5ToEnRx9VV3vTnhRwnJMla/JS0nqqDCmaNEQElJxOW40U7KhVQnvSrD6c57pkzhwcdVobmvLvDMDms2Qp7E/OJVIumBqz1C0WknMHP3MZKKrf1QDeNjnOQ3lCbqtoNMEEy1Svq4l6KpqzA00wPftrLmunceXD7rC1NStx2kY1jSJk7+91hapzWLkM0wVIaXLgKRXFhY5wldBSXISjHUk1xXA5CzqHykEwuSaVyYD2lhScUkkxajJdsh3Z/2j6uH3XnoHe8R6pJJPoZfCVg78IndFTBWa4bOB9Rl6riSD9ERue0doLaD43y88ivOWtkkpJJ2NIM2RuXh9lI1qSSZDolrGMkOrnP3xSSTwFmcbT+6aGTPJcSTMmNaPqAu8OqSSKOJncVMNMsvXgkkmRw0t3SoughJJE4MXZbXNqhmzvRH6FsLc45fTPqkktUH+Jmn/YyV/2oueRzQF5zSSWTKVXgxJJJZgoSSSSDGEmOCSSDCNJTgkklRx//2Q=="/>
          <p:cNvSpPr>
            <a:spLocks noChangeAspect="1" noChangeArrowheads="1"/>
          </p:cNvSpPr>
          <p:nvPr/>
        </p:nvSpPr>
        <p:spPr bwMode="auto">
          <a:xfrm>
            <a:off x="47037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17" name="Imagem 16"/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4450">
            <a:off x="529744" y="3905177"/>
            <a:ext cx="1214075" cy="5150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Imagem 17"/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4450">
            <a:off x="7286170" y="3748899"/>
            <a:ext cx="1214075" cy="5150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103">
            <a:off x="5482844" y="6151101"/>
            <a:ext cx="222225" cy="26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4"/>
          <p:cNvSpPr>
            <a:spLocks noChangeShapeType="1"/>
          </p:cNvSpPr>
          <p:nvPr/>
        </p:nvSpPr>
        <p:spPr bwMode="auto">
          <a:xfrm flipV="1">
            <a:off x="395288" y="852488"/>
            <a:ext cx="8351837" cy="0"/>
          </a:xfrm>
          <a:prstGeom prst="line">
            <a:avLst/>
          </a:prstGeom>
          <a:noFill/>
          <a:ln w="2857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>
              <a:ln>
                <a:solidFill>
                  <a:srgbClr val="000000"/>
                </a:solidFill>
              </a:ln>
              <a:solidFill>
                <a:srgbClr val="F8F8F8"/>
              </a:solidFill>
            </a:endParaRPr>
          </a:p>
        </p:txBody>
      </p:sp>
      <p:sp>
        <p:nvSpPr>
          <p:cNvPr id="50179" name="AutoShape 8" descr="data:image/jpeg;base64,/9j/4AAQSkZJRgABAQAAAQABAAD/2wCEAAkGBhQSEBUUEhQUFRUUFBQXGBUUFBQUFRQXFxcXFBUUFRcYHCYeFxkjGRcUHy8gJCcpLCwtFyAxNTAqNSYrLCkBCQoKDgwOGg8PGi8kHiQsLCwsKiwsLCwsLCksLCwsLywsLCwsLCwsLCwsLCwsLCwsLCwsLCwsKSwsLCwpKSwsLP/AABEIAMIBAwMBIgACEQEDEQH/xAAbAAABBQEBAAAAAAAAAAAAAAADAAIEBQYBB//EAEMQAAIBAgQDBgMFBgQFBAMAAAECEQADBBIhMQVBUQYTImFxgTKRoUKxwdHwBxQjUmJyM4KS4RUkc7LCNEOi8SVTs//EABkBAAMBAQEAAAAAAAAAAAAAAAABAgMEBf/EAC8RAAICAgEDAgQFBAMAAAAAAAABAhEDIRIEMUEiMhNRYXE0gZHB8DOhsfEFQkP/2gAMAwEAAhEDEQA/AKg26abdS2ShlaxKBi3ThbowSnBK0MwItU4W6OEruSgCOUruSjZaWWkMDkruSi5aWWgAWSllo2WlloAFkpZKLFLLQAPLSy0SK7loAHlrmSixXMtAA8lcyUbLSy0AByUslGy0stAAClcyVIyVzLQBHKU3JUkpXClAEUpTMlSylDK0n2GgPd0glHy0glQWByV3JR8lLLQBHyV2jZKVMLJNy1UcrVxi8NFVjJrVCO5acFp4SnBKozB5a7FPy0itAwUUstEiuRSAZFKKdFcigDkUorsUqBnIpRXaVAFH2j4m9kJkIEkzIB5edWXD7xe0jNuVBPqRVH2z2t+rfcKuuEf4Fv8AsX7qBkyKUUq7QI5FKK7TooAbFdiuxXYoAblpZafFdy0CBZaZdBAJAk8hMT78qk5a5koAjlaG61LKUK6tDGgAWnZacFoipUFgwldKVI7qmMlAAclKnkUqBmx49wzLWTuW9fevV+P8NN1PCJOu1ea43ClXg9atogBkpZKNlpZaogDkpuWjlaYRSACVppWikU0ikMGRTSKIRTSKAGRUDjF24qA2pmRsJ018qsTXCKQ0Z2xxG+NGD68+729RFBu8YxCmCAfRJH0rTRUTE4UHUaGlT8F8l8jJ8Uxr3oFwAZZ2BXfrNSsP2huW1ChVIUAag8vencQw7NcYRmIVdZiN+XpVhwgF7S6wIj5aUrHoDY7RXDqUQLzYyB9+pro7UnMAEUgkCZI38qurWFUDafWijDr/ACj5CmrJtDxTgKQFOFMk5FOApAU4CmBwCuhacBTwtADAtdyUQLTstAgBSg3kqaUoGIXShjRGVamYexNBtJV/wfAZiKlFkP8AcjFQ79mK3l/gkJMcqynEcPBp0BSFK7RGWlSoZ65xHGiwkgDcn5615pxbGd5dLHcma03H+KZk3rFXHlverIJMVyKQauzTIGkUNhRSaG1IAbCmGnmmGkMY+lRHxcRma0CQDBZ5AIkTCmpVzY+hqpv2wbqTPwW9ufhFRJ0aQjZMXFT8JttoTAczoCToV8qMjSAetQVwyrdbLM5bk7fymptn4R6ChNhJJDgKZeXSn0O6dKogz5uf8xc8lA+Q/wB6k9nT/BH9zffQsCR+8X83lReA/Cw6XG/Ckvc/yLfZF0KcKaKcKZA4U4VwV0UAdApwrgpwpgOAp4FNWiAUAOWnAUlFPAoEMIoGJGnvUsio+JGnvQxoZhl1r0Dstw7w5jWBwp1r0Lsvi/Dl5UkUy8uQykdJHyrA8dtAMa3mKuhUJrz7jOIljVMEUTDWu0xm1pVIyZisYSu/KqxX8Q9aa13Sh2m8QoEWINOBoAenZ6ogIxoZNcLU0tQAmphrpNNJpANuHQ+hqErxdUmQAqdd8giprCaALJAjO2m0hDt6rUSTZpCVAHP8Z4/kf/tqTb+EegpjWWM+M6yD4bex31y0QCBRFPyEmmKmXKfQ7m1UQZbEPF+8AYJK/ev51P7PGQ/95qsx7xibh9PuB0+VWHZRvA/qPup/MrwaFacKHOlNwt0soJ8/KkIkqa7TRXRQA8U4U1RXRTEEWiKaEKeDQAZTTwaEDTg1Ah5ao+KbSilqg8RvgLr5++lJ9hoWHu+L2Fang3EMtYFMSSBHT8qsuF44hyCTtWcZeCzfY/jMrvWUx2Ik127i5qvvXa0sBhau0AtSpWMCHrtptRQQ1OtNrQSycGp+ao4eui5VkBRd1I/X62rj3IoTNqPl86azywHTX8qhyruOg+alNRVxMtl+40RrgFEZqXYKoLNNJpoeouOv/Cv8xA9udNugJeYe2lFxWHyGKhX8Sqgzy06eXOpeKxoe1auCSCCpgfaUgH76ylOpIdA4odxhUi7a/h66TJPoJ/2qmwKMTmaQrDwz9rXQ+uk+9JZbdFUqM12isTebl8J+lXHZP4H9V+6o/GbYNw9VgH0YSPrmqT2XWEf1H3VuuwjRoKe1nLpKn+0hhsDuKjgmBStWwogHmTqZ31rOnZpceIcGuihq1IXBVmRIR4pZqitjFESR4jA8+VHDUWIKGppxiAwXUHoWUH5E03NWBx9yL92B9s++ppgehDGJ/On+pfzpwxSkwGWTyDCT6a15yt0aS0E8ss/WKk8Aug4q3ptm3j+U9AKAPQC3Sq3ELKmZPiGp9D5mrCwkhjrtVbexOYEbQfLWKylLdGijqytTwgHfT5+lF4ffbvBIgGYNBTGhVAInQe2mlCs4o99B2B36DlWK0xrsaI3qC70PPTS1biHZqVAZv1rXaLAB3oEk7Qf0Kr73GSrAKmbQEycu/ITzoty4I1FVnEL5K6Ehj4RHUbe9Qm+QPsXr8VRdGYA+f49KjW8W2Y5dd9z51ncHady6sNwTmIO/T6VZ8GtZbkddfKtLt0RxdWW9nHk/FpHtqNYqUlxdSSJPmNuW9QmRWzEEHXKfIxJ+kVhr95rlw5iSZgTyEwPSktyYVo2ttc2IA+IlgI23IFN43x1LXhyFwSRIIA3iOetROw9oNjcOhLFlZ3P8oVEZhrz5VmsTfYuzyIZmHnvvHy1qYRp0FGlucXKyqFoP826ny6061edmUgyQQNdd9TI6VSdmOHviL+RYMg+J2hVMTLE+hqaz9xmZj8DMnhO7DQ+0TTkt0Uo6vwTbjNnJJB3jTzP1mr7ggP7o2bQNdtvbnmMwt3I5xIH1qozAhIUjNbLZQCYGh1jb/etPaw5W2ABotgKR0Klb8a76SK48j/yXGGrsi8bx/dW0EEuwELsP8x5Cf0KjXLg8I2lQwG/LXXoDNVHGcV3uIGsyVAHQfoVYYzGhY/hhT8MCNByExrrO1WvSkEo1PjLRIN613yjus2cEFiFzyASpEHJpykVzDlDlCogJBMJmDRJjICcpA/rJPWqzEXGAzgAQh0gEHedDuDVSnGLiIBch1kHIVnfWek671rB8toba8I1r3wskzpO8Tp1jT5VTW8dnc3UBAAOvWCPyoNziAuWyBMHTTSR08qi8OvnPqGAylcswsGACoH31Up2tGXcu04tKnwmT/Lrtv6GKfdv5lgA6jpy5io2DtxMmf1HvU7g98LiQj/A4KMTyDgoG/wApyt7Vj8RytBRTYvDAMWJmQNZ31nT69NancP4kRvt0+6pHFcA1vPKagkHMNiN4A5zNZ97xgzvr5VeO0rJrZv8AB2VOHS8TK3LlxCNIUIoYtPl4vlWY7Sdnjh8QRcBKXACCP6gGB9R+darhuHzcNwa//su3LfvcvrbP/wAc1G/aTjwmOKOM1pkQMBuu8OvmNPX5Vg3Lm2vsaVo8yxHDijqs81HWQ0QR5QZqVhLYTiJQQAlx1A8lBA+6rq7wJjk1zKDNu4ozZl3CEfzDcDTn0oWNk428sDRpBKiRmGsHc71vHN8/kLiW4x4jKrCT0OvvzquxLQvnI++PxqHYwvjDAxvm566ifkT8qkMjXGyroF3k+4H0rNztl+AL2Tl9F+8gCq/9/CAys/l61d3PDbzbDu4j+oMQPx+lUOMuqwPUQKrE+ZD0WmC4pmbKf5ZVgZzDnPQ1Jw97MxE6TAqm4dhyUtkLqCwnprtPrFTUw7LcJIMDXlzH+xpyk7Ssf1LJyASCRpSqNZurcUN16jXTT8KVU8lAZ/iGNKqGGoIXSeXkfeo929BRhoYB965gsI/d5WBIBIBglRHQ9KDiHIW4CNVyMPSSjf8ActaJeDTS9RKsLOIY7KyTJ2Gs6/dUuzi0tx48zsNgPhB6k1T4BS4LE6fDrvyqZbwEuOYYqu/WFj9daKSM+3g2XAMGgw9ouP8AFZmIMbOWIJ9QoFLjeHwyW+8eypys+VAABJY6HLExQ+K2+4uhlck27Kr3cQoVQpjzbYz1puNvWsRZW4SQguMz8srAAx76fOuSSkpKT7MpNePBL7LcOQYg4gLkIwd9yo5SAq7eprzv/hzXHhVIWTLEGB1J/KvQez+OzWOI338Ci3ZspPJGYn5nSqC7iCwi0JMEiSdYGp15VpGUouqKUFJbZzhdq2jMig6AEmdSZiT576U3HLZvJlQE3EbUAElROpaD61U8F4W951cmFzweraSRHTSPetX2CsKnEzI8N9LoAOoJBzn1+Eitn6F32bw6iUcXBLW+++/8/UFwDiJ/4giAeAqbZMaDYqfZwvtNafi2Ja3ft2gBF3PqeRVZgeZiq/AcLW1isQdZts4G4GUrmBHsy03trjTdwmFxKGGJBnmr5Srx551Nc3FSklX+znUt2UGKsW1xShRESWA9d/mTRMQDexQJDKiKWCnYTovv51oOy3CxcwzXbwW5cuOwBZAWCrI39ZPLbnVBxrFCyjsu5OVfPL4RHlOY+1GS/au/YqcV7hmNYM6xsvIbbZQPPefas7xjMFUHTNrrzHpyq3s2mNlDBnKCSdtgSar79tWuI+866c4BgAetb40o6M5aRP4fw09yHQHWSVO+mkj5V1rDIwbQ7EaSD5EfrerPhF/4ROuW6xGub4Y105Hz50LH6Z+hYnWP1yrHk1MzYW8FgXF0UzpqchiSrfgeY9DDr9p0IcAeGB1A2mY8qorXFDbciAysAGUmAw3jyI3B5HWtRhH7zDZUOYSxRueurW3HJxv0I1HkShx9RtjSnpkni103sMt1D4xFu9yJZR4Wb+62J8zbasXi25idZ3Ht99aPs9jAl9rbmLd5e7fQGG3t3Ovhb/4lhzqVgeAIuLFm6JVe9LKZiQrECecEfSnF8Lv7kVZquy1rPhuFDrfvP/od2H1FUv7VFLcQMCfCgjmSVXQD3rc8B4eqHAIu1q3ePuQQfqxqnxXDhf467vrbwy983SUUBB89f8tSnrl9f2G1/PzMriG/cbosMxICrmjxFbhAZ8vlmJGn8s9areIXQuNDzoTan3GU1KXBniGOuycqpmuXbkSLaTmb1JOw6+lP4/YS8uZQQoIyidQv2decAVFLV92tlqN2VYQBn1EqZgnq7Ax7VLwK5bevhzDU+TbD2X/up3/AwcS0yVghiGCzJJyRz5mf6RtNM4uf5T8AOg/mI5ddKrWg4Sm3xRGxt2UgTpoFMaCcw29aq8Gn8Ze8XwvpPnErI/uA+ddxqMogkSCDoT0EfL8KHiTmUON013nUa/WK1iq7eTKXg0lm0FBiAAJ8pkHT1FSeJYT+EWGpCj33H41CwmOV0UjZh+vv+lTsTiJwzeZCj3yk/cahJEGbwuBfINev31yrN3jSBsOfkPKlVuyjN9nbqkP3xbu1UNIneTMUsRaaJgeJCNd4aPkdqFwsBkIGwXUf5lMe+Uj3qbicUMwVuldNJspPRAwtzLKQNSNehq+7PsDi7ZIOW22YwJEgEpm+U1T2rWe6APDJj+3qflV32WYjDvqIVrhaZzSRCk+RBqJ62VBORXY3jneXriNILOyhtD8TSJ+go2EtE2r9uT/7bdPErHN6yIHtVfxbDWu+MyWJ1yxH6P4Vo+AWxczkPrlUar9o825HYn2qcj1olLvEuOIELwNlyjNddQBtBzZiY8lAHyrDdlsXGIyeTb8or0jinBzdwVsW4DsVbViUAYEuefILWNudib9ty9u4hIPw6gtz3NT0+4v7jemmXD5VWFAHiXbTdhVRwnHlOI4TXRb7L5AOSn/lUq5e1QN4SXTRtDoQTPpFReBhXxcSrZXe4ddctoG4CCPNRTkq2bPcTedpLfd96QP8RU57kjKfuFZZ8Oz8MyQSEupcWdJS4hY+wIb51r+0+D765aQGPCWbUiQC4A0PU/SqEoyrfsWhLd2lxX+KHBS3kIOwyG0Ry8LVhF0YxryR+wiMO9R2I8aKgOol0uOcvLxAKflVXxfhKkMLxK92cq6xI/m161eph2weFN242dluq1uMqi7CJbt8/CnxvyPhjSam9suGT/Ht/aUHkZG4q+75G8KapmB4fxQhe6YTkLrHRYDCJ9Dv1qFevF3yqAFQHbw+pnlrUbhd0m+xO+pM+eldeycxMSCY6A8q6OK5GMncDRdmEBvQT8NpzJ6SsyfxpdqMLcspJEqSviXzmZnUGdPblT+yVlrJxF17bBVwjlcwIDTctL4T/mG3UVf8VQ4vhzlQM4a4co0IOYsB+utYteu/sVjhFwafc85wpFxgAYncH51PtcUbC381twV0DoZKso1ysBznYjUbirLtL2Q/dglxXC+CCsayiQzTOpZg1ZlEzGt4tTWjFaNneZL0X8Mc0FSyfaQzMMOh5HY/MVd8Pvm6iXpk2gUdj9pchVH8zl0PmvnWF4FiGsYhSh3BUjcEEbEcxW14PhQbtyAMt5QjLmnu2MupPUZ1BB5ifMDmywpUjeHqds9A7E4jvO6Opi1fgnzupt0Gse1Px3Dzat4u5BNzFXgigblR4FUevj/1Co37OrJQBDPgW+uu+ly2YPmM0e1ani19LVs3XE90Cw/uIyiPMzHuaXFfDJnqbUTy3theXA4Q4W2Qb97+LfZeZOyD+kCAPQdTWM4bxEiyqkkxKxvA0II+tT+0PEzduvdYGSTr1kxp+VdscNtKhAbxvuHKqmaMwVRuT9fSjUY77mifw5DUx2VLl9wfCoUcsxOv5fM0UcAvG0ly74S+vdmDpEgRMho1qJxXD3lSz3YA7thcJeINyZCwfjI56c9YplntQ91bj3DF8XVYqAyiFBB01jYKee1VCEXFvyKOVqWvJX8Wud1cAJBzdYzA7a9R5xURdJMgR12I6VY9sMMHtJeHOD7MAf16Vnc7XFVURjlHigSDHPStorkiMiSl9C+4RfGTw7AyNZjXVT71cm5mw7nmJPpy/OqrhmGt210eZGoyEeL1Oo0H3e0m9ie7s3Z1BC7cwWFZV6zOWNxpsi4/EHvDDD7PP+kVyouOxTC4QGMCI18hSrVILRUtaKAiY+evyqFcLedWGI4gAY109h6fKi27AfWdzlHnO0ciRWxNWNwHeMhgFmC6QCxj7Wg1On0q04Tij+73E1EXFJPPxCD9RVh2RwJsYlGcarcEAHedJn3rZ8T7KWrhchShuatlGhPWDzrNrktG8U4tNnnTWBZZ2vHKSoa3K5pnrrI/3q87I2c2EJWR/Fc5zoCMgEe2o+dD7VdkHt2UfOLi2gEJK5XVZ3OpBAmJ6VJ7Kuly0baEBA0NGYDXVmBnoJ9TWWZNR0b9OoSnU9L/ACaG5xYNbSJyqqjyMATt7UsJic0yDH61qrx17+IbaiEBERqQv2QfPLE07vRl122yny8v1vVwahBGMYNujFcfud5iLh1iSBz20qx7FYSb16Nxg8RHqVC/jVPxE5brr/UfrrWm/ZxrinEb4e796Gqm/QY+Tf47Vlbn3QE+rN+dZPAcTufvVwgkqWKhdhA+EiN9VX7q0XF8VltK3SzOpA11gSdBrG9YrgeLdI7wjvLZBJzC4YLMysCpMmYG/SuOCbTZpjScqZddqMM1zAWkaRctLbZlic3/ALbjyIZh9asOEcUGJwKKfitgW2HMFRAPuINVvEeKFgpAkso8goWdNtdPuofZS8rWrxTQghfcS5PzY+1VBPjRtGKTsynEcAlu68DUMeZ1/wBqDcaWCWv4kiRl31EnTqKm8Qw4uYlg7lVJ30+LznTfSpOCwgwtw5Rnnnz6wY9emxrV5OCt9wbi5LH2XlmvwF+4uFxBFsnNhMJ3alQYvFRhXTpo9pG/0mpuHRDjCtrKEKtnVRoXtlNY5ZiWPvUTg3aOGVMpgkMTlLsShnLGm50n0NXvGcOtp7eIUKDLZ1EAlrgBAIGmkbxOomvN+MlOiZJxMP25T94xPdKyxaXUHqY9tsv1qi4hwSTpAdQobSA07PHmNasP3S4b7Xp8WZrhnSROo9xpHnUlr2YgkAQIAHIEz6T6ADyr0FNRhS7o16fp3llx8efoVvCOCC3fDEzlQnynSR8s1VmF4oBimzyLbDu3jcID8Q6sreIekbE1pC9UPG+HAhXtLDrAYD7X9UdYg+9KGTk/UdHVdI8UU4dj3Lg82yhBg3AWzBSyEuUZoPMMSSCOoqm/aBxt3tm2g8KtLMD8XIRPLXb8qgcC4gTw/CDWe7ZTqxjIxWN4Gij5UPEjNyJGupMnXeNfv6URjaN+m6KOSKm+/wC5iHBlgx2g/Q6j9c6t+G5GZWZT3ihyGkwQ3hOZeZ8X0qqxahWaOR2YjVc20+/0qV/xK13QIdUdkKnMyypmDAnUaAiq6mNpUeV25X3HNxJr7lVJW1b3dCQWj7J5Rv7etZS1eD4u4yTl1jqYgSfWJ96kvxi5bGW1lFvUDRXJ/qJjc+VUV22wjLJJmSOp3qscGrMD0PDcM/ecKlpYJbwD1BKivPO+a0SksORjmAcw+uteh/skxGa9atH7N2Y8tW/Osx2x4SRirqoAcjuu4EZWIjWjHcZOJrlqSTKVuLsGRlCyo3y6MeZI2NbG1bNywHCqGj4NHDFQGYEkQZ1POPasd+6+EA7gRryrYcFv9xgBcJDAd6w6A/CBr51WRUk0TD1N2APC+98atAYDSBpAgjUjmOlKsndNy4S5Yktrua5XQn9Dn4v5s1Pa8YK6HuWnHfZtRbnKxnxEgiCN9VqF2dymJYErMDn0kfSs8zQT+t6NgCQ4OuhkwCYA3NTP1I0g+MrPS+C8FbEvJBW0DBcGGJG4XnMxryq2xXZ3BWoz37ikzGbFFTpvzry652ov5clu66JJMKcsz1j0qJZxLTqZ11mSPOaUFxWjSc1NnquLtAW/3e09y6LkM1y44uBEJ2Dc8wWAPMmqC1jLeED2sPDE3mJJ+FdgF84IPyFU/A+0hFt7I8OacrTt1A+vzNWdnhzHBC6QMlsK2aRmLTDADc6xrUZnaovEvJVcQxl3MSHYMSWJBifMin8G4sXcW7pnMdG5+h8uU1LurbeyzkhTMAFlJMKOQMx+JrL5zmGUwZBB/GpinVNF5Lg0/mabtLgLUoZCkaaEAx1PvV/+yzB2jibrL4jbszudiwD+ukV51dvFmLMSSTqSZJrd/sstm3fa9MqbToVj45ZB9DFGVVB7MOSb0jVdp8IjsbWQuoiEVsgIDkgFhqFEDbU7CqHiHBR4mS0bbx4lzFwVWGkZgGjTmOfPerziXDnZlMA5QVYNMHKJBganWfnVB2qxy2sHkkB7pEozMfCN1Ug5gpOXUnlFcUMkXP4ae/kbKox5UZ/it4ogyyYgk6sFEgZjHIEiq/gvGxh7pGabbyDoeROVh1kzR+J3yLCEj40UFQSB9lgJ1MSBznTeofCsE12/ZtsAge4qkSFJQspKhfi5Ez5mu7FH00Tmk+doLibheXIIDszLPNSdDUzhfFVtRm1g+4nTT25Vo+2nZs21U24y52yiIy5vFknpMx6VkbPBLrXEUqRmdVnQjxMB+NOSTVSJ2mpR/jN9Zx5w72LoLA3SZ8KybZKhdJI1Os9PcVZdoeLLcG0EawZEATJIIkjnO0D1o44HZyJCCLSZRqTCj7QE8mO/max/GcUyO4eJZjqOagnKB0Gk+enSvNWBOXI3yRnJtt92LirNZjY95z5gL6ac6iYa7KjyEGg38QWXXXwkDWYH4CgYbwDyg6dI5ffW7jo7/wDjqg3ZYg1GxLQGIEws/Iz901bcHw4zoXGZSfGDtlO4+VTuJ8G7lnTpI9RyPuCPnUJeTbN1SmuMf1JnZTM3BUuqpOS/ezgakKWgsJ3iBp5n1qrxPaUK8ZGyzGdgFERpG/vPWtH+z3HC3wYyCZu3re4EZhvr01FZ3jfZyy2jEt0IPiX5aH3FbXxlfg8qHXZcKaTMtjL7XAzAxnMRGsA7jkNaob/D2kxyon7ubd7LM5XjfziYq5QEnwKCAdSZrpvyYxg8rqKtlDhsM86VYJbKxHTbl51b28E7Hw22PxnwKTGUDU+Xi5dKHisMFBJXxGJBBXJ5adNvzpctpR7hLG8bqaJ/7LrkcYsgbNn06Raf8dPaqT9oTsnFMWsmO/c/6vF+NT/2YPHGcMZ3Zx80cVL/AGrYK2vE8QS0E920DfW2pqv+xj4MQmMdiFYzJAB6dKteFO/dvhX+FzKHo32h6Ea1XC0qshBJUkHbXQ61Ox3G2bKFW2MpBDaZjGms0pW9IcXWwGItlHZTAKkjfppSqJiMYzMWaMx30O/tSqyXV6AFZjqY/wBpqSmDIYAkiZEg+W30oeDtSyk82A9utX2Mw0lSsyNhTfYz5+tRKhbAnIOu+9GHDTlE7yZj1+6nd0Fuc9em88/rV/wnhtq4rNdcqqwGEhWyn7U+WuwMyKS3o6seNzdIyjkK+mw6Ve4fiLd13RY5Qx0kACY+YOlVS8MHeEBpUExGp8ifaKJm677HSdjoT9KloWOTiyUzCDAEs2s6kxr8qDw22AzEanI42Ohjl7TQBvoZbYDkKL3hGnQzOx2iPSKii7vZBFbTsjxYi0Vyz3ecCOj6mT5HWsWwitd+z3DFnuH7IABnUGTIEddBTy7gZ4lcqNhxTtCbWHFxxmzLLiIJLBdxy571532m41YxBDW7VxH5s13OCBoAFjT2PtW17WoWwmJyme6FgsN5712WT5jKPnWG7N8PW4mMd1zCzhHZZ5O7pbQ+oljXHhwY1J5vP3+36l5W16LCHEF8OsNBURIJBEacvKidncP3N+3fuK5VDmLaKNiBAbxMSTziq/hPEu5ae77wbxOgO07VZY3tB34yxlgzB3Jj5c69PFCO7ZlkndGh4v25N/wd2FtBlI/n8IO5mOc6dKFhsWjMmRwGzpl5ENmGUj0MGs1ypxEVU8CmOGdx0ezcMxKXLZuIZVwyxuRDNIrzzjLRdYkj38jt9akdiOKhXFqT/EzHXbMNRHqoPyq445glD5iFhuZiJ964/hVk4NnW8nKDkkY1MQGG36250MNNyOUj6kT91d41Y7q4AugYaDprqP11puBtEug9J9tfyqckODaZ0dN6oSl9DQvfC5V2kVZ8e4pOHS7u3di3H8zqcqj3BSoK2mNwZY0UgyuYHmNN/snUaj0mg422r38HaBMPfVjla2V8GreFdRsN96uHTt4+d6OWedKfGtm84ZwZLeEs4Nkgle8ZlJ/xJGZvOZP06Vmu1PeW7dxVZVRFlTlJczoRJMR6CvScNb1zECSAB5Desf8AtBtqcNdP2o36aj8Kw3d/MfCLbtHjF0EHNJOu4Aid9zrVlwviNsTnYAkmQ2bXoRGh003G1VDXfTrHnTDfzkgiPSf0a66M8GeWCfOPf6np/CkCKVUqS1wAn4oyDkw0E5xtuIionEeFW/4rhRJJhTmAkyQQhOwnlIq4wHZ4W8Jbt22LuiswZpyP8JyhYlRlhQTy5VFw/EUcM7EafYjxydwQTqAYnnpXO3ev79j0ZTWa3kW2Zfshw9rXGMGW0JuiQBpqCNP/AKqR+23DxxUmJz2LRgc4zL/407s5fuf8YwZaNboG3WZn9cq2H7TuHq2PtuQD/wAuo2EiHuEfeatSpWzyuFy4njgueBVIErM8jry+UUgkn7XyBHvIqRxZQLzACIY+W1Rcuv8A9frnWyeiJLdDDZ/QGlKivIMT+jrSpk0N4brv/TV4p+D1H3ilSpv2sw/9IkN96Kvw/wCY/cKVKoOxEW4IutGnh5UO5+H51ylR4F5Ag6+9dYaClSpDRHG7eteh/s/X+A3rSpVGb2mmD3Mn4/8A9HxP/pYT/wDpcrM9kh/yXEP7cMPbvtqVKscXtf3X7EZfeyJaQZjoNjy86z2IMOY60qVdxiyxsN4ff8qP+dKlXTHsQydwo/8AMWf+tb/7hXoXaQTh3n+U1ylXD1X9RHb03sf88GE4j/hWP7fwFd4V/iL/AJv/ABpUqXVe9nX0n4Z/f9zScPb+Mw5QNPQiPxrmWcZw9jqxN0luZPi1J50qVda/Cnly/Efmj1q38PtWI7c/4L+jV2lXly8HfDyeJ3Bp70eyonbmKVKut9jiR7fbP8NT/U33VjcMP4l3+9vvNKlXEz0RvCB/+Xwn/VH41q/2lf8Aq7f/AEP/ADeuUq0j7Tmf9Q8UxR8R/XWhvuPX8qVKupHM+5aYq2M50HLl5ClSpVmjZrZ//9k="/>
          <p:cNvSpPr>
            <a:spLocks noChangeAspect="1" noChangeArrowheads="1"/>
          </p:cNvSpPr>
          <p:nvPr/>
        </p:nvSpPr>
        <p:spPr bwMode="auto">
          <a:xfrm>
            <a:off x="4551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>
              <a:solidFill>
                <a:srgbClr val="F8F8F8"/>
              </a:solidFill>
            </a:endParaRPr>
          </a:p>
        </p:txBody>
      </p:sp>
      <p:sp>
        <p:nvSpPr>
          <p:cNvPr id="50180" name="AutoShape 10" descr="data:image/jpeg;base64,/9j/4AAQSkZJRgABAQAAAQABAAD/2wCEAAkGBhQSEBUUEhQUFRUUFBQXGBUUFBQUFRQXFxcXFBUUFRcYHCYeFxkjGRcUHy8gJCcpLCwtFyAxNTAqNSYrLCkBCQoKDgwOGg8PGi8kHiQsLCwsKiwsLCwsLCksLCwsLywsLCwsLCwsLCwsLCwsLCwsLCwsLCwsKSwsLCwpKSwsLP/AABEIAMIBAwMBIgACEQEDEQH/xAAbAAABBQEBAAAAAAAAAAAAAAADAAIEBQYBB//EAEMQAAIBAgQDBgMFBgQFBAMAAAECEQADBBIhMQVBUQYTImFxgTKRoUKxwdHwBxQjUmJyM4KS4RUkc7LCNEOi8SVTs//EABkBAAMBAQEAAAAAAAAAAAAAAAABAgMEBf/EAC8RAAICAgEDAgQFBAMAAAAAAAABAhEDIRIEMUEiMhNRYXE0gZHB8DOhsfEFQkP/2gAMAwEAAhEDEQA/AKg26abdS2ShlaxKBi3ThbowSnBK0MwItU4W6OEruSgCOUruSjZaWWkMDkruSi5aWWgAWSllo2WlloAFkpZKLFLLQAPLSy0SK7loAHlrmSixXMtAA8lcyUbLSy0AByUslGy0stAAClcyVIyVzLQBHKU3JUkpXClAEUpTMlSylDK0n2GgPd0glHy0glQWByV3JR8lLLQBHyV2jZKVMLJNy1UcrVxi8NFVjJrVCO5acFp4SnBKozB5a7FPy0itAwUUstEiuRSAZFKKdFcigDkUorsUqBnIpRXaVAFH2j4m9kJkIEkzIB5edWXD7xe0jNuVBPqRVH2z2t+rfcKuuEf4Fv8AsX7qBkyKUUq7QI5FKK7TooAbFdiuxXYoAblpZafFdy0CBZaZdBAJAk8hMT78qk5a5koAjlaG61LKUK6tDGgAWnZacFoipUFgwldKVI7qmMlAAclKnkUqBmx49wzLWTuW9fevV+P8NN1PCJOu1ea43ClXg9atogBkpZKNlpZaogDkpuWjlaYRSACVppWikU0ikMGRTSKIRTSKAGRUDjF24qA2pmRsJ018qsTXCKQ0Z2xxG+NGD68+729RFBu8YxCmCAfRJH0rTRUTE4UHUaGlT8F8l8jJ8Uxr3oFwAZZ2BXfrNSsP2huW1ChVIUAag8vencQw7NcYRmIVdZiN+XpVhwgF7S6wIj5aUrHoDY7RXDqUQLzYyB9+pro7UnMAEUgkCZI38qurWFUDafWijDr/ACj5CmrJtDxTgKQFOFMk5FOApAU4CmBwCuhacBTwtADAtdyUQLTstAgBSg3kqaUoGIXShjRGVamYexNBtJV/wfAZiKlFkP8AcjFQ79mK3l/gkJMcqynEcPBp0BSFK7RGWlSoZ65xHGiwkgDcn5615pxbGd5dLHcma03H+KZk3rFXHlverIJMVyKQauzTIGkUNhRSaG1IAbCmGnmmGkMY+lRHxcRma0CQDBZ5AIkTCmpVzY+hqpv2wbqTPwW9ufhFRJ0aQjZMXFT8JttoTAczoCToV8qMjSAetQVwyrdbLM5bk7fymptn4R6ChNhJJDgKZeXSn0O6dKogz5uf8xc8lA+Q/wB6k9nT/BH9zffQsCR+8X83lReA/Cw6XG/Ckvc/yLfZF0KcKaKcKZA4U4VwV0UAdApwrgpwpgOAp4FNWiAUAOWnAUlFPAoEMIoGJGnvUsio+JGnvQxoZhl1r0Dstw7w5jWBwp1r0Lsvi/Dl5UkUy8uQykdJHyrA8dtAMa3mKuhUJrz7jOIljVMEUTDWu0xm1pVIyZisYSu/KqxX8Q9aa13Sh2m8QoEWINOBoAenZ6ogIxoZNcLU0tQAmphrpNNJpANuHQ+hqErxdUmQAqdd8giprCaALJAjO2m0hDt6rUSTZpCVAHP8Z4/kf/tqTb+EegpjWWM+M6yD4bex31y0QCBRFPyEmmKmXKfQ7m1UQZbEPF+8AYJK/ev51P7PGQ/95qsx7xibh9PuB0+VWHZRvA/qPup/MrwaFacKHOlNwt0soJ8/KkIkqa7TRXRQA8U4U1RXRTEEWiKaEKeDQAZTTwaEDTg1Ah5ao+KbSilqg8RvgLr5++lJ9hoWHu+L2Fang3EMtYFMSSBHT8qsuF44hyCTtWcZeCzfY/jMrvWUx2Ik127i5qvvXa0sBhau0AtSpWMCHrtptRQQ1OtNrQSycGp+ao4eui5VkBRd1I/X62rj3IoTNqPl86azywHTX8qhyruOg+alNRVxMtl+40RrgFEZqXYKoLNNJpoeouOv/Cv8xA9udNugJeYe2lFxWHyGKhX8Sqgzy06eXOpeKxoe1auCSCCpgfaUgH76ylOpIdA4odxhUi7a/h66TJPoJ/2qmwKMTmaQrDwz9rXQ+uk+9JZbdFUqM12isTebl8J+lXHZP4H9V+6o/GbYNw9VgH0YSPrmqT2XWEf1H3VuuwjRoKe1nLpKn+0hhsDuKjgmBStWwogHmTqZ31rOnZpceIcGuihq1IXBVmRIR4pZqitjFESR4jA8+VHDUWIKGppxiAwXUHoWUH5E03NWBx9yL92B9s++ppgehDGJ/On+pfzpwxSkwGWTyDCT6a15yt0aS0E8ss/WKk8Aug4q3ptm3j+U9AKAPQC3Sq3ELKmZPiGp9D5mrCwkhjrtVbexOYEbQfLWKylLdGijqytTwgHfT5+lF4ffbvBIgGYNBTGhVAInQe2mlCs4o99B2B36DlWK0xrsaI3qC70PPTS1biHZqVAZv1rXaLAB3oEk7Qf0Kr73GSrAKmbQEycu/ITzoty4I1FVnEL5K6Ehj4RHUbe9Qm+QPsXr8VRdGYA+f49KjW8W2Y5dd9z51ncHady6sNwTmIO/T6VZ8GtZbkddfKtLt0RxdWW9nHk/FpHtqNYqUlxdSSJPmNuW9QmRWzEEHXKfIxJ+kVhr95rlw5iSZgTyEwPSktyYVo2ttc2IA+IlgI23IFN43x1LXhyFwSRIIA3iOetROw9oNjcOhLFlZ3P8oVEZhrz5VmsTfYuzyIZmHnvvHy1qYRp0FGlucXKyqFoP826ny6061edmUgyQQNdd9TI6VSdmOHviL+RYMg+J2hVMTLE+hqaz9xmZj8DMnhO7DQ+0TTkt0Uo6vwTbjNnJJB3jTzP1mr7ggP7o2bQNdtvbnmMwt3I5xIH1qozAhIUjNbLZQCYGh1jb/etPaw5W2ABotgKR0Klb8a76SK48j/yXGGrsi8bx/dW0EEuwELsP8x5Cf0KjXLg8I2lQwG/LXXoDNVHGcV3uIGsyVAHQfoVYYzGhY/hhT8MCNByExrrO1WvSkEo1PjLRIN613yjus2cEFiFzyASpEHJpykVzDlDlCogJBMJmDRJjICcpA/rJPWqzEXGAzgAQh0gEHedDuDVSnGLiIBch1kHIVnfWek671rB8toba8I1r3wskzpO8Tp1jT5VTW8dnc3UBAAOvWCPyoNziAuWyBMHTTSR08qi8OvnPqGAylcswsGACoH31Up2tGXcu04tKnwmT/Lrtv6GKfdv5lgA6jpy5io2DtxMmf1HvU7g98LiQj/A4KMTyDgoG/wApyt7Vj8RytBRTYvDAMWJmQNZ31nT69NancP4kRvt0+6pHFcA1vPKagkHMNiN4A5zNZ97xgzvr5VeO0rJrZv8AB2VOHS8TK3LlxCNIUIoYtPl4vlWY7Sdnjh8QRcBKXACCP6gGB9R+darhuHzcNwa//su3LfvcvrbP/wAc1G/aTjwmOKOM1pkQMBuu8OvmNPX5Vg3Lm2vsaVo8yxHDijqs81HWQ0QR5QZqVhLYTiJQQAlx1A8lBA+6rq7wJjk1zKDNu4ozZl3CEfzDcDTn0oWNk428sDRpBKiRmGsHc71vHN8/kLiW4x4jKrCT0OvvzquxLQvnI++PxqHYwvjDAxvm566ifkT8qkMjXGyroF3k+4H0rNztl+AL2Tl9F+8gCq/9/CAys/l61d3PDbzbDu4j+oMQPx+lUOMuqwPUQKrE+ZD0WmC4pmbKf5ZVgZzDnPQ1Jw97MxE6TAqm4dhyUtkLqCwnprtPrFTUw7LcJIMDXlzH+xpyk7Ssf1LJyASCRpSqNZurcUN16jXTT8KVU8lAZ/iGNKqGGoIXSeXkfeo929BRhoYB965gsI/d5WBIBIBglRHQ9KDiHIW4CNVyMPSSjf8ActaJeDTS9RKsLOIY7KyTJ2Gs6/dUuzi0tx48zsNgPhB6k1T4BS4LE6fDrvyqZbwEuOYYqu/WFj9daKSM+3g2XAMGgw9ouP8AFZmIMbOWIJ9QoFLjeHwyW+8eypys+VAABJY6HLExQ+K2+4uhlck27Kr3cQoVQpjzbYz1puNvWsRZW4SQguMz8srAAx76fOuSSkpKT7MpNePBL7LcOQYg4gLkIwd9yo5SAq7eprzv/hzXHhVIWTLEGB1J/KvQez+OzWOI338Ci3ZspPJGYn5nSqC7iCwi0JMEiSdYGp15VpGUouqKUFJbZzhdq2jMig6AEmdSZiT576U3HLZvJlQE3EbUAElROpaD61U8F4W951cmFzweraSRHTSPetX2CsKnEzI8N9LoAOoJBzn1+Eitn6F32bw6iUcXBLW+++/8/UFwDiJ/4giAeAqbZMaDYqfZwvtNafi2Ja3ft2gBF3PqeRVZgeZiq/AcLW1isQdZts4G4GUrmBHsy03trjTdwmFxKGGJBnmr5Srx551Nc3FSklX+znUt2UGKsW1xShRESWA9d/mTRMQDexQJDKiKWCnYTovv51oOy3CxcwzXbwW5cuOwBZAWCrI39ZPLbnVBxrFCyjsu5OVfPL4RHlOY+1GS/au/YqcV7hmNYM6xsvIbbZQPPefas7xjMFUHTNrrzHpyq3s2mNlDBnKCSdtgSar79tWuI+866c4BgAetb40o6M5aRP4fw09yHQHWSVO+mkj5V1rDIwbQ7EaSD5EfrerPhF/4ROuW6xGub4Y105Hz50LH6Z+hYnWP1yrHk1MzYW8FgXF0UzpqchiSrfgeY9DDr9p0IcAeGB1A2mY8qorXFDbciAysAGUmAw3jyI3B5HWtRhH7zDZUOYSxRueurW3HJxv0I1HkShx9RtjSnpkni103sMt1D4xFu9yJZR4Wb+62J8zbasXi25idZ3Ht99aPs9jAl9rbmLd5e7fQGG3t3Ovhb/4lhzqVgeAIuLFm6JVe9LKZiQrECecEfSnF8Lv7kVZquy1rPhuFDrfvP/od2H1FUv7VFLcQMCfCgjmSVXQD3rc8B4eqHAIu1q3ePuQQfqxqnxXDhf467vrbwy983SUUBB89f8tSnrl9f2G1/PzMriG/cbosMxICrmjxFbhAZ8vlmJGn8s9areIXQuNDzoTan3GU1KXBniGOuycqpmuXbkSLaTmb1JOw6+lP4/YS8uZQQoIyidQv2decAVFLV92tlqN2VYQBn1EqZgnq7Ax7VLwK5bevhzDU+TbD2X/up3/AwcS0yVghiGCzJJyRz5mf6RtNM4uf5T8AOg/mI5ddKrWg4Sm3xRGxt2UgTpoFMaCcw29aq8Gn8Ze8XwvpPnErI/uA+ddxqMogkSCDoT0EfL8KHiTmUON013nUa/WK1iq7eTKXg0lm0FBiAAJ8pkHT1FSeJYT+EWGpCj33H41CwmOV0UjZh+vv+lTsTiJwzeZCj3yk/cahJEGbwuBfINev31yrN3jSBsOfkPKlVuyjN9nbqkP3xbu1UNIneTMUsRaaJgeJCNd4aPkdqFwsBkIGwXUf5lMe+Uj3qbicUMwVuldNJspPRAwtzLKQNSNehq+7PsDi7ZIOW22YwJEgEpm+U1T2rWe6APDJj+3qflV32WYjDvqIVrhaZzSRCk+RBqJ62VBORXY3jneXriNILOyhtD8TSJ+go2EtE2r9uT/7bdPErHN6yIHtVfxbDWu+MyWJ1yxH6P4Vo+AWxczkPrlUar9o825HYn2qcj1olLvEuOIELwNlyjNddQBtBzZiY8lAHyrDdlsXGIyeTb8or0jinBzdwVsW4DsVbViUAYEuefILWNudib9ty9u4hIPw6gtz3NT0+4v7jemmXD5VWFAHiXbTdhVRwnHlOI4TXRb7L5AOSn/lUq5e1QN4SXTRtDoQTPpFReBhXxcSrZXe4ddctoG4CCPNRTkq2bPcTedpLfd96QP8RU57kjKfuFZZ8Oz8MyQSEupcWdJS4hY+wIb51r+0+D765aQGPCWbUiQC4A0PU/SqEoyrfsWhLd2lxX+KHBS3kIOwyG0Ry8LVhF0YxryR+wiMO9R2I8aKgOol0uOcvLxAKflVXxfhKkMLxK92cq6xI/m161eph2weFN242dluq1uMqi7CJbt8/CnxvyPhjSam9suGT/Ht/aUHkZG4q+75G8KapmB4fxQhe6YTkLrHRYDCJ9Dv1qFevF3yqAFQHbw+pnlrUbhd0m+xO+pM+eldeycxMSCY6A8q6OK5GMncDRdmEBvQT8NpzJ6SsyfxpdqMLcspJEqSviXzmZnUGdPblT+yVlrJxF17bBVwjlcwIDTctL4T/mG3UVf8VQ4vhzlQM4a4co0IOYsB+utYteu/sVjhFwafc85wpFxgAYncH51PtcUbC381twV0DoZKso1ysBznYjUbirLtL2Q/dglxXC+CCsayiQzTOpZg1ZlEzGt4tTWjFaNneZL0X8Mc0FSyfaQzMMOh5HY/MVd8Pvm6iXpk2gUdj9pchVH8zl0PmvnWF4FiGsYhSh3BUjcEEbEcxW14PhQbtyAMt5QjLmnu2MupPUZ1BB5ifMDmywpUjeHqds9A7E4jvO6Opi1fgnzupt0Gse1Px3Dzat4u5BNzFXgigblR4FUevj/1Co37OrJQBDPgW+uu+ly2YPmM0e1ani19LVs3XE90Cw/uIyiPMzHuaXFfDJnqbUTy3theXA4Q4W2Qb97+LfZeZOyD+kCAPQdTWM4bxEiyqkkxKxvA0II+tT+0PEzduvdYGSTr1kxp+VdscNtKhAbxvuHKqmaMwVRuT9fSjUY77mifw5DUx2VLl9wfCoUcsxOv5fM0UcAvG0ly74S+vdmDpEgRMho1qJxXD3lSz3YA7thcJeINyZCwfjI56c9YplntQ91bj3DF8XVYqAyiFBB01jYKee1VCEXFvyKOVqWvJX8Wud1cAJBzdYzA7a9R5xURdJMgR12I6VY9sMMHtJeHOD7MAf16Vnc7XFVURjlHigSDHPStorkiMiSl9C+4RfGTw7AyNZjXVT71cm5mw7nmJPpy/OqrhmGt210eZGoyEeL1Oo0H3e0m9ie7s3Z1BC7cwWFZV6zOWNxpsi4/EHvDDD7PP+kVyouOxTC4QGMCI18hSrVILRUtaKAiY+evyqFcLedWGI4gAY109h6fKi27AfWdzlHnO0ciRWxNWNwHeMhgFmC6QCxj7Wg1On0q04Tij+73E1EXFJPPxCD9RVh2RwJsYlGcarcEAHedJn3rZ8T7KWrhchShuatlGhPWDzrNrktG8U4tNnnTWBZZ2vHKSoa3K5pnrrI/3q87I2c2EJWR/Fc5zoCMgEe2o+dD7VdkHt2UfOLi2gEJK5XVZ3OpBAmJ6VJ7Kuly0baEBA0NGYDXVmBnoJ9TWWZNR0b9OoSnU9L/ACaG5xYNbSJyqqjyMATt7UsJic0yDH61qrx17+IbaiEBERqQv2QfPLE07vRl122yny8v1vVwahBGMYNujFcfud5iLh1iSBz20qx7FYSb16Nxg8RHqVC/jVPxE5brr/UfrrWm/ZxrinEb4e796Gqm/QY+Tf47Vlbn3QE+rN+dZPAcTufvVwgkqWKhdhA+EiN9VX7q0XF8VltK3SzOpA11gSdBrG9YrgeLdI7wjvLZBJzC4YLMysCpMmYG/SuOCbTZpjScqZddqMM1zAWkaRctLbZlic3/ALbjyIZh9asOEcUGJwKKfitgW2HMFRAPuINVvEeKFgpAkso8goWdNtdPuofZS8rWrxTQghfcS5PzY+1VBPjRtGKTsynEcAlu68DUMeZ1/wBqDcaWCWv4kiRl31EnTqKm8Qw4uYlg7lVJ30+LznTfSpOCwgwtw5Rnnnz6wY9emxrV5OCt9wbi5LH2XlmvwF+4uFxBFsnNhMJ3alQYvFRhXTpo9pG/0mpuHRDjCtrKEKtnVRoXtlNY5ZiWPvUTg3aOGVMpgkMTlLsShnLGm50n0NXvGcOtp7eIUKDLZ1EAlrgBAIGmkbxOomvN+MlOiZJxMP25T94xPdKyxaXUHqY9tsv1qi4hwSTpAdQobSA07PHmNasP3S4b7Xp8WZrhnSROo9xpHnUlr2YgkAQIAHIEz6T6ADyr0FNRhS7o16fp3llx8efoVvCOCC3fDEzlQnynSR8s1VmF4oBimzyLbDu3jcID8Q6sreIekbE1pC9UPG+HAhXtLDrAYD7X9UdYg+9KGTk/UdHVdI8UU4dj3Lg82yhBg3AWzBSyEuUZoPMMSSCOoqm/aBxt3tm2g8KtLMD8XIRPLXb8qgcC4gTw/CDWe7ZTqxjIxWN4Gij5UPEjNyJGupMnXeNfv6URjaN+m6KOSKm+/wC5iHBlgx2g/Q6j9c6t+G5GZWZT3ihyGkwQ3hOZeZ8X0qqxahWaOR2YjVc20+/0qV/xK13QIdUdkKnMyypmDAnUaAiq6mNpUeV25X3HNxJr7lVJW1b3dCQWj7J5Rv7etZS1eD4u4yTl1jqYgSfWJ96kvxi5bGW1lFvUDRXJ/qJjc+VUV22wjLJJmSOp3qscGrMD0PDcM/ecKlpYJbwD1BKivPO+a0SksORjmAcw+uteh/skxGa9atH7N2Y8tW/Osx2x4SRirqoAcjuu4EZWIjWjHcZOJrlqSTKVuLsGRlCyo3y6MeZI2NbG1bNywHCqGj4NHDFQGYEkQZ1POPasd+6+EA7gRryrYcFv9xgBcJDAd6w6A/CBr51WRUk0TD1N2APC+98atAYDSBpAgjUjmOlKsndNy4S5Yktrua5XQn9Dn4v5s1Pa8YK6HuWnHfZtRbnKxnxEgiCN9VqF2dymJYErMDn0kfSs8zQT+t6NgCQ4OuhkwCYA3NTP1I0g+MrPS+C8FbEvJBW0DBcGGJG4XnMxryq2xXZ3BWoz37ikzGbFFTpvzry652ov5clu66JJMKcsz1j0qJZxLTqZ11mSPOaUFxWjSc1NnquLtAW/3e09y6LkM1y44uBEJ2Dc8wWAPMmqC1jLeED2sPDE3mJJ+FdgF84IPyFU/A+0hFt7I8OacrTt1A+vzNWdnhzHBC6QMlsK2aRmLTDADc6xrUZnaovEvJVcQxl3MSHYMSWJBifMin8G4sXcW7pnMdG5+h8uU1LurbeyzkhTMAFlJMKOQMx+JrL5zmGUwZBB/GpinVNF5Lg0/mabtLgLUoZCkaaEAx1PvV/+yzB2jibrL4jbszudiwD+ukV51dvFmLMSSTqSZJrd/sstm3fa9MqbToVj45ZB9DFGVVB7MOSb0jVdp8IjsbWQuoiEVsgIDkgFhqFEDbU7CqHiHBR4mS0bbx4lzFwVWGkZgGjTmOfPerziXDnZlMA5QVYNMHKJBganWfnVB2qxy2sHkkB7pEozMfCN1Ug5gpOXUnlFcUMkXP4ae/kbKox5UZ/it4ogyyYgk6sFEgZjHIEiq/gvGxh7pGabbyDoeROVh1kzR+J3yLCEj40UFQSB9lgJ1MSBznTeofCsE12/ZtsAge4qkSFJQspKhfi5Ez5mu7FH00Tmk+doLibheXIIDszLPNSdDUzhfFVtRm1g+4nTT25Vo+2nZs21U24y52yiIy5vFknpMx6VkbPBLrXEUqRmdVnQjxMB+NOSTVSJ2mpR/jN9Zx5w72LoLA3SZ8KybZKhdJI1Os9PcVZdoeLLcG0EawZEATJIIkjnO0D1o44HZyJCCLSZRqTCj7QE8mO/max/GcUyO4eJZjqOagnKB0Gk+enSvNWBOXI3yRnJtt92LirNZjY95z5gL6ac6iYa7KjyEGg38QWXXXwkDWYH4CgYbwDyg6dI5ffW7jo7/wDjqg3ZYg1GxLQGIEws/Iz901bcHw4zoXGZSfGDtlO4+VTuJ8G7lnTpI9RyPuCPnUJeTbN1SmuMf1JnZTM3BUuqpOS/ezgakKWgsJ3iBp5n1qrxPaUK8ZGyzGdgFERpG/vPWtH+z3HC3wYyCZu3re4EZhvr01FZ3jfZyy2jEt0IPiX5aH3FbXxlfg8qHXZcKaTMtjL7XAzAxnMRGsA7jkNaob/D2kxyon7ubd7LM5XjfziYq5QEnwKCAdSZrpvyYxg8rqKtlDhsM86VYJbKxHTbl51b28E7Hw22PxnwKTGUDU+Xi5dKHisMFBJXxGJBBXJ5adNvzpctpR7hLG8bqaJ/7LrkcYsgbNn06Raf8dPaqT9oTsnFMWsmO/c/6vF+NT/2YPHGcMZ3Zx80cVL/AGrYK2vE8QS0E920DfW2pqv+xj4MQmMdiFYzJAB6dKteFO/dvhX+FzKHo32h6Ea1XC0qshBJUkHbXQ61Ox3G2bKFW2MpBDaZjGms0pW9IcXWwGItlHZTAKkjfppSqJiMYzMWaMx30O/tSqyXV6AFZjqY/wBpqSmDIYAkiZEg+W30oeDtSyk82A9utX2Mw0lSsyNhTfYz5+tRKhbAnIOu+9GHDTlE7yZj1+6nd0Fuc9em88/rV/wnhtq4rNdcqqwGEhWyn7U+WuwMyKS3o6seNzdIyjkK+mw6Ve4fiLd13RY5Qx0kACY+YOlVS8MHeEBpUExGp8ifaKJm677HSdjoT9KloWOTiyUzCDAEs2s6kxr8qDw22AzEanI42Ohjl7TQBvoZbYDkKL3hGnQzOx2iPSKii7vZBFbTsjxYi0Vyz3ecCOj6mT5HWsWwitd+z3DFnuH7IABnUGTIEddBTy7gZ4lcqNhxTtCbWHFxxmzLLiIJLBdxy571532m41YxBDW7VxH5s13OCBoAFjT2PtW17WoWwmJyme6FgsN5712WT5jKPnWG7N8PW4mMd1zCzhHZZ5O7pbQ+oljXHhwY1J5vP3+36l5W16LCHEF8OsNBURIJBEacvKidncP3N+3fuK5VDmLaKNiBAbxMSTziq/hPEu5ae77wbxOgO07VZY3tB34yxlgzB3Jj5c69PFCO7ZlkndGh4v25N/wd2FtBlI/n8IO5mOc6dKFhsWjMmRwGzpl5ENmGUj0MGs1ypxEVU8CmOGdx0ezcMxKXLZuIZVwyxuRDNIrzzjLRdYkj38jt9akdiOKhXFqT/EzHXbMNRHqoPyq445glD5iFhuZiJ964/hVk4NnW8nKDkkY1MQGG36250MNNyOUj6kT91d41Y7q4AugYaDprqP11puBtEug9J9tfyqckODaZ0dN6oSl9DQvfC5V2kVZ8e4pOHS7u3di3H8zqcqj3BSoK2mNwZY0UgyuYHmNN/snUaj0mg422r38HaBMPfVjla2V8GreFdRsN96uHTt4+d6OWedKfGtm84ZwZLeEs4Nkgle8ZlJ/xJGZvOZP06Vmu1PeW7dxVZVRFlTlJczoRJMR6CvScNb1zECSAB5Desf8AtBtqcNdP2o36aj8Kw3d/MfCLbtHjF0EHNJOu4Aid9zrVlwviNsTnYAkmQ2bXoRGh003G1VDXfTrHnTDfzkgiPSf0a66M8GeWCfOPf6np/CkCKVUqS1wAn4oyDkw0E5xtuIionEeFW/4rhRJJhTmAkyQQhOwnlIq4wHZ4W8Jbt22LuiswZpyP8JyhYlRlhQTy5VFw/EUcM7EafYjxydwQTqAYnnpXO3ev79j0ZTWa3kW2Zfshw9rXGMGW0JuiQBpqCNP/AKqR+23DxxUmJz2LRgc4zL/407s5fuf8YwZaNboG3WZn9cq2H7TuHq2PtuQD/wAuo2EiHuEfeatSpWzyuFy4njgueBVIErM8jry+UUgkn7XyBHvIqRxZQLzACIY+W1Rcuv8A9frnWyeiJLdDDZ/QGlKivIMT+jrSpk0N4brv/TV4p+D1H3ilSpv2sw/9IkN96Kvw/wCY/cKVKoOxEW4IutGnh5UO5+H51ylR4F5Ag6+9dYaClSpDRHG7eteh/s/X+A3rSpVGb2mmD3Mn4/8A9HxP/pYT/wDpcrM9kh/yXEP7cMPbvtqVKscXtf3X7EZfeyJaQZjoNjy86z2IMOY60qVdxiyxsN4ff8qP+dKlXTHsQydwo/8AMWf+tb/7hXoXaQTh3n+U1ylXD1X9RHb03sf88GE4j/hWP7fwFd4V/iL/AJv/ABpUqXVe9nX0n4Z/f9zScPb+Mw5QNPQiPxrmWcZw9jqxN0luZPi1J50qVda/Cnly/Efmj1q38PtWI7c/4L+jV2lXly8HfDyeJ3Bp70eyonbmKVKut9jiR7fbP8NT/U33VjcMP4l3+9vvNKlXEz0RvCB/+Xwn/VH41q/2lf8Aq7f/AEP/ADeuUq0j7Tmf9Q8UxR8R/XWhvuPX8qVKupHM+5aYq2M50HLl5ClSpVmjZrZ//9k="/>
          <p:cNvSpPr>
            <a:spLocks noChangeAspect="1" noChangeArrowheads="1"/>
          </p:cNvSpPr>
          <p:nvPr/>
        </p:nvSpPr>
        <p:spPr bwMode="auto">
          <a:xfrm>
            <a:off x="47037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>
              <a:solidFill>
                <a:srgbClr val="F8F8F8"/>
              </a:solidFill>
            </a:endParaRPr>
          </a:p>
        </p:txBody>
      </p:sp>
      <p:sp>
        <p:nvSpPr>
          <p:cNvPr id="50181" name="AutoShape 9" descr="data:image/jpeg;base64,/9j/4AAQSkZJRgABAQAAAQABAAD/2wCEAAkGBhQSERQUEBQUFRUVFRQUFRUUFBQUFRQVFBQVFBQUFBQXHCYeFxkkGRQUHy8gJCcpLCwsFR4xNTAqNSYrLCkBCQoKDgwOGg8PGiokHR8pKiwpLCwpLCkpKSwsLCwsLCwsKSwpLCksKSksLCkpLCksLCksKSkpLCwpLCwpLCwpKf/AABEIAOEA4AMBIgACEQEDEQH/xAAbAAACAwEBAQAAAAAAAAAAAAADBAECBQAGB//EAD0QAAEDAQQHBQcDAwQDAQAAAAEAAgMRBAUhMRJBUWFxgZETIqGxwQYjMlJy0fBCkuEUM2IkgrLxFXPCB//EABoBAAMBAQEBAAAAAAAAAAAAAAIDBAEABQb/xAAqEQACAgICAQMEAgIDAAAAAAAAAQIRAyESMUEEIjIFE1FhQnGBwSORof/aAAwDAQACEQMRAD8A2bwt72Po2lKA5V1lAZfEm7oq3zXtB9I8ylWsXoNqtke7NRl6v/x6Jhl5P3ftWZE1Mxu2Lzs1rcWUQ3qSHv61+oj9q4XhJu6KYml2QRAwjUpXnnXuQ1Y0nphbPeDznTonY53bR0SUDtoTzWBTvJJurDZf+od+BHbO7b4ILQEYLm2uwHIuy1ORRaHIICIwLoW2BJhBOVP9SUMmgxXzf2k9t5JJTFY9Jwbm5oPeIzLaY6OqtcfN9taMjFyPphtBUi0FfDXXhatNz6ztNammmKHXgcAvZ+wvte6UmKd5cdRdTSG4kAVCK78hPG0e+M7lBtBVSqJc010wE7Ci0OVXWghVqquKXtLsKyjrY5UNscue3YDxQ9ArPuPyxiIdb37UvJb37USViTcNi1S/ZpL7wftQHXpJtRX2YkfnkkXgDWm/dfmzOAz/AOUk2otktj3Oo5xpQnCo1jes3TTd21LjwPmFTCU33oS6sRvaI9oPpHmUs2A7k9eg94PpHmUFnBXTk/BOkr2cbC4Ztoo7OiejtrgFBtbXZ0rwop58pLodFqL0wljeKb9qa7QIUDm01JqOKu9eNPJJPi0V0nuy0bAUfsQNvVLdmRiAeScgNRj4oIz3sGV+CGDamAQqdkpbEQnKbXxQp0+y4CuAoaFYKmC0Lkef9t7Q5ljk0DSoo52wHCgG0kgcyvnfs5eTLPEXyA1eT8OiSWjuj4nDWHZL3v8A+iNcbG4NGbmg7hnXwXg7mtcQs4EpaNGoqXAZurqxINdSXl668lvpVf6NG3e0EQjBOl7xpLRo40yJNTQY4VqvNRW4xzMmj1knZiKVB4grUlveJ0rS4FrNBzKmgHxkjRpiBlnRZl5SM7QCICgeMsdKgxPOp6LMMVHVDstvd9H2267YJoY5Gmoc0H7pghJXDYhDA1jchU9Tj4p9ycviebLUmkDIVSESqqQp5w/ASYJzUNzd6OQFR7UrhKg00KyxE5pahGSakcEsY9lVycxgN4J104Jd9kTErabUq+0US7nerDpUV/o96au2y948D5hJ9qSm7vrpH6T5hX4+euTEtJdIUvKmmPpHmUJpCavJnfHD1KAISrss41sTFOxmKGv/AGodZMcl1meG51TMB03bl5ynJSpMpaVbQKKzrRgZornRUyUNchyc/LASXgZ00RrUCOiOGpa/YLLhqlUJV2uRqcboGmcArLl1VREBid73eJ4Xxn9TSK7DqPVfC2WaSNxeGV7J5a7CoBFQQ4bKVxX31z8CcTwxJ4BeHtdkpM9wiMbJHknSBxJABOO2laIMk+Gyr00OTo+ZWq2ucSSGmoIADR3QdlM+dVrex9xvntEbNHBtJHVH6dIHHcaUW5PcMILnBgbog1pXE+nJb/sJNG0vAae0cBjTDQYMOGJ8VscsZKkg8sZQds9tG2gAUuCG2Q61D7Y0ENcQCckfgh8hFVwRAqkKefJdDEALCquYdiYDlzpEKaatsLZnuiquMR1UTbiDmk5Ix+lLjkpjKsWmcdbeiUfBXILREJUmylNWR3dHV+zINndqFEzdcLg81+U+YRpISEe7/i5fZUQ9TFuqB+2+7Mi82nTFDq9Sl2xu2rVt7O8OA8yluzVk89eBCx2+wEcbtZT1mj4ILLOTqonLPBQ61Dlz2+tFCx8V2MsgRQwBQ20K2aQ3CtO2Zs5rscEwAqtNMlNStX7BYRrVaqHpAZkDiaIb3nPBwrq2JsMfkBkWg0I7xB44dEWCXSqNYz9CNyQvB+DXDLI+itY5O80jI93r/Kq+37bF8t0aDNiDarOHNIcKg0wV3voTy8Vzj6JaVhdbMe0+y8TgQNIVrk406FPWG7o4hSNobwGPM5lNSPohNkoC7pxKH7aXS7CeSUu2Dln941o2E9MEpdg05pXnEtIY3dtoosWMxcdTfUodwv7jnnIl7/smNcVRy/0aFrvNrXBgqXnJrRU89iZZKT8QI4rHsTyGudm55Jrs1AJ9kjYxWR1K7T6JMvxQXGhstQ3NV4rQHCrTUfmoqXNUskk9hKxchULNiIWqrgV324UMTF3uI1KjbUjE1QZWblPxaemHqtlJXEqLA86Rrs+yp2hbkr2OUOeajGh9F6OHCuxMpi142gaYodXqUOIVRbdCA8V+UeZRYCAnZ3FfH/tgY+XkhkTkXsfmOCsZicGjmjQ2auJUHb9u/wB+B912UjaNQ5o4CvobEKS0RRkdo8NJ4+JAw5rli3tgOf4GGLpnADGuOGH3RD8NW0cPCiA2UObVuIyI2EZgqqGFLYrlYmLvZiW0Nc9IVPI5qbrlxcytQBUcKq7dYGqpHJJXbP76u3SVaXKOzduw9rYeyO54/PFVsUubfld/KPaHVa4c/Fqy7O6loO8j/j/CZFaoVVm3LN36f4+q4SpO0zAPAridFo4k0CNLGQMdZopl8qGV7S081SANf4VNrdkAgRfGT8vdHLPxqr5k7gm8fd/QtukJwzU0zsa7yVozoWV30hvXDyKBE7GYa8hzoD5o95YWcD5ntHKqCS9yQyPR1hPwV2aXmqNjM05cTgO43cBi48a69yI3Bx3NH54K9xgVJ404nWsSrYyTs0XMZEKuNOtTuAGJK5l4sOFSK/MCPEoVs70or+keJz8ArRvFcA3DA4ZHZXWVO1yezKSWwxAVHiiO8gNq6gAHCiWdOxw7jgeGKRkx8VYUXYMsCgtVaogkQRSkELSs3Kljg7x4eoTEzgpsfxHh9lVilwdIGUeXYlbY++DroPMq0NnGsqbcCXimweZTEUFN25UZ4x/kIg3eg8UQAwosm2NtEQcWyNc0VLQ6ult0a414rRtVubG2pz1N2ryF73y4yaLiGggDHVUZHYKKKclVIpxxd2M2X2t0h3nEHZQHEpe32pz2uFdEnAADSe4bdjR1St23QWvBIBxwGddmG1ets12hp0iAXEDlT/tKxwU5UmUZJKC6Bexum2z6EgIILqA6gTUcsTyTN3Oo+ZoyqHdRimLGMSUtdzKSy76L14qk0eXJ2ySe/wBfIrKsmDmfU4ea0LWaS03+n8rPhHfb9RPgt6pFGPpmtO74vzYsou/1A4jyKfcTjvWdIPf13tTIC6CX1/cjOx7T0BKfs9trFpHHRNedKDxSN9foP+XoVS6hWjc/hJ5aR86KJr/mHJXiNayRUbj+HWVaz46RVpDQKLNkfzaqV5ZJPsyIHe8fvP55Ji8jURN/yB8UtY8Xk7ymLUfexjYQhl80UJaCWp1BIdg8gr+z+OjXYSl7wPu5N/8ACZuUULd7UMlo6PTGbS6j3u2A+RV7BGNFoI3nmg2w91++g60CZsxpRICfxPNe3lteDE1uloB2k+mWGVTq19EtZb30BUY0zJGI+ojNb1pg0n12k9NiyLZYBEXBrR2b8HDVjhy/lI9TjtcvwUYJJexku9pmNaCXtPLHwTTb7kfQRwPqci8FjANriQvJTXKW1eaADGpOHLaV6j2Uv0St7N5Je3InMjZVTY4pdMbNJLo2JGmn5RWsD6u309UcsqqQWajq7vUKnHji5b0ySUnQWYAEYY0+6gYb1aYYjgPVdwVGTtikJW2zOLSWgF9O7XV/K8i32Tke4l4IzPE5VJXvWs1lQWqaVeBkZNaMq6Lp7MADE5Fx8huWpI2jTuUl1MlRhrVFj4p6Mlcgdg1oVkFJH7wPBFsmHUjooBAJ20V6fZPJbEbVjO3l5USGT6byjzSf6gbMEOQe9Kbx6HQEmyuoTiSHPPxEYFxI14hLva8vBBzIw0nL0LWClNyzpP7jRvCXHArsZ913QnaatcdJzhs75GpFuwO0i/TdgMtJxB2CiLewqYwctL/5WzdzQY20HHjQfdTSxqM9BLK3C2ZD45xm/PHMnDlknrDI/SFSct+O9NOPePIKXYHDYqFhVE8szfgybtPePEotodWVvFAu3M8VZprOBzWte8bXtGbw/tuTd3N7zPpQ7XDpNptTFmbRw3BDNroCPkrbfh5hOtbiOCUtWOG9OMPe6qfya/ihQtxHEqbREKUcKggg8DmjNjxHNMOgDhvWzdROXZ4W9rg03Oa0kOAqypNHZmnHPHaN6D7O2LRqP1V16nDDHYDgOK9gIgHd4ZZHZXYjtsra10RXOtBVRNPpdFP3PJMJOiK50x460xZ86jYh6K6DBx4fhTsbtiWVmdjyHqqdqh2o94cPUqoVuWCq2TRlsP2hKKAqwMUT2kBQNWyhEOCq0Y4ZKrMUYBArvQRRrcUMt7xKZ7KuaE9mKrhOtCZKzNfD7yqWmb73l91pyRbVmyu97/tVMJ3KgloZbkOCzZPjHFacYwHBISs74T0zPJS8We8ZsALjyFB4rSuM+6/3H0SF6GlN/kB/IWjd7dGEcyppK8hydYzosSTtKu7MqsAo0IhGfBUE5j2MUrxPmVWy42jkiRijnDefzxVbvHvzwQPtss8f4NtrK0CvNHQ1Vo24pqVukKqH1D3oCGjOcalHY5D7OhTAiqKhKWS9jGi1aqWSYqjVxCF5rdMxQovPHVDjrkVeN+1S9q17NLDFEiZjyS7X9QiwTY8kUE7sxitpZiOHqVVo2olrcAcdiV7Sq9KUXJEd0w75q5ITY8cShdoScEdgSckFCI2Em2MMxTDSEo1yI0qTjQ5jDnoZFFXtEF8iFyoyisxWbNZ6y1Gxapj2oEgod6oxNo4jsgBRZ9ob3wnmuS1oj71VSns6Jn32/vRjaD5V9FrRf26cliXw738A+rwC2In4YfN5gH1Sl82zWvakEGoIwbUIICYiyTXLaEcdMxZBSVw2/wAKt3D3zke0s96VezWajtLascqK18TXjOSPEaYJdgwRtLBRZe7FRWik7V0D9S6TEIAKmWpDPAd7cVwK4PqFRxWZI3tGxZZ4VO32q4el5BQ7tadidd9Ay/R0klfQothlqeSTrQ7ijWSOjyRrHqrvtrTQjmytt+McPUoJTVsz5DzKXDqK1EzWy8bKZorSqRN1lFzUuSLk9joNJEA7FcOVHHUFZrUtxv8AoJOiXvVo49ZXMYrOckuKXQxNlXOSkxxTEz0DQxToRo0vCxAtYqU4AlrRiivZkezAvo0mhOujwOi0rt+Btdp+3osy/R7+zj/2f8Vs2NlGN4HzKVvnQz+IZiNEhNGKuxFJ7FeBO0s753pmBuBUWtuIRoG5pfKxt6Dw5KaqsRXSFKnt0CjtNUkaqkqa6ilyjSsJbJjepkKCcFdr0c4XUl0ZF+GDMm1T2oUyRpJ9Wn86KrDCLVCckmmNlqJZBR3L1QY3ghMWPFxB2fZPhBw0A3ydi9smAdjnQeZQGPrih253fHD1KB26s46EN7H2vRtJJwvTHapU4WGnQZoXGTUEr21cAVR1opxWfa8mczQ09SkyUCRhf127P5UvnHLzSXj2OjIK3E1KMGpRkyaY/WtcKRrmXcUu5WfIqaSXx2EnozrbYS+WJw/SXeLStHs6aI4j86qjpNEg7MfunJQHtBbxHqF3CnyMeS1xAMXVSzJaORNPFdPHbMjMLaMQrQuwQ3HBVjep4Q0xrkMaar2iG1ypKdiLhs6w5coLkEP/AIVmvRZMVrQCnTJe9Q2WipIUq5yLFhUo14BnOno0i5DkaCKJWz2jUeCIZEePC4OmDLJyQAuLStK75anl9lnSOqmbuf3uXqFU1aFRezPvN3fH0+pSjXo16yd8fT6lJxnFWpaEvs0YXrn2nUEm6fYo7RZwOscdPQYIbHFLhyntFnE1MbNpwXMedaXiFcSig1QcA+VKhyA4pySTUk4sFSSfNKlG2bFhJJ81azOqkO0Ttnw6IXDQxy8HTOqUxd1poS05HLila4qjTQ13ouFxoVy91mvabDpYjB3nxWfM0tdiFvRZIc1nDsCOa8qPqODqRW8d7Rl1wS7X4p+ayEZYhZjsCqsPGV0Lna7GnnJQ8qHnuhRVEka2UL6K+njhrVHtqg6RA4I1HZj6GtNJl2JCgzoUz8ahNjjpi27CEq7Za8QlhOu7TGqbwsXYwZE1d7u9yPmFnudUVTN2Pq47h9ljjo1PZn3s/vj6R5lJdojXw/3g+keZSYeq49CpLYw1yuHJcPVw9aZQeqsMUBjqo7VjRwdjuiNEgBGjS2ahqqWlRNLBCJxSkhiIY3Dj6Jpjs+FOqVaalGrQfmpY0aS13muAqaDWQFSCMkUAqanzK1rvsGgdJ2eobP5SM/qIYItyYUMcpvRph1FwegmTFQZKL46ebk2z1VAMXJa02Jrtx2hSJKrjIsh6yWN3FmvEn2KSWUtbtCVa7HwWoZNqBNYg7FuBXs+l+pwm6yaZNk9O10Z+lRUe6qJaIS3MH0S+kvbjUlaJetMUmdQqmmrWoJUSKuKtCmXc+ijt0N7qpeSRGkZQ82aieuuTvn6fULFbItC55O+fpPmFklo1LYnfEnvB9I8ylQ5MXrZ3mQFrSe6MgTrKWFmk+R37StUkls5xbZbTUmRWZd0h/Q7oUeO5pTm0jkUqXqcUPlIJYZPpFISnGYI8F0EZ16FNR2ADMO6KDL9VwR6t/wCBq9Hkl4E4ymOCaEDR+k86qdM6mn9qgn9Zj/GDY+PoJeWLhp2KwsbjqTHau+U9Fxe7Y7oo5/Wcz+MaKI+gXlgorvp8TgOGKZiszBtPHIpZ73fK7oVQyP8Ald0KhyfUfVZPLX9FEfR414NZkgAoKBSZlkttD/ld0Ku6d2pruhUMpZJbdjlhroe7ZVdOs9z30+F3QoZlf8ruhSuMn4YxYjSE65s6zmvf8ruhV3aRGTuhQuEvwb9tDz5kP+qIKR7/AMrjyKhwf8ruhWrHL8HcEagtlc8RvS8tma74TQ7NST7N4/S7oVHvPld0Ktweo9RgfsboRP0+OfYO1wuHxArLcaLcbLJkWkjeCl57AHfoc07gadF9J6X6zHrLFr/1EGT0MluOzJ7RClTs10yfpaTyIQJLBJrY79pXuY/UYsnxkmRSxSj2hQSUWlcsnfP0nzCzX2KQfod+0p65oHNeS5rgNE5gjWE2VNHKJ6VutGjXLl5uXoOIZq4Zrly8nIX4+gzMlYrlyQNAuVFy5cEXYqrlyWaVehFSuRBFguauXIQiH61ULly1HEqXKFy045qhcuWIFhGrnrly1AIgLly5awkVKl+ShcmYvkhOX4iU6A3Mrly+jh0eef/Z"/>
          <p:cNvSpPr>
            <a:spLocks noChangeAspect="1" noChangeArrowheads="1"/>
          </p:cNvSpPr>
          <p:nvPr/>
        </p:nvSpPr>
        <p:spPr bwMode="auto">
          <a:xfrm>
            <a:off x="48561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>
              <a:solidFill>
                <a:srgbClr val="F8F8F8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419100" y="852488"/>
            <a:ext cx="8474075" cy="5678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600"/>
              </a:spcAft>
              <a:defRPr/>
            </a:pPr>
            <a:r>
              <a:rPr kumimoji="0" lang="pt-PT" sz="2200" b="0" i="1" kern="0" spc="100" baseline="0" dirty="0">
                <a:solidFill>
                  <a:srgbClr val="FFCC99"/>
                </a:solidFill>
                <a:latin typeface="Arial" charset="0"/>
              </a:rPr>
              <a:t>	              </a:t>
            </a:r>
            <a:r>
              <a:rPr kumimoji="0" lang="pt-PT" sz="2000" b="0" kern="0" spc="100" baseline="0" dirty="0">
                <a:solidFill>
                  <a:srgbClr val="F8F8F8"/>
                </a:solidFill>
                <a:latin typeface="Arial" charset="0"/>
              </a:rPr>
              <a:t>( … )                   </a:t>
            </a:r>
            <a:r>
              <a:rPr kumimoji="0" lang="pt-PT" sz="2000" b="0" i="1" kern="0" cap="small" spc="100" baseline="0" dirty="0">
                <a:solidFill>
                  <a:srgbClr val="FFCC66"/>
                </a:solidFill>
                <a:latin typeface="Arial" charset="0"/>
              </a:rPr>
              <a:t>[ Ritos da Comunhão ]</a:t>
            </a:r>
            <a:r>
              <a:rPr kumimoji="0" lang="pt-PT" sz="2000" b="0" kern="0" cap="small" spc="100" baseline="0" dirty="0">
                <a:solidFill>
                  <a:srgbClr val="FFCC66"/>
                </a:solidFill>
                <a:latin typeface="Arial" charset="0"/>
              </a:rPr>
              <a:t> </a:t>
            </a:r>
            <a:endParaRPr kumimoji="0" lang="pt-PT" sz="2000" b="0" i="1" kern="0" spc="100" baseline="0" dirty="0">
              <a:solidFill>
                <a:srgbClr val="FFCC66"/>
              </a:solidFill>
              <a:latin typeface="Arial" charset="0"/>
            </a:endParaRPr>
          </a:p>
          <a:p>
            <a:pPr algn="l">
              <a:defRPr/>
            </a:pPr>
            <a:r>
              <a:rPr kumimoji="0" lang="pt-PT" sz="2200" b="0" i="1" kern="0" spc="100" baseline="0" dirty="0">
                <a:solidFill>
                  <a:srgbClr val="FFCC99"/>
                </a:solidFill>
                <a:latin typeface="Arial" charset="0"/>
              </a:rPr>
              <a:t>     S-</a:t>
            </a:r>
            <a:r>
              <a:rPr kumimoji="0" lang="pt-PT" sz="2200" b="0" i="1" kern="0" spc="100" baseline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pt-PT" sz="2200" b="0" i="1" kern="0" spc="100" baseline="0" dirty="0">
                <a:solidFill>
                  <a:srgbClr val="FFFF66"/>
                </a:solidFill>
                <a:latin typeface="Arial" charset="0"/>
              </a:rPr>
              <a:t>Livrai-nos de todo o mal, Senhor  …  </a:t>
            </a:r>
          </a:p>
          <a:p>
            <a:pPr algn="l">
              <a:spcAft>
                <a:spcPts val="600"/>
              </a:spcAft>
              <a:defRPr/>
            </a:pPr>
            <a:r>
              <a:rPr kumimoji="0" lang="pt-PT" sz="2200" b="0" i="1" kern="0" spc="100" baseline="0" dirty="0">
                <a:solidFill>
                  <a:srgbClr val="FFFF66"/>
                </a:solidFill>
                <a:latin typeface="Arial" charset="0"/>
              </a:rPr>
              <a:t>         … a vinda gloriosa de Jesus Cristo nosso Salvador. </a:t>
            </a:r>
          </a:p>
          <a:p>
            <a:pPr algn="l">
              <a:defRPr/>
            </a:pPr>
            <a:r>
              <a:rPr kumimoji="0" lang="pt-PT" sz="2400" b="0" i="1" kern="0" spc="100" baseline="0" dirty="0">
                <a:solidFill>
                  <a:srgbClr val="FFCC99"/>
                </a:solidFill>
                <a:latin typeface="Arial" charset="0"/>
              </a:rPr>
              <a:t>P-</a:t>
            </a:r>
            <a:r>
              <a:rPr kumimoji="0" lang="pt-PT" sz="2400" b="0" i="1" kern="0" spc="100" baseline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pt-PT" sz="2400" kern="0" spc="100" baseline="0" dirty="0">
                <a:solidFill>
                  <a:srgbClr val="FFFFFF"/>
                </a:solidFill>
                <a:latin typeface="Arial" charset="0"/>
              </a:rPr>
              <a:t>Vosso é o reino </a:t>
            </a:r>
          </a:p>
          <a:p>
            <a:pPr algn="l">
              <a:defRPr/>
            </a:pPr>
            <a:r>
              <a:rPr kumimoji="0" lang="pt-PT" sz="2400" kern="0" spc="100" baseline="0" dirty="0">
                <a:solidFill>
                  <a:srgbClr val="FFFFFF"/>
                </a:solidFill>
                <a:latin typeface="Arial" charset="0"/>
              </a:rPr>
              <a:t>     e o poder e a glória para sempre!</a:t>
            </a:r>
          </a:p>
          <a:p>
            <a:pPr algn="l">
              <a:defRPr/>
            </a:pPr>
            <a:r>
              <a:rPr kumimoji="0" lang="pt-PT" sz="1200" kern="0" spc="100" baseline="0" dirty="0">
                <a:solidFill>
                  <a:srgbClr val="FFFFFF"/>
                </a:solidFill>
                <a:latin typeface="Arial" charset="0"/>
              </a:rPr>
              <a:t>   </a:t>
            </a:r>
          </a:p>
          <a:p>
            <a:pPr lvl="1" algn="l">
              <a:spcAft>
                <a:spcPts val="600"/>
              </a:spcAft>
              <a:defRPr/>
            </a:pPr>
            <a:r>
              <a:rPr kumimoji="0" lang="pt-PT" sz="2200" b="0" i="1" kern="0" spc="100" baseline="0" dirty="0">
                <a:solidFill>
                  <a:srgbClr val="FFCC99"/>
                </a:solidFill>
                <a:latin typeface="Arial" charset="0"/>
              </a:rPr>
              <a:t>S-</a:t>
            </a:r>
            <a:r>
              <a:rPr kumimoji="0" lang="pt-PT" sz="2200" b="0" i="1" kern="0" spc="100" baseline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pt-PT" sz="2200" b="0" i="1" kern="0" spc="100" baseline="0" dirty="0">
                <a:solidFill>
                  <a:srgbClr val="FFFF66"/>
                </a:solidFill>
                <a:latin typeface="Arial" charset="0"/>
              </a:rPr>
              <a:t>Senhor Jesus Cristo, que dissestes aos vossos       Apóstolos: Deixo-vos a paz, dou-vos a minha paz: não olheis aos nossos pecados mas à fé da Vossa Igreja e dai-lhe a união e a paz, segundo a Vossa vontade. Vós que sois Deus com o Pai na unidade do Espírito Santo. </a:t>
            </a:r>
          </a:p>
          <a:p>
            <a:pPr algn="l">
              <a:defRPr/>
            </a:pPr>
            <a:r>
              <a:rPr kumimoji="0" lang="pt-PT" sz="2400" b="0" i="1" kern="0" spc="100" baseline="0" dirty="0">
                <a:solidFill>
                  <a:srgbClr val="FFCC99"/>
                </a:solidFill>
                <a:latin typeface="Arial" charset="0"/>
              </a:rPr>
              <a:t>P-</a:t>
            </a:r>
            <a:r>
              <a:rPr kumimoji="0" lang="pt-PT" sz="2400" b="0" i="1" kern="0" spc="100" baseline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pt-PT" sz="2400" kern="0" spc="100" baseline="0" dirty="0">
                <a:solidFill>
                  <a:srgbClr val="FFFFFF"/>
                </a:solidFill>
                <a:latin typeface="Arial" charset="0"/>
              </a:rPr>
              <a:t>Amen!</a:t>
            </a:r>
          </a:p>
          <a:p>
            <a:pPr algn="l">
              <a:defRPr/>
            </a:pPr>
            <a:r>
              <a:rPr kumimoji="0" lang="pt-PT" sz="1200" kern="0" spc="100" baseline="0" dirty="0">
                <a:solidFill>
                  <a:srgbClr val="FFFFFF"/>
                </a:solidFill>
                <a:latin typeface="Arial" charset="0"/>
              </a:rPr>
              <a:t>   </a:t>
            </a:r>
          </a:p>
          <a:p>
            <a:pPr algn="l">
              <a:spcAft>
                <a:spcPts val="600"/>
              </a:spcAft>
              <a:defRPr/>
            </a:pPr>
            <a:r>
              <a:rPr kumimoji="0" lang="pt-PT" sz="2200" b="0" i="1" kern="0" spc="100" baseline="0" dirty="0">
                <a:solidFill>
                  <a:srgbClr val="FFCC99"/>
                </a:solidFill>
                <a:latin typeface="Arial" charset="0"/>
              </a:rPr>
              <a:t>    S-</a:t>
            </a:r>
            <a:r>
              <a:rPr kumimoji="0" lang="pt-PT" sz="2200" b="0" i="1" kern="0" spc="100" baseline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pt-PT" sz="2200" b="0" i="1" kern="0" spc="100" baseline="0" dirty="0">
                <a:solidFill>
                  <a:srgbClr val="FFFF66"/>
                </a:solidFill>
                <a:latin typeface="Arial" charset="0"/>
              </a:rPr>
              <a:t>A paz do Senhor esteja sempre convosco.</a:t>
            </a:r>
          </a:p>
          <a:p>
            <a:pPr algn="l">
              <a:defRPr/>
            </a:pPr>
            <a:r>
              <a:rPr kumimoji="0" lang="pt-PT" sz="2400" b="0" i="1" kern="0" spc="100" baseline="0" dirty="0">
                <a:solidFill>
                  <a:srgbClr val="FFCC99"/>
                </a:solidFill>
                <a:latin typeface="Arial" charset="0"/>
              </a:rPr>
              <a:t>P-</a:t>
            </a:r>
            <a:r>
              <a:rPr kumimoji="0" lang="pt-PT" sz="2400" b="0" i="1" kern="0" spc="100" baseline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pt-PT" sz="2400" kern="0" spc="100" baseline="0" dirty="0">
                <a:solidFill>
                  <a:srgbClr val="FFFFFF"/>
                </a:solidFill>
                <a:latin typeface="Arial" charset="0"/>
              </a:rPr>
              <a:t>O amor de Cristo nos uniu.			</a:t>
            </a:r>
            <a:r>
              <a:rPr kumimoji="0" lang="pt-PT" sz="2000" kern="0" spc="100" baseline="0" dirty="0">
                <a:solidFill>
                  <a:srgbClr val="FFFFFF"/>
                </a:solidFill>
                <a:latin typeface="Arial" charset="0"/>
              </a:rPr>
              <a:t>       </a:t>
            </a:r>
            <a:r>
              <a:rPr kumimoji="0" lang="pt-PT" sz="2000" b="0" i="1" kern="0" spc="100" baseline="0" dirty="0">
                <a:solidFill>
                  <a:srgbClr val="FFCC99"/>
                </a:solidFill>
                <a:latin typeface="Arial" charset="0"/>
              </a:rPr>
              <a:t> 			                 </a:t>
            </a:r>
            <a:r>
              <a:rPr kumimoji="0" lang="pt-PT" sz="2000" b="0" kern="0" spc="100" baseline="0" dirty="0">
                <a:solidFill>
                  <a:srgbClr val="F8F8F8"/>
                </a:solidFill>
                <a:latin typeface="Arial" charset="0"/>
              </a:rPr>
              <a:t>( … ) </a:t>
            </a:r>
            <a:endParaRPr kumimoji="0" lang="pt-PT" sz="2000" kern="0" spc="100" baseline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V="1">
            <a:off x="2411413" y="6381750"/>
            <a:ext cx="3381375" cy="0"/>
          </a:xfrm>
          <a:prstGeom prst="line">
            <a:avLst/>
          </a:prstGeom>
          <a:noFill/>
          <a:ln w="2857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>
              <a:ln>
                <a:solidFill>
                  <a:srgbClr val="000000"/>
                </a:solidFill>
              </a:ln>
              <a:solidFill>
                <a:srgbClr val="F8F8F8"/>
              </a:solidFill>
            </a:endParaRP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368299" y="392905"/>
            <a:ext cx="8328025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i="1" kern="10" baseline="0" dirty="0">
                <a:ln w="11430"/>
                <a:solidFill>
                  <a:srgbClr val="9900FF"/>
                </a:solidFill>
                <a:effectLst>
                  <a:glow rad="38100">
                    <a:srgbClr val="FFFFFF">
                      <a:alpha val="40000"/>
                    </a:srgbClr>
                  </a:glow>
                  <a:outerShdw blurRad="50800" dist="38100" dir="2700000" algn="tl" rotWithShape="0">
                    <a:srgbClr val="F8F8F8">
                      <a:alpha val="56000"/>
                    </a:srgbClr>
                  </a:outerShdw>
                </a:effectLst>
                <a:latin typeface="Arial"/>
                <a:cs typeface="Arial"/>
              </a:rPr>
              <a:t>L. EUCARÍSTICA</a:t>
            </a:r>
          </a:p>
        </p:txBody>
      </p:sp>
      <p:pic>
        <p:nvPicPr>
          <p:cNvPr id="50186" name="Picture 22" descr="BREA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0350"/>
            <a:ext cx="11525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103">
            <a:off x="8316297" y="6069718"/>
            <a:ext cx="222225" cy="26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0" descr="http://t2.gstatic.com/images?q=tbn:ANd9GcSqMHSFQuTUyWPQ3yfE9VhJ1ink4V-IG__Yl-100tiQCyAtY4sw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036638"/>
            <a:ext cx="2376487" cy="3616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73213" y="857250"/>
            <a:ext cx="5951537" cy="3940175"/>
          </a:xfrm>
        </p:spPr>
        <p:txBody>
          <a:bodyPr/>
          <a:lstStyle/>
          <a:p>
            <a:pPr>
              <a:lnSpc>
                <a:spcPts val="2800"/>
              </a:lnSpc>
              <a:buFontTx/>
              <a:buNone/>
              <a:defRPr/>
            </a:pPr>
            <a:r>
              <a:rPr lang="pt-PT" sz="2500" b="1" dirty="0">
                <a:effectLst>
                  <a:glow rad="1270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Cordeiro de Deus </a:t>
            </a:r>
          </a:p>
          <a:p>
            <a:pPr>
              <a:lnSpc>
                <a:spcPts val="2800"/>
              </a:lnSpc>
              <a:buFontTx/>
              <a:buNone/>
              <a:defRPr/>
            </a:pPr>
            <a:r>
              <a:rPr lang="pt-PT" sz="2500" b="1" dirty="0">
                <a:effectLst>
                  <a:glow rad="1270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 tirais o pecado do mundo,</a:t>
            </a:r>
          </a:p>
          <a:p>
            <a:pPr>
              <a:lnSpc>
                <a:spcPts val="2800"/>
              </a:lnSpc>
              <a:buFontTx/>
              <a:buNone/>
              <a:defRPr/>
            </a:pPr>
            <a:r>
              <a:rPr lang="pt-PT" sz="2500" b="1" dirty="0">
                <a:effectLst>
                  <a:glow rad="1270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tende piedade de nós.</a:t>
            </a:r>
          </a:p>
          <a:p>
            <a:pPr>
              <a:lnSpc>
                <a:spcPts val="2800"/>
              </a:lnSpc>
              <a:buFontTx/>
              <a:buNone/>
              <a:defRPr/>
            </a:pPr>
            <a:r>
              <a:rPr lang="pt-PT" sz="2500" b="1" dirty="0">
                <a:effectLst>
                  <a:glow rad="1270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Cordeiro de Deus </a:t>
            </a:r>
          </a:p>
          <a:p>
            <a:pPr>
              <a:lnSpc>
                <a:spcPts val="2800"/>
              </a:lnSpc>
              <a:buFontTx/>
              <a:buNone/>
              <a:defRPr/>
            </a:pPr>
            <a:r>
              <a:rPr lang="pt-PT" sz="2500" b="1" dirty="0">
                <a:effectLst>
                  <a:glow rad="1270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que tirais o pecado do mundo,</a:t>
            </a:r>
          </a:p>
          <a:p>
            <a:pPr>
              <a:lnSpc>
                <a:spcPts val="2800"/>
              </a:lnSpc>
              <a:buFontTx/>
              <a:buNone/>
              <a:defRPr/>
            </a:pPr>
            <a:r>
              <a:rPr lang="pt-PT" sz="2500" b="1" dirty="0">
                <a:effectLst>
                  <a:glow rad="1270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tende piedade de nós.</a:t>
            </a:r>
          </a:p>
          <a:p>
            <a:pPr>
              <a:lnSpc>
                <a:spcPts val="2800"/>
              </a:lnSpc>
              <a:buFontTx/>
              <a:buNone/>
              <a:defRPr/>
            </a:pPr>
            <a:r>
              <a:rPr lang="pt-PT" sz="2500" b="1" dirty="0">
                <a:effectLst>
                  <a:glow rad="1270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	Cordeiro de Deus </a:t>
            </a:r>
          </a:p>
          <a:p>
            <a:pPr>
              <a:lnSpc>
                <a:spcPts val="2800"/>
              </a:lnSpc>
              <a:buFontTx/>
              <a:buNone/>
              <a:defRPr/>
            </a:pPr>
            <a:r>
              <a:rPr lang="pt-PT" sz="2500" b="1" dirty="0">
                <a:effectLst>
                  <a:glow rad="1270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	que tirais o pecado do mundo,</a:t>
            </a:r>
          </a:p>
          <a:p>
            <a:pPr>
              <a:lnSpc>
                <a:spcPts val="2800"/>
              </a:lnSpc>
              <a:buFontTx/>
              <a:buNone/>
              <a:defRPr/>
            </a:pPr>
            <a:r>
              <a:rPr lang="pt-PT" sz="2500" b="1" dirty="0">
                <a:effectLst>
                  <a:glow rad="1270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	dai-nos a paz.</a:t>
            </a:r>
          </a:p>
        </p:txBody>
      </p:sp>
      <p:sp>
        <p:nvSpPr>
          <p:cNvPr id="51204" name="Line 3"/>
          <p:cNvSpPr>
            <a:spLocks noChangeShapeType="1"/>
          </p:cNvSpPr>
          <p:nvPr/>
        </p:nvSpPr>
        <p:spPr bwMode="auto">
          <a:xfrm>
            <a:off x="468313" y="836613"/>
            <a:ext cx="8207375" cy="0"/>
          </a:xfrm>
          <a:prstGeom prst="line">
            <a:avLst/>
          </a:prstGeom>
          <a:noFill/>
          <a:ln w="31750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flipV="1">
            <a:off x="1143000" y="1165002"/>
            <a:ext cx="0" cy="3239866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0" name="Rectângulo 9"/>
          <p:cNvSpPr/>
          <p:nvPr/>
        </p:nvSpPr>
        <p:spPr>
          <a:xfrm>
            <a:off x="468313" y="4864100"/>
            <a:ext cx="8280400" cy="144621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l">
              <a:spcAft>
                <a:spcPts val="0"/>
              </a:spcAft>
              <a:defRPr/>
            </a:pPr>
            <a:r>
              <a:rPr kumimoji="0" lang="pt-PT" sz="2100" b="0" i="1" kern="0" spc="100" baseline="0" dirty="0">
                <a:solidFill>
                  <a:srgbClr val="FFCC99"/>
                </a:solidFill>
                <a:latin typeface="Arial" charset="0"/>
              </a:rPr>
              <a:t>    S-</a:t>
            </a:r>
            <a:r>
              <a:rPr kumimoji="0" lang="pt-PT" sz="2100" b="0" i="1" kern="0" spc="100" baseline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pt-PT" sz="2100" b="0" i="1" kern="0" spc="100" baseline="0" dirty="0">
                <a:solidFill>
                  <a:srgbClr val="FFFF66"/>
                </a:solidFill>
                <a:latin typeface="Arial" charset="0"/>
              </a:rPr>
              <a:t>Felizes os convidados para a Ceia do Senhor. </a:t>
            </a:r>
          </a:p>
          <a:p>
            <a:pPr algn="l">
              <a:spcAft>
                <a:spcPts val="0"/>
              </a:spcAft>
              <a:defRPr/>
            </a:pPr>
            <a:r>
              <a:rPr kumimoji="0" lang="pt-PT" sz="2100" b="0" i="1" kern="0" spc="100" baseline="0" dirty="0">
                <a:solidFill>
                  <a:srgbClr val="FFFF66"/>
                </a:solidFill>
                <a:latin typeface="Arial" charset="0"/>
              </a:rPr>
              <a:t>          Eis o Cordeiro de Deus que tira o pecado do mundo.</a:t>
            </a:r>
          </a:p>
          <a:p>
            <a:pPr algn="l">
              <a:defRPr/>
            </a:pPr>
            <a:r>
              <a:rPr kumimoji="0" lang="pt-PT" sz="2300" b="0" i="1" kern="0" spc="100" baseline="0" dirty="0">
                <a:solidFill>
                  <a:srgbClr val="FFCC99"/>
                </a:solidFill>
                <a:latin typeface="Arial" charset="0"/>
              </a:rPr>
              <a:t>P-</a:t>
            </a:r>
            <a:r>
              <a:rPr kumimoji="0" lang="pt-PT" sz="2300" b="0" i="1" kern="0" spc="100" baseline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pt-PT" sz="2300" kern="0" spc="100" baseline="0" dirty="0">
                <a:solidFill>
                  <a:srgbClr val="FFFFFF"/>
                </a:solidFill>
                <a:latin typeface="Arial" charset="0"/>
              </a:rPr>
              <a:t>Senhor, eu não sou digno de que entreis em minha</a:t>
            </a:r>
          </a:p>
          <a:p>
            <a:pPr algn="l">
              <a:defRPr/>
            </a:pPr>
            <a:r>
              <a:rPr kumimoji="0" lang="pt-PT" sz="2300" kern="0" spc="100" baseline="0" dirty="0">
                <a:solidFill>
                  <a:srgbClr val="FFFFFF"/>
                </a:solidFill>
                <a:latin typeface="Arial" charset="0"/>
              </a:rPr>
              <a:t>          morada, </a:t>
            </a:r>
            <a:r>
              <a:rPr kumimoji="0" lang="pt-PT" sz="2300" b="0" kern="0" spc="100" baseline="0" dirty="0">
                <a:solidFill>
                  <a:srgbClr val="FFFFFF"/>
                </a:solidFill>
                <a:latin typeface="Arial" charset="0"/>
              </a:rPr>
              <a:t>/</a:t>
            </a:r>
            <a:r>
              <a:rPr kumimoji="0" lang="pt-PT" sz="2300" kern="0" spc="100" baseline="0" dirty="0">
                <a:solidFill>
                  <a:srgbClr val="FFFFFF"/>
                </a:solidFill>
                <a:latin typeface="Arial" charset="0"/>
              </a:rPr>
              <a:t> mas dizei uma palavra e serei salvo. </a:t>
            </a: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368299" y="392905"/>
            <a:ext cx="8328025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i="1" kern="10" baseline="0" dirty="0">
                <a:ln w="11430"/>
                <a:solidFill>
                  <a:srgbClr val="9900FF"/>
                </a:solidFill>
                <a:effectLst>
                  <a:glow rad="38100">
                    <a:srgbClr val="FFFFFF">
                      <a:alpha val="40000"/>
                    </a:srgbClr>
                  </a:glow>
                  <a:outerShdw blurRad="50800" dist="38100" dir="2700000" algn="tl" rotWithShape="0">
                    <a:srgbClr val="F8F8F8">
                      <a:alpha val="56000"/>
                    </a:srgbClr>
                  </a:outerShdw>
                </a:effectLst>
                <a:latin typeface="Arial"/>
                <a:cs typeface="Arial"/>
              </a:rPr>
              <a:t>L. EUCARÍSTICA</a:t>
            </a:r>
          </a:p>
        </p:txBody>
      </p:sp>
      <p:pic>
        <p:nvPicPr>
          <p:cNvPr id="51209" name="Picture 22" descr="BREAD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0350"/>
            <a:ext cx="12969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WordArt 3"/>
          <p:cNvSpPr>
            <a:spLocks noChangeArrowheads="1" noChangeShapeType="1"/>
          </p:cNvSpPr>
          <p:nvPr/>
        </p:nvSpPr>
        <p:spPr bwMode="auto">
          <a:xfrm rot="16200000">
            <a:off x="-829686" y="2534240"/>
            <a:ext cx="3239866" cy="5013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kern="10" baseline="0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/>
              </a:rPr>
              <a:t>Cordeiro de Deus</a:t>
            </a:r>
            <a:endParaRPr lang="pt-PT" sz="3600" kern="10" baseline="0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http://t2.gstatic.com/images?q=tbn:ANd9GcQcO_9ape7yvm1EuHDqbIegPoSFGHItTQ56qfO5KwKX3mo-kpTB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52936"/>
            <a:ext cx="2901987" cy="2631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8" name="Line 4"/>
          <p:cNvSpPr>
            <a:spLocks noChangeShapeType="1"/>
          </p:cNvSpPr>
          <p:nvPr/>
        </p:nvSpPr>
        <p:spPr bwMode="auto">
          <a:xfrm flipH="1" flipV="1">
            <a:off x="1007814" y="1484784"/>
            <a:ext cx="3132138" cy="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 dirty="0">
              <a:solidFill>
                <a:srgbClr val="F8F8F8"/>
              </a:solidFill>
            </a:endParaRPr>
          </a:p>
        </p:txBody>
      </p:sp>
      <p:sp>
        <p:nvSpPr>
          <p:cNvPr id="52229" name="Line 7"/>
          <p:cNvSpPr>
            <a:spLocks noChangeShapeType="1"/>
          </p:cNvSpPr>
          <p:nvPr/>
        </p:nvSpPr>
        <p:spPr bwMode="auto">
          <a:xfrm>
            <a:off x="500063" y="857250"/>
            <a:ext cx="8135937" cy="0"/>
          </a:xfrm>
          <a:prstGeom prst="line">
            <a:avLst/>
          </a:prstGeom>
          <a:noFill/>
          <a:ln w="317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>
              <a:solidFill>
                <a:srgbClr val="F8F8F8"/>
              </a:solidFill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954250" y="1574799"/>
            <a:ext cx="699886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  <a:defRPr/>
            </a:pPr>
            <a:r>
              <a:rPr lang="pt-PT" sz="2200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PARA QUEM HAVEMOS DE IR?</a:t>
            </a:r>
          </a:p>
          <a:p>
            <a:pPr algn="l">
              <a:spcAft>
                <a:spcPts val="0"/>
              </a:spcAft>
              <a:defRPr/>
            </a:pPr>
            <a:r>
              <a:rPr lang="pt-PT" sz="2200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- NÓS TEMOS FOME DE AMOR!</a:t>
            </a:r>
          </a:p>
          <a:p>
            <a:pPr algn="l">
              <a:spcAft>
                <a:spcPts val="0"/>
              </a:spcAft>
              <a:defRPr/>
            </a:pPr>
            <a:r>
              <a:rPr lang="pt-PT" sz="2200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- PALAVRAS DE VIDA </a:t>
            </a:r>
            <a:r>
              <a:rPr lang="pt-PT" sz="2200" spc="200" baseline="0" dirty="0" smtClean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ETERNA</a:t>
            </a:r>
            <a:endParaRPr lang="pt-PT" sz="2200" spc="200" baseline="0" dirty="0">
              <a:ln w="9525">
                <a:noFill/>
              </a:ln>
              <a:solidFill>
                <a:srgbClr val="F8F8F8"/>
              </a:solidFill>
              <a:effectLst>
                <a:glow rad="127000">
                  <a:srgbClr val="0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/>
              <a:cs typeface="Arial" pitchFamily="34" charset="0"/>
            </a:endParaRPr>
          </a:p>
          <a:p>
            <a:pPr algn="l">
              <a:spcAft>
                <a:spcPts val="0"/>
              </a:spcAft>
              <a:defRPr/>
            </a:pPr>
            <a:r>
              <a:rPr lang="pt-PT" sz="2200" spc="200" baseline="0" dirty="0" smtClean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 SÓ </a:t>
            </a:r>
            <a:r>
              <a:rPr lang="pt-PT" sz="2200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TU NOS DIZES, SENHOR!</a:t>
            </a:r>
          </a:p>
          <a:p>
            <a:pPr algn="l">
              <a:spcAft>
                <a:spcPts val="0"/>
              </a:spcAft>
              <a:defRPr/>
            </a:pPr>
            <a:r>
              <a:rPr lang="pt-PT" sz="2200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 </a:t>
            </a:r>
          </a:p>
          <a:p>
            <a:pPr lvl="1" algn="l">
              <a:spcAft>
                <a:spcPts val="0"/>
              </a:spcAft>
              <a:defRPr/>
            </a:pPr>
            <a:r>
              <a:rPr lang="pt-PT" sz="2200" i="1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1. Nem só de pão vive o homem,</a:t>
            </a:r>
          </a:p>
          <a:p>
            <a:pPr lvl="1" algn="l">
              <a:spcAft>
                <a:spcPts val="0"/>
              </a:spcAft>
              <a:defRPr/>
            </a:pPr>
            <a:r>
              <a:rPr lang="pt-PT" sz="2200" i="1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  mas também vive de amor!</a:t>
            </a:r>
          </a:p>
          <a:p>
            <a:pPr lvl="1" algn="l">
              <a:spcAft>
                <a:spcPts val="0"/>
              </a:spcAft>
              <a:defRPr/>
            </a:pPr>
            <a:r>
              <a:rPr lang="pt-PT" sz="2200" i="1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  Tu és Pão que nos dá vida,</a:t>
            </a:r>
          </a:p>
          <a:p>
            <a:pPr lvl="1" algn="l">
              <a:spcAft>
                <a:spcPts val="0"/>
              </a:spcAft>
              <a:defRPr/>
            </a:pPr>
            <a:r>
              <a:rPr lang="pt-PT" sz="2200" i="1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  nós cremos em Ti, Senhor!</a:t>
            </a:r>
          </a:p>
          <a:p>
            <a:pPr algn="l">
              <a:spcAft>
                <a:spcPts val="0"/>
              </a:spcAft>
              <a:defRPr/>
            </a:pPr>
            <a:r>
              <a:rPr lang="pt-PT" sz="2200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 </a:t>
            </a:r>
          </a:p>
          <a:p>
            <a:pPr algn="l">
              <a:spcAft>
                <a:spcPts val="0"/>
              </a:spcAft>
              <a:defRPr/>
            </a:pPr>
            <a:r>
              <a:rPr lang="pt-PT" sz="2200" i="1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2. Tua Palavra ilumina</a:t>
            </a:r>
          </a:p>
          <a:p>
            <a:pPr algn="l">
              <a:spcAft>
                <a:spcPts val="0"/>
              </a:spcAft>
              <a:defRPr/>
            </a:pPr>
            <a:r>
              <a:rPr lang="pt-PT" sz="2200" i="1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  nossa vida com fulgor!</a:t>
            </a:r>
          </a:p>
          <a:p>
            <a:pPr algn="l">
              <a:spcAft>
                <a:spcPts val="0"/>
              </a:spcAft>
              <a:defRPr/>
            </a:pPr>
            <a:r>
              <a:rPr lang="pt-PT" sz="2200" i="1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  Seguiremos os Teus passos</a:t>
            </a:r>
          </a:p>
          <a:p>
            <a:pPr algn="l">
              <a:spcAft>
                <a:spcPts val="0"/>
              </a:spcAft>
              <a:defRPr/>
            </a:pPr>
            <a:r>
              <a:rPr lang="pt-PT" sz="2200" i="1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  a onde fores, Senhor</a:t>
            </a:r>
            <a:r>
              <a:rPr lang="pt-PT" sz="2200" i="1" spc="200" baseline="0" dirty="0" smtClean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!</a:t>
            </a:r>
            <a:endParaRPr lang="pt-PT" sz="2200" i="1" spc="200" baseline="0" dirty="0">
              <a:ln w="9525">
                <a:noFill/>
              </a:ln>
              <a:solidFill>
                <a:srgbClr val="F8F8F8"/>
              </a:solidFill>
              <a:effectLst>
                <a:glow rad="127000">
                  <a:srgbClr val="0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5223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103">
            <a:off x="8283575" y="5992813"/>
            <a:ext cx="265113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33" name="AutoShape 10" descr="data:image/jpeg;base64,/9j/4AAQSkZJRgABAQAAAQABAAD/2wCEAAkGBhQSEBQUExQUFBQUFBUXFRUUFBQUFRQUFBQVFBQUFBcXHCYeFxkkGRQUHy8gJCcpLCwsFR4xNTAqNSYrLCkBCQoKDgwOGg8PGiwkHCQsLCwsLCksLCwsLCksLCwsKSwsLCwsKSwsLCwsLCwsLCwsLCwsLCwsLCwsLCwsLCwsLP/AABEIAL4BCQMBIgACEQEDEQH/xAAcAAAABwEBAAAAAAAAAAAAAAABAgMEBQYHAAj/xAA7EAACAQMCAwYDBgQGAwEAAAAAAQIDBBEFIQYSMQciQVFhcROBwRQyQpGhsSNS0eEVJGJygvAzNGMX/8QAGgEAAwEBAQEAAAAAAAAAAAAAAQIDBAAFBv/EACoRAAICAQMDAgYDAQAAAAAAAAABAhEDEiExBEFRIiMTMjNhcfBCkbGB/9oADAMBAAIRAxEAPwDEwUAgUIUBBQCDJAGBBRyQdIUNBeUFRD8oeMAWMkJNBcC04ibQUzmgjQAdoKwi0FABOCAAAE444A4EAJxxxxxwDgTjgHCtEe2fUZUkO7TZkp9x4kogMARmGMfBcTmiOrknJEbdLcvj5EkHtVsa12V8MYg7qa3lmNPPhHo5L3a/JGdcKaLK6r06UfxPvP8AlivvP/vmehqNvGlThSgsRhFJLySWEPW9gQ7opRjgSr3PkJymJrqcEGmm3uL/AAvQGEcBPtMfMJx5LOQAZFyAKDJBUHihWMg8ULQgEpxHtClklKVFYRsTjRJzSeFKtdZjFtCuh6O6tWEF4tI9FaBwzToUYxSWyRmnOcnpx8mlqGKOqZ5u1jhWrQ3nFpEDKiereI+GKdehOOFnlePfB5u1jSXSqSi10bX6nQnki9OTkDUMkdcP+lflASaHlamNpI1xdmVoRADsKxxADjmdgJwBxxxwADgTgnHHAAgAObRbjmKwxvY9R5dwxuQk/VRWK2DUJbj1IjbKW5Jojk2ZSPASSGcbOVWpGnCLlOTSjFdW2P8ABqnZvwWqEVc1Y/xZruJr7kX9X4jY3uCSJngbgyFhQ3xKtJZqT9f5Y+UUTPPlti13VxHHmIQRUUUjEcQiJ0oieoXapx26gCNdW1DHdj8yE+1PzE7m45mIjpAPPqBQAZFSQKFIoIhSIjGQ4oolrKiRluie06HQzZGb+nhZf+zHSlK6i2vu7m2IzfsqtMc8vJGkB6NbSl9zP179xR8IBowztP0b4d1JpbS3N0M47WbHMYT9MDdXHZS8A6J+tx8r/DB7unhkfURMajDdkTUQMT2GyqmN2goo0EaNBALgs+g8C1K8VOpL4cH0WMya9uiGnCOk/HuFneMe8/ojVYwSWF4Eck62Q0I3yVmHZva43nWz5qcP25CM1Lsvlhu2qqp/86mKc36Rl91v35S9AoisskU0IxG9salGbhUhKE49YyTTX/fMQNq1rR6V3T5Ky3X/AI6iXfpv084+cX+hkes6PUtqsqVRbro192UX0lF+TNMMikRlChgCccUEHVh94lriGYkVYLvEzVXdMeV+tFocEXbzwyTpTyiJl1JSwg3hLdtpJerDlXcMS3cBcO/ablOSzTptSl5N/hj9TaMYXoiD4N0NWttGP4msyfnJ9f6fIlLut4DJVsc2ITnzSFqcciFGJI04KKyxwILKXJHJV9TveaTJHVL/AKlbnUywpHCsFkX+GdbUx1yBsB5tDBAyKEg6FIiSYpFisdD22LDpfVFct5Fg0ye6MuU9TpTdOzKlihJ+qLqU/sz/APVb/wBX0LgX6Ve3/Z5vWu80v3scU/tLo5tU/JlwKr2jv/Jv3G6j6bB0n1o/vY87aqu8yGqEzqsu8yGqMhh4NOfkRkEYaTCM0IysvHZvTX8R+OUv0LyUHs4uMTqR80mX4y5fmLQ4OBwAdkiOCRHFOhK6oNY/iQy6cvXxj7Ml8nBTp2BqzCqkGm01hp4afg14AFl4801U7nmS2qLm/wCXR/QrRvi9SsyyVOh5YLvE3Nd0gbSpiROU6mUZcyeqy2Pgha67xo/ZZw06k1Xmu5D7mfxS816L9/Yh+EeCZXtxmWVRi++/GX+mP1NvsrOFKKhCPLGKSSSxhIvykxVyO3LCGcaTm9g9zPbHmP7eShDcUIShaKCzIitU1TPToKanqTey6FcuarbCkcEurlsTtqWTnAfWlIcA4o0RTlDoT+IvMFgPNAKYUHJUkHTDJieQ8QMZDqhIm7CtggKUiRtq+DNkVm7BOj0Z2WTzZ/8AIupnnZHeJ2uPVmhJjdLL06fDMnV/VbBKb2oVsWb9y4tma9ruopW/Lnqzupl6dPkPSL3E/BiOoTy2RVQe3NTIxqMGNbFMkrYlIIwzCsuiDJbhbUfg3MJPo3yv5mtxexhqZqPBuuKvQUW/4lPaXqvBkM0f5FMb7FhAC8wHMZCwfIORPmO5jrOKp2jW+aMZeMZfuZ0aXx7NfZsepmpswfKQy8gxZY+EtIq3dZUoL1lLwjHzZC6fZSq1Iwisyk0kvVnobgLhOFnQWyc3vOXi3/QeVPkWJLaPo8LOhGnBbpbvxb8WxxDoJ3NfMsBm8IRjoaXdxiW/RCUdUjPZMg+Ib/HdT3ZEWNVwmt+oyQC13RF1Oo5lc5QynI44Vih9bxGdCI8pzwMcOKk8IhP8Q9R/fV8QZV/jiMBi4OQDjQRDIMmEDAChWMhxTqDRMOpCNFYyo17st4hVOPK34mv22tprqmeW9Bv5Ql3cmi6fq9bl8jPLDTtOjQ6yco1e/wCIIxT7y+Ri/aRxD8WfKnsh1qV7XaeNyiatCpzNyQI4op23bGrQvSiOqTEJMGUhNs0JUZWwGFYLAGEOHukarK3qqpHw6rwkvFMZYFIW78TnXcKTfBrGm6zCvTU4PPmvGL8mvAcO4XmvzMqtqzpvMW1548fcWWqSz95mOWJ3sbI8bmnO8ivxJfNAq5T6NP2eTMftre+Q9HUJxknGTTXimL8JjbE1x3czlKNNQn5/dlv6rzRUIWs3JJRk23hLlecvojW+FtfdamlWlmS8cL9Sy5225Ze63KRyOCqjpYFJ3ZC9nXAX2dKrVWa0l08Ka8l6+bNJm+WBVKGsVKb3W3qsr8/Ak3r0ZxxjD9N0P8RSJPBKIpQnmbHF1LERlp73FdTqYXyCyRRtTrc1aT9QLXeQne/eb9RawW46OZKwewMIhUOKcQiilNHSmc5CM5nHCGoVe4yuc/oTepS7jIAWQUjJQUACXM4KBCggCGyKQW4kmKUnugMdF14W05bPBoljpywULhe7SSL/AGmpJLY+f6jJLWz2MUVQpc6csFO4g01YZb62p5RU+Ib9NMjjnJyRSSVGb3cMSaG7YveyzNjdn0keEeNP5mcx7pWmutPGcJdX/QYkzoty4xeATdR2DiipSpkrXp0qUeWnFZ8X4v3ZEypZYrUq75Y2qXbzsQija2lsGnDAjNZWGh3TuFPrswKluG62BpvcjsOPqhelVTHVKgvEeUtLpTeN0345C5LuKoMcaLdtPCkk/DO2SxR4inTa590/b90Vu84Yr0oqcP4sPOG8o+68fcaxvZOOJZWemcpP2z1Jtd0aF9zRbXiuLQ/pX9KW+MPzW35mZUqjXRjyjqsl1YjiFGoUKz/C/wCorc30pbSTe3UqGkahNpLnWPVlmoTbjvJMFtCuKfKIbUrdrdrbz8BTTY7EpUuEk08P0GEKyT2jhenQtDKu5mnhf8R3TW46gIUEOEi5mYWYlIWqDapIJww1Sp3SCyPtUuN8EaTYyRlhxyQdRNBnSsKcDygqALDTADxYKph40wNjqLJ/RLjGC32t88FH0+eME9QvNjyOohcrPTxS2J6d7sV7V6+Uxed9sRd7XyTw46dlJS2K9cdWJDurDcSdM9hSVHmSg7ECW0KqsuL8SOdMdaZTxPIJtOJ2NNSRJ3WM7ILR05zTaXRbkla2ak22LW95GjLPXwa80ZdW1Lk9FQTZVq1Jph6F847S3X6omb+yUnzReYy3X9PQjJ2XgWUk1uTlBp7DmMoyWYvIek8MiZUpU3lbfsx/bXql12YHHwdB77k9p2vypPC3j+xMVZW11FqS5ZS6yjtl+cl0b9cFUVHO6YtSjKLytiVFgNS4crUN4SVWn59GvdEYrrfDTT9UWBavNeP9xKtqMZdYRz54GUn3QmkZWt3JdGTFLV6sVsyFqNZylgc0q+wko2FSJN6zN9WSlpqalHOffJWfiLIem+WWz2DWxz3L1p2pL3RMQqprKZQbS8wyzadcjRnp2fBCePVxyStSQzuKmzFnLIxv6mImm9rMbVOiEuqmZCOQar3CYE5GRmEEKxiFhEVSKtgjEKoikaYCFIsRsoooFUwygCmc2TssooVpzwOFeDM4RxTHToeO9YlUr5EcnZOUUHUCwrR2ThhQuBW3lysTOCCiTlqGFsNXWyxqzozwLpG1E1YT8PA6th9CNhfyXQSlcNvIqi7sZzVDyrLOzG07fyC/aMi1HcfdCrcJTrTjumSFtrPhNY9fD+wSNpnoEq2R1pjU0SeU/VAU6CznGfRkRR5oPbp5EpQuBGh1IWuoxf4eV+nQZU6bT9CWpNSQjUorOBboZpMbfDBjLwYMqHqJyp77DE+BaNRxLTpFxiCy8ZKvTeWl+o8qXDjJJPKFe5xfbBfEajnqTFfgXn61ce0P7lT4avsVIN9EaE9cz0wVx3pM2arImn2c0cd6dRvzyl+yGn/57H+aX5/2LMtSwstg/wCMR8xtyJ5TSDIAHJQZAgphTgDC0WGyJRYdMRoomGBQTIKYBrD5AbCuR2TqOsMABk5HHBmAcccA4AHAKiccAoiytGONOoJzSfRs1Gy7O4zpKUU8tdHgjPLpLQxpq2ZM7VoUoScfX3LRrulxoVOSa5X5v6kfPTl4BU1JBePSxO2vYfi7r9en5j9UVJbNfmR0rIRSlTfd6eXgd+BqZI1tPGlSzkug7oXMmsr8vIeUajfhkFtBIqhKSe45zkWrSivASVZeQbsVpCLlvgVhFBowTFFRA2BBEsdGIcrzkdfCQjLYFhokdFvnzv0RabfVsY6lP0mO7ZL0TTHgx5fmJ+vrbeyY3+3y8xjFCuBqJmPZDJiaYbIwEw+QMgIe09LnJZQOBluNMhlIeS0aolnAX/Cp+QNht0Nuc7mFp6fJdUI8h2x1s7IOQVENGi30FCFyCgZ0WuoKgcMckHjECKFYoRsdI6MA0aWRSMS5dnnBv22vyy2hFZb+hJyoqorl8Fc0+23yalw1xvGhR5ZrOOnmM+IuB42tVxjlxazF+hXato0Qb1cllGMo/YYcX6s7q4c8YXgN7Opyxw90dcUO8d8JlFsqQzQ7pxjLo8PyYK05N4aePQawp5Hlrdyg/wCZeTD+AUA9L5funJuPVY9vqW7SqNvcR2qKnU/knhb+mcZ+QjqfDkl1x8iPxN6Y1JoqdWOd9gnw/Qe3NpyPGBs2yqaItCCp4FFEPGDyLqlkLZyQh8JsRq0GjQOz3QI1rjM45jBOTT6N+CfzZM9p3DkOWFaEVF/dlhY6bpnNNQ19ga461j7szTSqXdY/pLDC2dHERXlNEHsZsi3Yq2F+ICllHchQiY8DkFxCsqZ90CpFm4bvljle5Vyb4a1edKfJFRaqPDzFP0+fs8rfOM7k8ienYaD33L1Ghz92MU/kH+y013ZShGXk2slz4H0iDTlJc2IppdF3svf02M24xvvj3cpckafKuVKGVspPDeerxhZ9DLDKpT0mlw9Nj2/0yLjlPPquhTdTt1GROxoS+FlSax6vcir62ck3noiqaTOimyLgTWnWq5eaXQg4dSa02bez6HSCjo2rqTcmsRXQaapBQwvMuEqSUYpIpGu1c1pemwY7sWUqQ3jMXhMZxYvBjOKGhIkLdZZuXY5YKNOc/NJfr/Ywy0e6N/7IJZtp/wC5fUzr6kUVyv2pE1xnRXw4y8sozG8o8zNT41f+X/5fRmY1EPkS1tEcLfw0QtzZ43f5jT4S8N/YmbqOYv2Km3yyePMk4muE3IkPhEtw9oErmtGmtuZ7vyXVv8iMs7jm69TS+zG1Tqyl4qDx82kdGNySDOemLfgguOuBI2kKc6UpSUu7LP8AMt8/Pcg6N3OCWJP2bz+5sHHNsp2jz+GSa/VfUx+7jjI7iozcexnjkc4KT5EqtzzrL6g2lgpySbxnxwN6Me6OKUsNMdQj4A5y8kxU4OcY5U0/eP1TGUtEqRfRP2f9S42FX4lBPxSI+s9znjidHNIsXZxa8qqNrDwl+pN8ZW6naT9Gn9PqMOCKn316Il+J1/lK3+xv8txpx9hr7EXO+oi/wY58PCYgOYvKY3fUWHBefLDQYphiKD85Qiz/2Q=="/>
          <p:cNvSpPr>
            <a:spLocks noChangeAspect="1" noChangeArrowheads="1"/>
          </p:cNvSpPr>
          <p:nvPr/>
        </p:nvSpPr>
        <p:spPr bwMode="auto">
          <a:xfrm>
            <a:off x="4551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>
              <a:solidFill>
                <a:srgbClr val="F8F8F8"/>
              </a:solidFill>
            </a:endParaRPr>
          </a:p>
        </p:txBody>
      </p:sp>
      <p:sp>
        <p:nvSpPr>
          <p:cNvPr id="52234" name="AutoShape 12" descr="data:image/jpeg;base64,/9j/4AAQSkZJRgABAQAAAQABAAD/2wCEAAkGBhQSEBQUExQUFBQUFBUXFRUUFBQUFRQUFBQVFBQUFBcXHCYeFxkkGRQUHy8gJCcpLCwsFR4xNTAqNSYrLCkBCQoKDgwOGg8PGiwkHCQsLCwsLCksLCwsLCksLCwsKSwsLCwsKSwsLCwsLCwsLCwsLCwsLCwsLCwsLCwsLCwsLP/AABEIAL4BCQMBIgACEQEDEQH/xAAcAAAABwEBAAAAAAAAAAAAAAABAgMEBQYHAAj/xAA7EAACAQMCAwYDBgQGAwEAAAAAAQIDBBEFIQYSMQciQVFhcROBwRQyQpGhsSNS0eEVJGJygvAzNGMX/8QAGgEAAwEBAQEAAAAAAAAAAAAAAQIDBAAFBv/EACoRAAICAQMDAgYDAQAAAAAAAAABAhEDEiExBEFRIiMTMjNhcfBCkbGB/9oADAMBAAIRAxEAPwDEwUAgUIUBBQCDJAGBBRyQdIUNBeUFRD8oeMAWMkJNBcC04ibQUzmgjQAdoKwi0FABOCAAAE444A4EAJxxxxxwDgTjgHCtEe2fUZUkO7TZkp9x4kogMARmGMfBcTmiOrknJEbdLcvj5EkHtVsa12V8MYg7qa3lmNPPhHo5L3a/JGdcKaLK6r06UfxPvP8AlivvP/vmehqNvGlThSgsRhFJLySWEPW9gQ7opRjgSr3PkJymJrqcEGmm3uL/AAvQGEcBPtMfMJx5LOQAZFyAKDJBUHihWMg8ULQgEpxHtClklKVFYRsTjRJzSeFKtdZjFtCuh6O6tWEF4tI9FaBwzToUYxSWyRmnOcnpx8mlqGKOqZ5u1jhWrQ3nFpEDKiereI+GKdehOOFnlePfB5u1jSXSqSi10bX6nQnki9OTkDUMkdcP+lflASaHlamNpI1xdmVoRADsKxxADjmdgJwBxxxwADgTgnHHAAgAObRbjmKwxvY9R5dwxuQk/VRWK2DUJbj1IjbKW5Jojk2ZSPASSGcbOVWpGnCLlOTSjFdW2P8ABqnZvwWqEVc1Y/xZruJr7kX9X4jY3uCSJngbgyFhQ3xKtJZqT9f5Y+UUTPPlti13VxHHmIQRUUUjEcQiJ0oieoXapx26gCNdW1DHdj8yE+1PzE7m45mIjpAPPqBQAZFSQKFIoIhSIjGQ4oolrKiRluie06HQzZGb+nhZf+zHSlK6i2vu7m2IzfsqtMc8vJGkB6NbSl9zP179xR8IBowztP0b4d1JpbS3N0M47WbHMYT9MDdXHZS8A6J+tx8r/DB7unhkfURMajDdkTUQMT2GyqmN2goo0EaNBALgs+g8C1K8VOpL4cH0WMya9uiGnCOk/HuFneMe8/ojVYwSWF4Eck62Q0I3yVmHZva43nWz5qcP25CM1Lsvlhu2qqp/86mKc36Rl91v35S9AoisskU0IxG9salGbhUhKE49YyTTX/fMQNq1rR6V3T5Ky3X/AI6iXfpv084+cX+hkes6PUtqsqVRbro192UX0lF+TNMMikRlChgCccUEHVh94lriGYkVYLvEzVXdMeV+tFocEXbzwyTpTyiJl1JSwg3hLdtpJerDlXcMS3cBcO/ablOSzTptSl5N/hj9TaMYXoiD4N0NWttGP4msyfnJ9f6fIlLut4DJVsc2ITnzSFqcciFGJI04KKyxwILKXJHJV9TveaTJHVL/AKlbnUywpHCsFkX+GdbUx1yBsB5tDBAyKEg6FIiSYpFisdD22LDpfVFct5Fg0ye6MuU9TpTdOzKlihJ+qLqU/sz/APVb/wBX0LgX6Ve3/Z5vWu80v3scU/tLo5tU/JlwKr2jv/Jv3G6j6bB0n1o/vY87aqu8yGqEzqsu8yGqMhh4NOfkRkEYaTCM0IysvHZvTX8R+OUv0LyUHs4uMTqR80mX4y5fmLQ4OBwAdkiOCRHFOhK6oNY/iQy6cvXxj7Ml8nBTp2BqzCqkGm01hp4afg14AFl4801U7nmS2qLm/wCXR/QrRvi9SsyyVOh5YLvE3Nd0gbSpiROU6mUZcyeqy2Pgha67xo/ZZw06k1Xmu5D7mfxS816L9/Yh+EeCZXtxmWVRi++/GX+mP1NvsrOFKKhCPLGKSSSxhIvykxVyO3LCGcaTm9g9zPbHmP7eShDcUIShaKCzIitU1TPToKanqTey6FcuarbCkcEurlsTtqWTnAfWlIcA4o0RTlDoT+IvMFgPNAKYUHJUkHTDJieQ8QMZDqhIm7CtggKUiRtq+DNkVm7BOj0Z2WTzZ/8AIupnnZHeJ2uPVmhJjdLL06fDMnV/VbBKb2oVsWb9y4tma9ruopW/Lnqzupl6dPkPSL3E/BiOoTy2RVQe3NTIxqMGNbFMkrYlIIwzCsuiDJbhbUfg3MJPo3yv5mtxexhqZqPBuuKvQUW/4lPaXqvBkM0f5FMb7FhAC8wHMZCwfIORPmO5jrOKp2jW+aMZeMZfuZ0aXx7NfZsepmpswfKQy8gxZY+EtIq3dZUoL1lLwjHzZC6fZSq1Iwisyk0kvVnobgLhOFnQWyc3vOXi3/QeVPkWJLaPo8LOhGnBbpbvxb8WxxDoJ3NfMsBm8IRjoaXdxiW/RCUdUjPZMg+Ib/HdT3ZEWNVwmt+oyQC13RF1Oo5lc5QynI44Vih9bxGdCI8pzwMcOKk8IhP8Q9R/fV8QZV/jiMBi4OQDjQRDIMmEDAChWMhxTqDRMOpCNFYyo17st4hVOPK34mv22tprqmeW9Bv5Ql3cmi6fq9bl8jPLDTtOjQ6yco1e/wCIIxT7y+Ri/aRxD8WfKnsh1qV7XaeNyiatCpzNyQI4op23bGrQvSiOqTEJMGUhNs0JUZWwGFYLAGEOHukarK3qqpHw6rwkvFMZYFIW78TnXcKTfBrGm6zCvTU4PPmvGL8mvAcO4XmvzMqtqzpvMW1548fcWWqSz95mOWJ3sbI8bmnO8ivxJfNAq5T6NP2eTMftre+Q9HUJxknGTTXimL8JjbE1x3czlKNNQn5/dlv6rzRUIWs3JJRk23hLlecvojW+FtfdamlWlmS8cL9Sy5225Ze63KRyOCqjpYFJ3ZC9nXAX2dKrVWa0l08Ka8l6+bNJm+WBVKGsVKb3W3qsr8/Ak3r0ZxxjD9N0P8RSJPBKIpQnmbHF1LERlp73FdTqYXyCyRRtTrc1aT9QLXeQne/eb9RawW46OZKwewMIhUOKcQiilNHSmc5CM5nHCGoVe4yuc/oTepS7jIAWQUjJQUACXM4KBCggCGyKQW4kmKUnugMdF14W05bPBoljpywULhe7SSL/AGmpJLY+f6jJLWz2MUVQpc6csFO4g01YZb62p5RU+Ib9NMjjnJyRSSVGb3cMSaG7YveyzNjdn0keEeNP5mcx7pWmutPGcJdX/QYkzoty4xeATdR2DiipSpkrXp0qUeWnFZ8X4v3ZEypZYrUq75Y2qXbzsQija2lsGnDAjNZWGh3TuFPrswKluG62BpvcjsOPqhelVTHVKgvEeUtLpTeN0345C5LuKoMcaLdtPCkk/DO2SxR4inTa590/b90Vu84Yr0oqcP4sPOG8o+68fcaxvZOOJZWemcpP2z1Jtd0aF9zRbXiuLQ/pX9KW+MPzW35mZUqjXRjyjqsl1YjiFGoUKz/C/wCorc30pbSTe3UqGkahNpLnWPVlmoTbjvJMFtCuKfKIbUrdrdrbz8BTTY7EpUuEk08P0GEKyT2jhenQtDKu5mnhf8R3TW46gIUEOEi5mYWYlIWqDapIJww1Sp3SCyPtUuN8EaTYyRlhxyQdRNBnSsKcDygqALDTADxYKph40wNjqLJ/RLjGC32t88FH0+eME9QvNjyOohcrPTxS2J6d7sV7V6+Uxed9sRd7XyTw46dlJS2K9cdWJDurDcSdM9hSVHmSg7ECW0KqsuL8SOdMdaZTxPIJtOJ2NNSRJ3WM7ILR05zTaXRbkla2ak22LW95GjLPXwa80ZdW1Lk9FQTZVq1Jph6F847S3X6omb+yUnzReYy3X9PQjJ2XgWUk1uTlBp7DmMoyWYvIek8MiZUpU3lbfsx/bXql12YHHwdB77k9p2vypPC3j+xMVZW11FqS5ZS6yjtl+cl0b9cFUVHO6YtSjKLytiVFgNS4crUN4SVWn59GvdEYrrfDTT9UWBavNeP9xKtqMZdYRz54GUn3QmkZWt3JdGTFLV6sVsyFqNZylgc0q+wko2FSJN6zN9WSlpqalHOffJWfiLIem+WWz2DWxz3L1p2pL3RMQqprKZQbS8wyzadcjRnp2fBCePVxyStSQzuKmzFnLIxv6mImm9rMbVOiEuqmZCOQar3CYE5GRmEEKxiFhEVSKtgjEKoikaYCFIsRsoooFUwygCmc2TssooVpzwOFeDM4RxTHToeO9YlUr5EcnZOUUHUCwrR2ThhQuBW3lysTOCCiTlqGFsNXWyxqzozwLpG1E1YT8PA6th9CNhfyXQSlcNvIqi7sZzVDyrLOzG07fyC/aMi1HcfdCrcJTrTjumSFtrPhNY9fD+wSNpnoEq2R1pjU0SeU/VAU6CznGfRkRR5oPbp5EpQuBGh1IWuoxf4eV+nQZU6bT9CWpNSQjUorOBboZpMbfDBjLwYMqHqJyp77DE+BaNRxLTpFxiCy8ZKvTeWl+o8qXDjJJPKFe5xfbBfEajnqTFfgXn61ce0P7lT4avsVIN9EaE9cz0wVx3pM2arImn2c0cd6dRvzyl+yGn/57H+aX5/2LMtSwstg/wCMR8xtyJ5TSDIAHJQZAgphTgDC0WGyJRYdMRoomGBQTIKYBrD5AbCuR2TqOsMABk5HHBmAcccA4AHAKiccAoiytGONOoJzSfRs1Gy7O4zpKUU8tdHgjPLpLQxpq2ZM7VoUoScfX3LRrulxoVOSa5X5v6kfPTl4BU1JBePSxO2vYfi7r9en5j9UVJbNfmR0rIRSlTfd6eXgd+BqZI1tPGlSzkug7oXMmsr8vIeUajfhkFtBIqhKSe45zkWrSivASVZeQbsVpCLlvgVhFBowTFFRA2BBEsdGIcrzkdfCQjLYFhokdFvnzv0RabfVsY6lP0mO7ZL0TTHgx5fmJ+vrbeyY3+3y8xjFCuBqJmPZDJiaYbIwEw+QMgIe09LnJZQOBluNMhlIeS0aolnAX/Cp+QNht0Nuc7mFp6fJdUI8h2x1s7IOQVENGi30FCFyCgZ0WuoKgcMckHjECKFYoRsdI6MA0aWRSMS5dnnBv22vyy2hFZb+hJyoqorl8Fc0+23yalw1xvGhR5ZrOOnmM+IuB42tVxjlxazF+hXato0Qb1cllGMo/YYcX6s7q4c8YXgN7Opyxw90dcUO8d8JlFsqQzQ7pxjLo8PyYK05N4aePQawp5Hlrdyg/wCZeTD+AUA9L5funJuPVY9vqW7SqNvcR2qKnU/knhb+mcZ+QjqfDkl1x8iPxN6Y1JoqdWOd9gnw/Qe3NpyPGBs2yqaItCCp4FFEPGDyLqlkLZyQh8JsRq0GjQOz3QI1rjM45jBOTT6N+CfzZM9p3DkOWFaEVF/dlhY6bpnNNQ19ga461j7szTSqXdY/pLDC2dHERXlNEHsZsi3Yq2F+ICllHchQiY8DkFxCsqZ90CpFm4bvljle5Vyb4a1edKfJFRaqPDzFP0+fs8rfOM7k8ienYaD33L1Ghz92MU/kH+y013ZShGXk2slz4H0iDTlJc2IppdF3svf02M24xvvj3cpckafKuVKGVspPDeerxhZ9DLDKpT0mlw9Nj2/0yLjlPPquhTdTt1GROxoS+FlSax6vcir62ck3noiqaTOimyLgTWnWq5eaXQg4dSa02bez6HSCjo2rqTcmsRXQaapBQwvMuEqSUYpIpGu1c1pemwY7sWUqQ3jMXhMZxYvBjOKGhIkLdZZuXY5YKNOc/NJfr/Ywy0e6N/7IJZtp/wC5fUzr6kUVyv2pE1xnRXw4y8sozG8o8zNT41f+X/5fRmY1EPkS1tEcLfw0QtzZ43f5jT4S8N/YmbqOYv2Km3yyePMk4muE3IkPhEtw9oErmtGmtuZ7vyXVv8iMs7jm69TS+zG1Tqyl4qDx82kdGNySDOemLfgguOuBI2kKc6UpSUu7LP8AMt8/Pcg6N3OCWJP2bz+5sHHNsp2jz+GSa/VfUx+7jjI7iozcexnjkc4KT5EqtzzrL6g2lgpySbxnxwN6Me6OKUsNMdQj4A5y8kxU4OcY5U0/eP1TGUtEqRfRP2f9S42FX4lBPxSI+s9znjidHNIsXZxa8qqNrDwl+pN8ZW6naT9Gn9PqMOCKn316Il+J1/lK3+xv8txpx9hr7EXO+oi/wY58PCYgOYvKY3fUWHBefLDQYphiKD85Qiz/2Q=="/>
          <p:cNvSpPr>
            <a:spLocks noChangeAspect="1" noChangeArrowheads="1"/>
          </p:cNvSpPr>
          <p:nvPr/>
        </p:nvSpPr>
        <p:spPr bwMode="auto">
          <a:xfrm>
            <a:off x="47037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>
              <a:solidFill>
                <a:srgbClr val="F8F8F8"/>
              </a:solidFill>
            </a:endParaRPr>
          </a:p>
        </p:txBody>
      </p:sp>
      <p:pic>
        <p:nvPicPr>
          <p:cNvPr id="52235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84163"/>
            <a:ext cx="854710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6" name="Picture 22" descr="BREA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0350"/>
            <a:ext cx="12969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WordArt 3"/>
          <p:cNvSpPr>
            <a:spLocks noChangeArrowheads="1" noChangeShapeType="1"/>
          </p:cNvSpPr>
          <p:nvPr/>
        </p:nvSpPr>
        <p:spPr bwMode="auto">
          <a:xfrm>
            <a:off x="954250" y="908720"/>
            <a:ext cx="3185702" cy="5062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kern="10" baseline="0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/>
              </a:rPr>
              <a:t>Comunhão</a:t>
            </a:r>
            <a:endParaRPr lang="pt-PT" sz="3600" kern="10" baseline="0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59874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http://2.bp.blogspot.com/-KmM7RQnyOl0/TiGt8N9qqsI/AAAAAAAAALw/5-evvLirNU0/s1600/pan%2By%2Bvino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547" y="2273985"/>
            <a:ext cx="4338637" cy="3211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251" name="Line 4"/>
          <p:cNvSpPr>
            <a:spLocks noChangeShapeType="1"/>
          </p:cNvSpPr>
          <p:nvPr/>
        </p:nvSpPr>
        <p:spPr bwMode="auto">
          <a:xfrm flipH="1" flipV="1">
            <a:off x="701675" y="1557338"/>
            <a:ext cx="3132138" cy="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>
              <a:solidFill>
                <a:srgbClr val="F8F8F8"/>
              </a:solidFill>
            </a:endParaRPr>
          </a:p>
        </p:txBody>
      </p:sp>
      <p:sp>
        <p:nvSpPr>
          <p:cNvPr id="53252" name="Line 7"/>
          <p:cNvSpPr>
            <a:spLocks noChangeShapeType="1"/>
          </p:cNvSpPr>
          <p:nvPr/>
        </p:nvSpPr>
        <p:spPr bwMode="auto">
          <a:xfrm>
            <a:off x="500063" y="857250"/>
            <a:ext cx="8135937" cy="0"/>
          </a:xfrm>
          <a:prstGeom prst="line">
            <a:avLst/>
          </a:prstGeom>
          <a:noFill/>
          <a:ln w="317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>
              <a:solidFill>
                <a:srgbClr val="F8F8F8"/>
              </a:solidFill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1115616" y="1606087"/>
            <a:ext cx="64926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  <a:defRPr/>
            </a:pPr>
            <a:r>
              <a:rPr lang="pt-PT" sz="2200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3. Tu és Caminho e Verdade,</a:t>
            </a:r>
          </a:p>
          <a:p>
            <a:pPr algn="l">
              <a:spcAft>
                <a:spcPts val="0"/>
              </a:spcAft>
              <a:defRPr/>
            </a:pPr>
            <a:r>
              <a:rPr lang="pt-PT" sz="2200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  Tu és Vida e Comunhão!</a:t>
            </a:r>
          </a:p>
          <a:p>
            <a:pPr algn="l">
              <a:spcAft>
                <a:spcPts val="0"/>
              </a:spcAft>
              <a:defRPr/>
            </a:pPr>
            <a:r>
              <a:rPr lang="pt-PT" sz="2200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  Só Tu fazes os amigos</a:t>
            </a:r>
          </a:p>
          <a:p>
            <a:pPr algn="l">
              <a:spcAft>
                <a:spcPts val="0"/>
              </a:spcAft>
              <a:defRPr/>
            </a:pPr>
            <a:r>
              <a:rPr lang="pt-PT" sz="2200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  felizes de coração.</a:t>
            </a:r>
          </a:p>
          <a:p>
            <a:pPr algn="l">
              <a:spcAft>
                <a:spcPts val="0"/>
              </a:spcAft>
              <a:defRPr/>
            </a:pPr>
            <a:r>
              <a:rPr lang="pt-PT" sz="2200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 </a:t>
            </a:r>
          </a:p>
          <a:p>
            <a:pPr lvl="1" algn="l">
              <a:spcAft>
                <a:spcPts val="0"/>
              </a:spcAft>
              <a:defRPr/>
            </a:pPr>
            <a:r>
              <a:rPr lang="pt-PT" sz="2200" i="1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4. Tu estás sempre connosco,</a:t>
            </a:r>
          </a:p>
          <a:p>
            <a:pPr lvl="1" algn="l">
              <a:spcAft>
                <a:spcPts val="0"/>
              </a:spcAft>
              <a:defRPr/>
            </a:pPr>
            <a:r>
              <a:rPr lang="pt-PT" sz="2200" i="1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  na Palavra e no Pão!</a:t>
            </a:r>
          </a:p>
          <a:p>
            <a:pPr lvl="1" algn="l">
              <a:spcAft>
                <a:spcPts val="0"/>
              </a:spcAft>
              <a:defRPr/>
            </a:pPr>
            <a:r>
              <a:rPr lang="pt-PT" sz="2200" i="1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  És a Festa que transforma</a:t>
            </a:r>
          </a:p>
          <a:p>
            <a:pPr lvl="1" algn="l">
              <a:spcAft>
                <a:spcPts val="0"/>
              </a:spcAft>
              <a:defRPr/>
            </a:pPr>
            <a:r>
              <a:rPr lang="pt-PT" sz="2200" i="1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  a vida numa canção!</a:t>
            </a:r>
          </a:p>
          <a:p>
            <a:pPr algn="l">
              <a:spcAft>
                <a:spcPts val="0"/>
              </a:spcAft>
              <a:defRPr/>
            </a:pPr>
            <a:r>
              <a:rPr lang="pt-PT" sz="2200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 </a:t>
            </a:r>
          </a:p>
          <a:p>
            <a:pPr algn="l">
              <a:spcAft>
                <a:spcPts val="0"/>
              </a:spcAft>
              <a:defRPr/>
            </a:pPr>
            <a:r>
              <a:rPr lang="pt-PT" sz="2200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PARA QUEM HAVEMOS DE IR?</a:t>
            </a:r>
          </a:p>
          <a:p>
            <a:pPr algn="l">
              <a:spcAft>
                <a:spcPts val="0"/>
              </a:spcAft>
              <a:defRPr/>
            </a:pPr>
            <a:r>
              <a:rPr lang="pt-PT" sz="2200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- NÓS TEMOS FOME DE AMOR!</a:t>
            </a:r>
          </a:p>
          <a:p>
            <a:pPr algn="l">
              <a:spcAft>
                <a:spcPts val="0"/>
              </a:spcAft>
              <a:defRPr/>
            </a:pPr>
            <a:r>
              <a:rPr lang="pt-PT" sz="2200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- PALAVRAS DE VIDA ETERNA</a:t>
            </a:r>
          </a:p>
          <a:p>
            <a:pPr algn="l">
              <a:spcAft>
                <a:spcPts val="0"/>
              </a:spcAft>
              <a:defRPr/>
            </a:pPr>
            <a:r>
              <a:rPr lang="pt-PT" sz="2200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 SÓ TU NOS DIZES, SENHOR!</a:t>
            </a:r>
          </a:p>
        </p:txBody>
      </p:sp>
      <p:pic>
        <p:nvPicPr>
          <p:cNvPr id="5325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233" y="1138238"/>
            <a:ext cx="4064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5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84163"/>
            <a:ext cx="854710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6" name="Picture 22" descr="BREA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0350"/>
            <a:ext cx="12969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8" name="AutoShape 10" descr="http://1.bp.blogspot.com/-MDfXAV-6ecI/ThotTA1L5LI/AAAAAAAAAT0/2Kl4u455D7o/s400/DZIMO_%257E1.JP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>
              <a:solidFill>
                <a:srgbClr val="F8F8F8"/>
              </a:solidFill>
            </a:endParaRPr>
          </a:p>
        </p:txBody>
      </p:sp>
      <p:sp>
        <p:nvSpPr>
          <p:cNvPr id="11" name="WordArt 3"/>
          <p:cNvSpPr>
            <a:spLocks noChangeArrowheads="1" noChangeShapeType="1"/>
          </p:cNvSpPr>
          <p:nvPr/>
        </p:nvSpPr>
        <p:spPr bwMode="auto">
          <a:xfrm>
            <a:off x="669702" y="978554"/>
            <a:ext cx="3185702" cy="5062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kern="10" baseline="0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/>
              </a:rPr>
              <a:t>Comunhão</a:t>
            </a:r>
            <a:endParaRPr lang="pt-PT" sz="3600" kern="10" baseline="0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76709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Line 9"/>
          <p:cNvSpPr>
            <a:spLocks noChangeShapeType="1"/>
          </p:cNvSpPr>
          <p:nvPr/>
        </p:nvSpPr>
        <p:spPr bwMode="auto">
          <a:xfrm>
            <a:off x="409575" y="857250"/>
            <a:ext cx="8243888" cy="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>
              <a:solidFill>
                <a:srgbClr val="F8F8F8"/>
              </a:solidFill>
            </a:endParaRPr>
          </a:p>
        </p:txBody>
      </p:sp>
      <p:sp>
        <p:nvSpPr>
          <p:cNvPr id="28678" name="Line 10"/>
          <p:cNvSpPr>
            <a:spLocks noChangeShapeType="1"/>
          </p:cNvSpPr>
          <p:nvPr/>
        </p:nvSpPr>
        <p:spPr bwMode="auto">
          <a:xfrm>
            <a:off x="1368127" y="1556792"/>
            <a:ext cx="6372225" cy="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 baseline="0">
              <a:ln w="19050">
                <a:solidFill>
                  <a:sysClr val="windowText" lastClr="000000"/>
                </a:solidFill>
              </a:ln>
              <a:solidFill>
                <a:srgbClr val="F8F8F8"/>
              </a:solidFill>
            </a:endParaRPr>
          </a:p>
        </p:txBody>
      </p:sp>
      <p:pic>
        <p:nvPicPr>
          <p:cNvPr id="5427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84163"/>
            <a:ext cx="854710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9" name="Picture 22" descr="BREAD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0350"/>
            <a:ext cx="12969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WordArt 3"/>
          <p:cNvSpPr>
            <a:spLocks noChangeArrowheads="1" noChangeShapeType="1"/>
          </p:cNvSpPr>
          <p:nvPr/>
        </p:nvSpPr>
        <p:spPr bwMode="auto">
          <a:xfrm>
            <a:off x="1377634" y="1052736"/>
            <a:ext cx="6362718" cy="5062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kern="10" baseline="0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/>
              </a:rPr>
              <a:t>AÇÃO DE GRAÇAS / </a:t>
            </a:r>
            <a:r>
              <a:rPr lang="pt-PT" sz="3600" kern="10" baseline="0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/>
              </a:rPr>
              <a:t>REFLEXÃO (1)</a:t>
            </a:r>
            <a:endParaRPr lang="pt-PT" sz="3600" kern="10" baseline="0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498029" y="1772816"/>
            <a:ext cx="839445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Perante a Palavra de Deus, há duas possíveis opções: 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Ou escolher: fama e poder, soberba e orgulho, 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nobreza e honras mundanas…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Ou preferir: fraqueza e debilidade, modéstia e pobreza, humildade e simplicidade…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    	        Nós queremos ser do número daqueles que: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    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 ~  Deus escolhe para a sua Casa, como filhos da Igreja... 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 ~  são pequenos para que Deus os </a:t>
            </a:r>
            <a:r>
              <a:rPr lang="pt-PT" sz="2000" spc="100" baseline="0" dirty="0" smtClean="0">
                <a:solidFill>
                  <a:srgbClr val="F8F8F8"/>
                </a:solidFill>
                <a:latin typeface="Arial" charset="0"/>
                <a:cs typeface="Arial" charset="0"/>
              </a:rPr>
              <a:t>leve ao colo…</a:t>
            </a:r>
            <a:endParaRPr lang="pt-PT" sz="2000" spc="100" baseline="0" dirty="0">
              <a:solidFill>
                <a:srgbClr val="F8F8F8"/>
              </a:solidFill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 ~  caminham na companhia de Deus como “Seus pobres”…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 ~  se sentem simples e humildes, os últimos deste mundo…</a:t>
            </a: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1331639" y="5464540"/>
            <a:ext cx="6696745" cy="7700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/>
            <a:r>
              <a:rPr lang="pt-PT" sz="2000" kern="10" spc="100" baseline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ritannic Bold"/>
              </a:rPr>
              <a:t>-- E </a:t>
            </a:r>
            <a:r>
              <a:rPr lang="pt-PT" sz="2000" kern="10" spc="100" baseline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ritannic Bold"/>
              </a:rPr>
              <a:t>AS PEDRAS VIVAS</a:t>
            </a:r>
          </a:p>
          <a:p>
            <a:pPr algn="l"/>
            <a:r>
              <a:rPr lang="pt-PT" sz="2000" kern="10" spc="100" baseline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ritannic Bold"/>
              </a:rPr>
              <a:t>     DO </a:t>
            </a:r>
            <a:r>
              <a:rPr lang="pt-PT" sz="2000" kern="10" spc="100" baseline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ritannic Bold"/>
              </a:rPr>
              <a:t>TEMPLO DO SENHOR!</a:t>
            </a:r>
          </a:p>
        </p:txBody>
      </p:sp>
    </p:spTree>
    <p:extLst>
      <p:ext uri="{BB962C8B-B14F-4D97-AF65-F5344CB8AC3E}">
        <p14:creationId xmlns="" xmlns:p14="http://schemas.microsoft.com/office/powerpoint/2010/main" val="25034146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7" descr="http://3.bp.blogspot.com/_jacn9cIIJMk/TMdyx8WGx8I/AAAAAAAABKc/Rk5dUgrk6Aw/s1600/mediunida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08920"/>
            <a:ext cx="4528170" cy="3443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Line 9"/>
          <p:cNvSpPr>
            <a:spLocks noChangeShapeType="1"/>
          </p:cNvSpPr>
          <p:nvPr/>
        </p:nvSpPr>
        <p:spPr bwMode="auto">
          <a:xfrm>
            <a:off x="409575" y="857250"/>
            <a:ext cx="8243888" cy="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>
              <a:solidFill>
                <a:srgbClr val="F8F8F8"/>
              </a:solidFill>
            </a:endParaRPr>
          </a:p>
        </p:txBody>
      </p:sp>
      <p:sp>
        <p:nvSpPr>
          <p:cNvPr id="28678" name="Line 10"/>
          <p:cNvSpPr>
            <a:spLocks noChangeShapeType="1"/>
          </p:cNvSpPr>
          <p:nvPr/>
        </p:nvSpPr>
        <p:spPr bwMode="auto">
          <a:xfrm>
            <a:off x="1368127" y="1556792"/>
            <a:ext cx="6372225" cy="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 baseline="0">
              <a:ln w="19050">
                <a:solidFill>
                  <a:sysClr val="windowText" lastClr="000000"/>
                </a:solidFill>
              </a:ln>
              <a:solidFill>
                <a:srgbClr val="F8F8F8"/>
              </a:solidFill>
            </a:endParaRPr>
          </a:p>
        </p:txBody>
      </p:sp>
      <p:pic>
        <p:nvPicPr>
          <p:cNvPr id="5427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84163"/>
            <a:ext cx="854710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9" name="Picture 22" descr="BREAD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0350"/>
            <a:ext cx="12969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WordArt 3"/>
          <p:cNvSpPr>
            <a:spLocks noChangeArrowheads="1" noChangeShapeType="1"/>
          </p:cNvSpPr>
          <p:nvPr/>
        </p:nvSpPr>
        <p:spPr bwMode="auto">
          <a:xfrm>
            <a:off x="1377634" y="1052736"/>
            <a:ext cx="6362718" cy="5062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kern="10" baseline="0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/>
              </a:rPr>
              <a:t>AÇÃO DE GRAÇAS / </a:t>
            </a:r>
            <a:r>
              <a:rPr lang="pt-PT" sz="3600" kern="10" baseline="0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/>
              </a:rPr>
              <a:t>REFLEXÃO (2)</a:t>
            </a:r>
            <a:endParaRPr lang="pt-PT" sz="3600" kern="10" baseline="0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2061429"/>
            <a:ext cx="84249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algn="l"/>
            <a:r>
              <a:rPr kumimoji="0" lang="pt-PT" i="0" u="none" strike="noStrike" cap="none" spc="30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O TEMPLO DE DEUS É SANTO,</a:t>
            </a:r>
            <a:endParaRPr kumimoji="0" lang="pt-PT" i="0" u="none" strike="noStrike" cap="none" spc="300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lvl="2" algn="l" eaLnBrk="0" hangingPunct="0"/>
            <a:r>
              <a:rPr kumimoji="0" lang="pt-PT" i="0" u="none" strike="noStrike" cap="none" spc="30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O TEMPLO DE DEUS É SANTO:</a:t>
            </a:r>
            <a:endParaRPr kumimoji="0" lang="pt-PT" i="0" u="none" strike="noStrike" cap="none" spc="300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lvl="2" algn="l" eaLnBrk="0" hangingPunct="0"/>
            <a:r>
              <a:rPr kumimoji="0" lang="pt-PT" i="0" u="none" strike="noStrike" cap="none" spc="30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 VÓS SOIS ESSE TEMPLO,</a:t>
            </a:r>
            <a:endParaRPr kumimoji="0" lang="pt-PT" i="0" u="none" strike="noStrike" cap="none" spc="300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lvl="2" algn="l" eaLnBrk="0" hangingPunct="0"/>
            <a:r>
              <a:rPr kumimoji="0" lang="pt-PT" i="0" u="none" strike="noStrike" cap="none" spc="30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E VÓS SOIS ESSE TEMPLO!</a:t>
            </a:r>
            <a:endParaRPr kumimoji="0" lang="pt-PT" i="0" u="none" strike="noStrike" cap="none" spc="300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i="0" u="none" strike="noStrike" cap="none" spc="300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i="1" u="none" strike="noStrike" cap="none" spc="30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1. Se alguém destrói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i="1" u="none" strike="noStrike" cap="none" spc="30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	o templo de Deus,</a:t>
            </a:r>
            <a:endParaRPr kumimoji="0" lang="pt-PT" i="1" u="none" strike="noStrike" cap="none" spc="300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i="1" u="none" strike="noStrike" cap="none" spc="30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	Deus o destruirá.</a:t>
            </a:r>
            <a:endParaRPr kumimoji="0" lang="pt-PT" i="1" u="none" strike="noStrike" cap="none" spc="300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34146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www.arcauniversal.com/iurd/noticias/imagens/mat_97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14" t="6250" r="5714" b="8332"/>
          <a:stretch/>
        </p:blipFill>
        <p:spPr bwMode="auto">
          <a:xfrm>
            <a:off x="827584" y="1477450"/>
            <a:ext cx="2376264" cy="3175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68" name="Line 3"/>
          <p:cNvSpPr>
            <a:spLocks noChangeShapeType="1"/>
          </p:cNvSpPr>
          <p:nvPr/>
        </p:nvSpPr>
        <p:spPr bwMode="auto">
          <a:xfrm>
            <a:off x="935559" y="1052513"/>
            <a:ext cx="2700337" cy="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179512" y="1549236"/>
            <a:ext cx="8712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6">
              <a:defRPr/>
            </a:pPr>
            <a:r>
              <a:rPr lang="pt-PT" sz="2200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TENS PALAVRAS DE VIDA ETERNA,</a:t>
            </a:r>
          </a:p>
          <a:p>
            <a:pPr lvl="6">
              <a:defRPr/>
            </a:pPr>
            <a:r>
              <a:rPr lang="pt-PT" sz="2200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SENHOR, EU CREIO EM TI!</a:t>
            </a:r>
          </a:p>
          <a:p>
            <a:pPr lvl="6">
              <a:defRPr/>
            </a:pPr>
            <a:r>
              <a:rPr lang="pt-PT" sz="2200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TEUS CAMINHOS DE JUSTIÇA,</a:t>
            </a:r>
          </a:p>
          <a:p>
            <a:pPr lvl="6">
              <a:defRPr/>
            </a:pPr>
            <a:r>
              <a:rPr lang="pt-PT" sz="2200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SENHOR, EU SEGUIREI</a:t>
            </a:r>
            <a:r>
              <a:rPr lang="pt-PT" sz="2200" spc="200" baseline="0" dirty="0" smtClean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!</a:t>
            </a:r>
          </a:p>
          <a:p>
            <a:pPr lvl="6">
              <a:defRPr/>
            </a:pPr>
            <a:endParaRPr lang="pt-PT" sz="2200" spc="200" baseline="0" dirty="0">
              <a:ln w="9525">
                <a:noFill/>
              </a:ln>
              <a:solidFill>
                <a:srgbClr val="F8F8F8"/>
              </a:solidFill>
              <a:effectLst>
                <a:glow rad="127000">
                  <a:srgbClr val="0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/>
              <a:cs typeface="Arial" pitchFamily="34" charset="0"/>
            </a:endParaRPr>
          </a:p>
          <a:p>
            <a:pPr lvl="4" algn="l">
              <a:defRPr/>
            </a:pPr>
            <a:r>
              <a:rPr lang="pt-PT" sz="2200" spc="200" baseline="0" dirty="0" smtClean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1. Ensina-me</a:t>
            </a:r>
            <a:r>
              <a:rPr lang="pt-PT" sz="2200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, Senhor, os Teus </a:t>
            </a:r>
            <a:r>
              <a:rPr lang="pt-PT" sz="2200" spc="200" baseline="0" dirty="0" smtClean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decretos, </a:t>
            </a:r>
          </a:p>
          <a:p>
            <a:pPr lvl="4" algn="l">
              <a:defRPr/>
            </a:pPr>
            <a:r>
              <a:rPr lang="pt-PT" sz="2200" spc="200" baseline="0" dirty="0" smtClean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a </a:t>
            </a:r>
            <a:r>
              <a:rPr lang="pt-PT" sz="2200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eles serei fiel em toda a </a:t>
            </a:r>
            <a:r>
              <a:rPr lang="pt-PT" sz="2200" spc="200" baseline="0" dirty="0" smtClean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vida.</a:t>
            </a:r>
          </a:p>
          <a:p>
            <a:pPr lvl="4" algn="l">
              <a:defRPr/>
            </a:pPr>
            <a:r>
              <a:rPr lang="pt-PT" sz="2200" spc="200" baseline="0" dirty="0" smtClean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Conduz-me </a:t>
            </a:r>
            <a:r>
              <a:rPr lang="pt-PT" sz="2200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sempre pelos Teus caminhos,</a:t>
            </a:r>
          </a:p>
          <a:p>
            <a:pPr lvl="4" algn="l">
              <a:defRPr/>
            </a:pPr>
            <a:r>
              <a:rPr lang="pt-PT" sz="2200" spc="200" baseline="0" dirty="0" smtClean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pois </a:t>
            </a:r>
            <a:r>
              <a:rPr lang="pt-PT" sz="2200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neles ponho todo o meu prazer.</a:t>
            </a:r>
          </a:p>
          <a:p>
            <a:pPr lvl="6">
              <a:defRPr/>
            </a:pPr>
            <a:r>
              <a:rPr lang="pt-PT" sz="2200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 </a:t>
            </a:r>
          </a:p>
          <a:p>
            <a:pPr lvl="4" algn="l">
              <a:defRPr/>
            </a:pPr>
            <a:r>
              <a:rPr lang="pt-PT" sz="2200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2. Senhor, és meu refúgio e meu escudo;</a:t>
            </a:r>
          </a:p>
          <a:p>
            <a:pPr lvl="4" algn="l">
              <a:defRPr/>
            </a:pPr>
            <a:r>
              <a:rPr lang="pt-PT" sz="2200" spc="200" baseline="0" dirty="0" smtClean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na </a:t>
            </a:r>
            <a:r>
              <a:rPr lang="pt-PT" sz="2200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Tua lei eu ponho a minha esp’rança.</a:t>
            </a:r>
          </a:p>
          <a:p>
            <a:pPr lvl="4" algn="l">
              <a:defRPr/>
            </a:pPr>
            <a:r>
              <a:rPr lang="pt-PT" sz="2200" spc="200" baseline="0" dirty="0" smtClean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Ampara-me</a:t>
            </a:r>
            <a:r>
              <a:rPr lang="pt-PT" sz="2200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, Senhor, para que eu viva </a:t>
            </a:r>
          </a:p>
          <a:p>
            <a:pPr lvl="4" algn="l">
              <a:defRPr/>
            </a:pPr>
            <a:r>
              <a:rPr lang="pt-PT" sz="2200" spc="200" baseline="0" dirty="0" smtClean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sem </a:t>
            </a:r>
            <a:r>
              <a:rPr lang="pt-PT" sz="2200" spc="200" baseline="0" dirty="0">
                <a:ln w="952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nunca me afastar dos teus preceitos.</a:t>
            </a:r>
          </a:p>
        </p:txBody>
      </p:sp>
      <p:sp>
        <p:nvSpPr>
          <p:cNvPr id="7" name="WordArt 3"/>
          <p:cNvSpPr>
            <a:spLocks noChangeArrowheads="1" noChangeShapeType="1"/>
          </p:cNvSpPr>
          <p:nvPr/>
        </p:nvSpPr>
        <p:spPr bwMode="auto">
          <a:xfrm>
            <a:off x="935693" y="474498"/>
            <a:ext cx="2700203" cy="5062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kern="10" baseline="0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/>
              </a:rPr>
              <a:t>Final</a:t>
            </a:r>
            <a:endParaRPr lang="pt-PT" sz="3600" kern="10" baseline="0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42623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17" descr="http://3.bp.blogspot.com/_jacn9cIIJMk/TMdyx8WGx8I/AAAAAAAABKc/Rk5dUgrk6Aw/s1600/mediunida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330300"/>
            <a:ext cx="3448050" cy="2622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5" descr="https://encrypted-tbn1.google.com/images?q=tbn:ANd9GcR4g-peSI_tULzJC9S6WcGQXWx0X8uv_k4EVHZgk7uguf_Z3rImp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934" y="4145158"/>
            <a:ext cx="3449479" cy="2441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46" y="2691121"/>
            <a:ext cx="2963863" cy="3733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1" name="Picture 19" descr="http://www.amicspaola.com/pubimg/Image/mercader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61" y="312738"/>
            <a:ext cx="3265487" cy="2816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AutoShape 9" descr="data:image/jpg;base64,/9j/4AAQSkZJRgABAQAAAQABAAD/2wCEAAkGBhMSERUUExQVFRQVGB0aGRgYGBwbFxscHBgYGhwcHRoeHCYfHBwkHBwaHy8gJCcpLCwsHB4xNTAqNSYsLCkBCQoKDgwOGg8PGiwkHCQpKSwqLCkpKSksLCksKSksLCkpKSksLCwsKSkpLCkpLCwpKSksLCksKSwpLCksLCwsLP/AABEIAMEBAAMBIgACEQEDEQH/xAAcAAACAgMBAQAAAAAAAAAAAAAFBgQHAAIDAQj/xABJEAABAwIEAwUECAMECQMFAAABAgMRACEEBRIxBkFREyJhcYEykaHBBxQjQlKx0fBicuEzQ5LSFSRTVIKTsrPxFnPCFzRjg6L/xAAZAQADAQEBAAAAAAAAAAAAAAACAwQBBQD/xAApEQADAAIDAAICAgEEAwAAAAAAAQIDERIhMQRBEyIyURQFcYHwI0Jh/9oADAMBAAIRAxEAPwCq18T4wH/7vEHyfc/z15/6rxn+9Yn/AJ7n+ehQFYRXjCzeA8Y85Li8S+sJFwXnCAfEFdd8y+kR/tNDKlmDElazPkJqscJjltK1NqKVeB38+tNnCmZJW6kqSLG/rzqTJDX7Bu96S6HrA8R4nsVKdLiVpMEBaxPj7VKvF3ELxUHEPvt2ghLzgnoYCt6K53jNUpAIAN/GkDiJyXLGR8KTibrJ14UNKY7Oj3FGJHs4vFHzfc/zVzb4mxZIH1vECTEl5y3j7dDQ3NboamfD9xV5M2W1hcwxDeGbDTry1KE6lOrV63VUPL+M8QHdDrjhvE61Ag++hHCvEgQRh1pm4CTc78j5UWwnAeNxeIWttrs2tVlu91PoI1K9BUfCttM2n40cc+XiDiEJTiMSlK1JkpdcmCYVACuQv4UWzXhjGNiWsW+oD8bzokcu8FFPvinHJeBXmlhxx1tS0gpSEgxBiZJE+6jbmWuJT7AI6BX5SKbMVrTG816Umc0xSFQ47iUK8XnD/wDKDWYrN8QEKIxWJUEiSO0XYeYPzqw824eQs3bcSfK3wMUF4gwBZwT3ZoBWUaQCJUQSAYSOcSfSl8HsZ+TrwrtjiTFArP1jEGQI+2ctJ/n3qBjuJMWlwgYrERb+/d/z1JZywpcbQr2jKlDkLWFQc7YAdHkPzp872KtriGWs1xKQlasW/ESft3eQmPboOrijGf71iP8Anuf5q8L4LSvEwBQ0gk+NFOwbLS+i/iJ9ZfDjzyo0kanFq6i0qNWN9cV+Nf8AiV+tUx9HmL04hwAe0kfAmrZwjpIvWV6ZISbxS59pf+I/rUbN+I0YVvtXnVIRMe0oknokTJNbtnlVS/S5manMWhme6ygG34l3M+kCtns2nozP/pixjiiMOsstiQCCS4RyJJMA+ApbxXHOYL9vGYkg/wD5VD8iKi4PJlOJKtgCAfW0+VHTwKZgLBvB8PTn099e5yjFjqvoDJ4qxfPFYn/nu/56McK5/iV4hHaYnElIuft3IEEXPe25etBs3ydeHIC4KVbEdRyNRGdWyCQeUGJHMUT1S2gGnL0x0xP0jutlwNOuuFxAEqWuUq1G4GqJggW3tRfKs8xDrSS7iHUFKQQO0X+K8gKkzSSxhw0G1QCr2tJi4NrxtB+VFcmwLa30F5BMx7MysqMifD4RSP8AYCteMsVebwrQSsrciP8AWHClM2GxkdYqHmeLAbStL2L1Jc0/2jqWwoK++nV7O9/fQDQ4pTuholguaEn7xKVQTAIsDy5xFapzTs8Oo6T2iVFeoq7hg8gDF9iNxSuXehky0tsL4nOsRh3nu+4oOd1orxKjpJBOrTNkyNt9hzrrl2LdW7h3XHsQXS4hGlDywgkrQdSkzBtI8QaXFY9TgOJLQbEglIJIkG6jItMfCtsmxM4jDFFm0qRJVBK1Lfbg23O/pXuL36Y7b6QrZZkoAC3jpBFhBJjqbUTa4dYcSShWoHmDcUy5pkQebGhRQtOx5eUUHVkP1ZtTmslfwP8AWheXfe+zpLCl1roTc0yssrjccj+tZlWLU2pRF7GpWLzQuJOtI8wb+6hjJjlM9dj4VZO6nVEGRSn0G8XxE84kIUU6beF/GLnyoato3UVTFtjF6mDG7wibDe0Wrt269A7gMzso/qfyryWvBezbFpZU20hqEqiVqJ94/OuWDypKlfZuGZATBEkkgAVrhmFHVZAMc7nlvbpTj9GOVdpiStQRpa71h97ZPLzPpWnltllcD8GIwzSdUKdN3Fxck/dHRI299PCEgC23wqBg06Uj93rMVmqUFKYK1qnQhPtGNz0CRzUbD4UcyawokVio5286Wxj1uk3U5HtBpXZsJ8C8brPWPdUV3EMpMKVggfHW6r1MimLG2C3oaH8MFCg2LwUG9xQxGMZnuLwurloLjCvRUke+pjGYlR0LnUPxQF7bKjukwZCk2UJ2INZeJo2b7Aea8HYZ0lWgIc/Giyv0NV7xJ9FuJB1tKDwH3T3V+nI1cik9K4rMVPoa+z5pxzYQG0kEHvFSdjMx+tcmW5vAg8we8KcfpXyjTiQ+kQh1N/BQPTxBB86T8O5aDPqARXn0jYW3pk3h8LRimgmYUoAnw8aufL9gQZqocC642tLiB3kmRNwfCOlO7HH6UpA7BWrmNQCZ/OgdbC4NPoekLnaqI43xBczHEkX+1KR/wgJH5U5Yr6QHye4htv3qPxtSVlzCnsWpSyNSypZ6Soz863kltmOG2kE8sy9QT3tufiKYkuJi6x50tY3g5/UNSiUnp/5ojhuFZwikTC9cTUla92XxvzRH4gwBcSdJ1DektFjB5Gm7A8EuhUzABmbbDyvS7nGD0LXH4yAZ5eVU4Wl+qeyTPLa5NaD2H0LdbR3inQoJSbwLKsrnPwqI9iloxepuVJBkATA5RI2jrUFjMtKWvxIVz+HuFGMBiH+wKES2pS9Wo21CDA8tz6UTkj/3GfC47WpSdCYRDqzsCecxuq0T413xOJKQFqbTK1akBQskbGByBFQsmPZNqhrtu8A46Vd1xOm4SfDb0ozjsQ29g2uySCpSrJ1aim8kKVPIC9KlT4Dc17sG5Elt5t1bhKEgqkTCIn2vKeR2pewaSjGYdtIAR9ZaI03BPbIgkyeW3KjmdZUtjDoaS4dC1KLmx1A3id48qC8Mob+uMFI7qMQ1YyB/aoG3nejXu9BLXiDSs+AOkBSupSNqGu5gVrDYXKNUqStMKT4bT76DM8RAJLbiZ5E1BfzBIVKCbbSZPlSJxf8Aw6rzL+yVxOluQEJAVzI/ShAVytAEb/KubmKKjJ3rwm3zFWRPFaZz8lKq2iUyQR3jaAL8qklCO7cCByV+tCkrN7VJe5d3lyotCyUpwgrAWQLRf5jerX+iXAkYQrJJLrhIJ6JhPu3qokPJAIi89B+Zr6O4MyrscK0mAClCQLcyJUfj8aw2Q4XgASTAEmkvF5ikdo68SEKOlQBhTkezh0nkhIOpaualHpRviDEqTh1hBAWohIUdk3AKj4JEq9KrfH44POCNQZbGlCRdWkXJvYrUe8SeZ8KsxStOq8Btv+M+hZ3OXsUpKAO7shlA7oHgkC/mRRZ3JkMhP1nEM4cnZKld/wDwikXMeK8R/YYOWUGyltjU4s89T0CB4JAFacMZQt1ag5JNrqmTPUm9Ly/P4r/x+DMXw3T/AHHpeW4V2zGNYcV+EnST5TXDKcW40+GHgQpu6QrcJ5pnmm+odLxvVb5vlC+3MhyAYGkDkYm/KmLLVPp7HUpRShYSdckpSohIKVGe4dimSAdq9j+Y7/XJ9m38Xh+0/RbZdlM0MxmLMxWYvHnRKSUkAja1qDs5mHSFkgd3vTYC9z4bVPfT0agD9J2D1YEr5trSr0PdPyqrsM4mPGn7jfj7CrYdw7Wp1Sxp1JENgz1N1eg9arBPmaziZy0GxjRyNaOZl/FQ5LKVRpUb9bUy5DwUXCCuYpblIZ+RgB3MulE8Di0wgz9pBmNrWHwqy8BwHhgmFNJPmKjZv9G+FDa3G5aUlKj7Xc2JvNecpo2bae2QMDnMtwo1CZxToBR27QQVTEJmZ23+O9K+GzGe4eY/YmoGbvoSA2GtCwZUdRMg3FjsannDt6KqzJTsfM24raSggOCb+J8oqvMzxgcWI9kDn1JkmoVZVWPCo7RHkzO+iThsVocSoAK0nY7U44LGreCXFAaibG+kTbnsI+dIwVG1NfD+eEjsggCUwVSTEcyk2EiRRX13omtcl6OGHwqgj7RtJQ2VW16RB8Bum1qU8XxShpQS2gBKSQEp9mCDPjJMEneo/FWfBSuyZlKABquTJ3t0FAsLlynDCaVMJds2ZddIK4zi5bgSmClKUwEgynVO/Xa1SclfQvGYUgqnt2gB0+2bkx0qGrhZYE/I1vw/g1t43DEiP9YauP8A3UUxOX0g6xNPbR3x3DslRB8q44LhRxQJULHYcz4/KnB7DoPeSRB6HatcfikwEgEhIOogkAADYH7xpEVS6Z0Kxy+yvcbhW0TpclQ5RI9/I1DKq74h0LWSBubTvWqMGomAJPhVa6RBXb6NO3PhW6cR4V67glp3BFctNe1sF7Qb4awyXsUyiPacTM+Bk/lX05gU/Zo8j8a+U8qDvbN9iSHStIRG+omB+/Ovq/L2SlpCSdRQkJJ6kAAn1M1qWme3sQvpKzkNoaZEanVXj8I395IHlNDuFi0WZUkElRmRvBgelEPpOyUOtheykKEK6SY91xPlQtC5aQoDSbBSehHdUPRQIoPlU1iUr+yj40r8nJhd7IUOme4EDomD135VOyRpE9xNrx4wYtS67mJOlqYB3O1uf6V5i82xLZAa0KbG0WUPkRXNR0qYXzLLWlu946FknSQBeLkXEE3muGZBOkNFUyRJ8lBXK3L40Kxrzi2ip1Q1pVrQByI3k+Vq65PLy3FHolI9bn5U3FPLIkKy0ljY1pzJmUtrWkLWJCT4jrtVGcZZqF4hxtlSvq6DpSNUgxuT1vMTyqx8I6hWOxTh9plopbBvJQiZT0iPWaqLC4Uuq8Vfmb1a3tts5tLxESK3SKaEcEulMgX5TWmM4Ne0hSUXA7yZvPUDmKFZZ/s14b/oWtIqwvo14oOr6s5eZLaudhJSetpI8qr9xBG/LlW2GeKFAgkEXsf3HOmvTQvxn0OnFAXNh1MAe81V3H3FxxLv1dKgGEqA7t9Ziyj1AmwpeVm2rdKjII0aipIJIkpSdu7I9fWomIcUpc9l3o1R4G4sPAigSCdG7uG1ICuYF+ojehZUVGd5ok6p5tJ1CEqG5FjqB9Z6Go2VYXW4AdufuoV+qbYTfLSRo3gFqBIEgb+HnXqcH+IwOtWBw/l7SBAcSCeu59+4ojiOGWHJ1ISZ5i1/Sk/5PfZR/i78KufwwSN5rzL8WptYKTB2p2zvhBKdEKASmxBMkjf+lKiMuH1ptsmxcSPQkU6MqvwRkxOCAFEqlW5N/OaaMhJGwpd7MdorTBudPiJMV2b7UG2tJHuihyLfQeF8e9D6hw6TQvDk/W8PaxxDP/eRUPGZe6plBSsyRcTW/DmVPDE4dSgUpD7PtGZ+1RtakR/eyi++tBtYSZIACiDBBi5i5HP1rliniWVj73ZkSNtjy5UmIz50GZ8am4biY/3iRHUb0/gxayyz3h3DNkSpM0yNobCtYSJiLdOhpORmSkEhsd0mduRNFMc/iG40bEdJ/Ol0q2ehzokcQpCgSE8qVpB99MLGbrXKHUd4GCYiI3ki1PXD30J9vpexLimkLAIaQBrPMFRNkSPAmm42/GJypa2hH4Cy59eNZWwyp0suJWqLAJBvKj3U2nc19J4JW4mfzrTJchYwzIZYQENi8AySealHdSj1N6mjDhJkCKoYhdAHiPLw40tCtlJKT62+dVw7iigtFezsoX/C80QlR/4khKvSatrM2wUmedVfxNgtbeI0bkIxTf8AMk9m6PWL1v4/yQ5GTfCkzdxtKjeRysRPW3hUDGZS0Tdb5J6OGPjQLB5642hC1AlpVgreCN0k8iOhijGF42ZVABQVdDAPxFcqsdQzpzc12eKy1pAlCTP8SiZ8xMVI4VzhlZ0haQvUQUkgGZ3APhW5BxLalgaUjaLajufQC1BM44MROq46Ebj9++rPjRx/aiP5GTfSHniDCsuNreA0OtIUUPJse6k2VNlDlfrY1S/D6EiVqUEpEASdzvRvF4TFJQUfWnFNkGUKKrjpua7ZRw72mGSQVJ3nSASbmPHxrfkVKWgMEunsn4POp9khUdDXrudEyBE9JvXvDnAzsHUq5HMQR8aE5vwi8h0QUXP39o8/lUCiXWtl7qlPgD4kaKXBI9oE/lQtsCb3A5U2Z3kbicPqdKZRJTpJIva03E2tQZODQllRI1Km6tRhFpgD73S9WYsi46IsuJutmF9JbJiCCAk+Gm0+6K0xmNJCNpKEmd/Dn5CpmX5Ip1tRQJQSkG6bEkEGOnLVsKH4hjs1BLgOpCdJBMQQT03HOx5im7W9E+nrbJwUpSG9rhQUNINkKB28l1I4ZynWpzTY/d1eU1xbzAJbBSAICzAAG6mk+J5HnRDKczSHO0TICiB7h/4pGbenoqwcdrZvmHCmJJSdcm+qRYXtpjlRljCujCKEnVMbn3+VGk4xKkTuSKDt8QAIUn6u+TuDpHLwmIqRt31otUKQCjIMWlUgIWCLkz7rn40KzTCLbxYIkFOlRI5eXuqzvryQ2FG3dmD8xSDm+IQorXYrUdMbwkX9Kdjt8vBGWEp7FtHcUDTP9cDjRvJi0mL0vPuJKTyn971wZdJ7u/rFPqefZPNcHoa8Nj1whJLEDoolX9TRJOYA4jDJH+8M7f8AvN0qwCgAMNJA3Ook/nXXI8RONwqd4xDP/dRQLGuSG3kakAAGuoRTflXD7Kk/aJvyIN665lwsgIls3HLkR+tO/Kif8NaFLAPhCwVDuyArwHUU6t5mw6shBkEQQQQY/I0sYzLSgE9LHy612w2OdSgAFJSLQd4obSrtB46c9MszgDJkLxQVpSUN95RiZP3B5zf0q3C4lPtGPOkb6MsvUzhAtwQ4+dYHMJgBM+MSfWmHMMeEJK1wEjnuZOwQjYnnKrc4p2KHrQnLe2TcTnTDYKlrCQNydh67Vxc4ja7oSS4V+yEAqmBM2tHjSmnNcQ4T2ZUEnlOo+pNvcAKWOIcoxRWFKUoAyEwT3V6dSFAiCJIKT5j0r/ApemxHPfaQ655xe0jujU4uYUElICfMnpzilHKs9QoKCgYYdWkz95p27jZ8UzqHUJI3BrThjAN4xBcedSyEJCDBCVk6THtW5E+htUjMuEmUo0tjs3UiCQYSsD8f+zXJBn2TO4p7WOHwXotOqW34LhUvAYpxlXeYWoahuCCO4scriKPYTh5lThV2LdoiEDmJmOe4qHmOCU/hAVg9vhD2TgNiWz7Cj5GU0wcA4xLjZbVBcbHS5SLA/L0pOfDtc1/yNxZNfqTUYTu3HSBbbp4Vvi8IlQuOVFcWzaALmorqPyHxFTeDmhSzTKRAnxHoRULL8aMKkoMQOdMOYJlPkY+FIeY5z2mJWypISkdwX70zufA8ql+RCqR+CnNDIxmuJSoqZbQpJEzrOo+kECuuHzq57RGmb6VKC4PO8Uo4nJ9J7j76ARsJUPIXBiuLmHW2rU46XBFpsRUDlNdM6K36EeKMclwoSTCStMxfmNh5xQDidxGrsUHYy4opIgi2m4BJm/uqQzh+3WO+EgXH4jBF/lXTiDhlXZduVrvJ74JUsAJG/UfiNojmKowpLWzM2DJUOkC2s5DKRpBKTBjbcEGD90hSVGP4jXvEim3m0vNg2ABPlFj5TvWuHwi1tQEQiDCjzB7wtuSFc+hNZl+VLQFBWnSrlfy/flTq4p7XpzoVNcWugUpX2YHgB1N1qPkNqkYdWhCd+XLqVX36Ct8Xki9kkRaJ8J/WuaWSggKImAIFzafCjdKkLUOaC2Gz1QT3VAHxmKIIx6iifrWGJN4KVT5UrODSZAkcwa5JcSo2RSuCKlka9D2JzxZEEj0PdPkTQLFOntJE7Ajr+5mpxy8ltR+8dh050PeWo2hQ02PWCZEx570eNJeCMzr7NcQgyq02n31DAo3lzZUQFTseRJkEGPcfhUt7hzmNjcWv60brXpk43S2hcSSbSaO8KYUnGYfweZJP/wC5FZh+HytcAbbnkBTZkeR9liGQgiO2aJkST9ojmIg2ih5/0MnE9dkT/TrDRjSpQ/EBapQz9BRrF0j31CPCLgVEEogi7ndv97TG4omzkI+rLAGygq3QVJTnrTKoVd7AOMzBLoP2ZSFCJJvP7iuXBmH7fEIZUkaUkrcPPSmJT6mB6mibfC4MrATpMHnyv1t6Vy4eJZxbpTEKOn0MKiPSqsVS3olyzS7Lh/0gQDB2AEcuvutQDGY1eKVDYlDdkdCea1eKjJ8oqH/pM9m4ZgwY/wABimD6NlpUysKTErOgkchaK6cUol0vfogpcnp+BrhkkYcI0hLg9qQO941Mx2EDzK0gQvceBFx6VJdwkEFNiNq91X1R/MPn5VPye9jddaKr4acDGLhaBoWotuJUAUiTYxHIx8asvJ8CgNGEi5UCVJuRqNjIkjz3tSpxZko7z6O7JGpNj4ageY5+FN3DmP7bDoWfaiFfzJsffE1T8hq0skiMe5bli3nWVdi4FBJKVJKI/Gg7sn+Ie02T009KSME99UxQWk6kpJBItqQRf3i/gRFXLj8IlxBSoSk2P6joR1qruLcjU04VG/NRj2kzHagdRssDYwrYmmfHtVuaMyS/UPjbQIChcGCD1naouIYi3VNvQmhnAmYdo0W1KOprYfwmY9xkUcxaboPLao8kOKaZRFckK2NTcj+IH30kcX4HtH1BKglaE3JTMgJnSDzVEnTvarDeaHaweg+B/SkTO8cZcWD3e2VogX7QJ7q9UwUjTEcwVXqbI+i348cqF1PFa0hDbMqO2lQJVMgAbXPL3VKTwzi31anoQImCSEi8QSLauceB2iiTIDg0lpKNagtFjpWgpkqW57Q0nUpJ6EjpRxTytTScOUKU5OpW6DqKfuLkJAAJixA9am/Vdo6uPA3/AN6OWScMJVh06FtqWnbSClaVGO8pQlR6jYRepj+WjC6Vq1KQAUrKu8Soge0T7PMm8cr2rzLn3UuqddbLZWojQEFTgSYCACE6UdJUYvPjRJOPLjgWv2J0BBTqlMd4rjZStpjTYfiuX0eqmn/aEPEuJaUpCiIBsRa3Lyty5bUMxWYoG3pUz6QMM52wdbaWW32w5O5nnI3kWm2/hsmsAqVB3IVbxCSQPhXli2c3Nl4VrQUdzIqNhI3MHlQ3DvaXCpYsq3iByPl+dYpxQWQkaknSdMSCNIiR08KlYhtLxMBWobpN1p8v9okfh9pI5kU9QkiOsjb2SXsvUrbmJFcMNliwY0mjfDCgR2Tiu8BLZGxT0kiZG8bxTAvLSdzUlU5ei2EqWwBgMvVsZoXxA+jt0paupAIUreeo8QKPZw4E/ZoKguNSoVsjmZNkjnJ5A70rYl5LUpRc9RZA9T3nCOqoE3A2puGW+2Iz2v4o64bUgpUkJ7pk+6DvtvsSCJo2zxE0od8hNrzcD8pj15Uru4hREuCUnrzMKEjkJkkmhhTJ2/Sn8U/RMZXPg14nihpCVdkVKUT00pAvz3PKivC3E7S32UqGhanmgAAT/eIAv8zSB2Rovww3/rmF6/WGf+6ivKEE89jxg+IS5CEkCedaYh94KIOJaCQIgQm3lNz50lMvo2UVj+Tf9KKYDM2mhAWvrdhoq/xXNSrCyr86DL+d9m2AV65F1WE+61RMLhFaQv75IWPkPdQZLjSlpAJOtUrJ3ub8vyFNjjqbDTE8h8PdRKeB7ksiNPrxLS99+fik1ZHASAcGkRupR8faNVM8uAsTbun3b1aX0ZYvtMHHNDigRzFwQfjV6reM5znjeh0w+KiyjbqakLaBuD61GCAqPG1atrKDvbpQGnLMsKlSFahCT7XTxt4i0+NCeClFsvMKN0L99rH1EH1pkKxsQL+opddwRw2LbcT/AGa0JaVeSFJPcnmZTaf4R1psVuXINLvY0zQzN8ClxEE6Sm6VxOk7SeqeShzBoiDXihNv2aWnp7N1sqpKVYHFBYTCQYUjoCLoB5pjvIPMCNwafXXApIUkymAoHqDQniDJ9f2Z9qD2Kj95Ig9ko8lpN0k8gPEUH4S4j0n6o6IIsgm2x9gzsenuqzIvyzyXqFR+lafgQzxzs1a/4Fe+P6il3LWtaNIbVCbKQpJAHSARtNwrkR405YsQpCxukGPMxe/hXFSlLEKNvU1zrnkdLDl/GvBBYyTEr2ZUkqTp7xICUg2SZEAEgnTYCakLyJ9lwrU32qRfukxGyk6dzYxYz4U3KwR8flUB1hQ5iJqd40uy6f8AUMn8UugFl+HdSsla7W75F1kkmVBY7qkoB9qTYbzUQ5kESpCmyiQQVoJlyBqJULpRAtpIiQALiGDsS7KHFK7PnB3vMXm1QuJM5aQ2lhrQFSClIFwBuQofeIsOdzQO19DZyO0k0Dc+yoYhlLbbiitlEoXcalE/aJX01SIVyi+5NV5jD2DoCgkrQRqMEqneJnTYWm9PeFxTgfSHVOIDiZuBBBUAdSTsmPW4maTONXmXMSS0CFkHtBHdKgowpPTUmJECCKdie2T/ADcanGmiFjsUYSPApMxHdURsAJtG8ivUHUhKvvIKo8JQFiwjmhQqOpsqAkx8TcD3XSbnrU3AqQARM3Sbmdlx90dFnnzp/iOQe4bONSwqQh0X1fdUf4gNumobDed6f2sUhOG+sOOFKAmYsTMeyOt7SPOqyeLcERcTyPLzVWpxZHcVfRqidrpNyOZ5zQVCo1U0TcZmbzzmrSRJ1QAYPn+IxbpGwFdGmSESpN4cGxsIQgDxgqN/CuOZYxQdWAEgA6R3RsAB0rsxjIamE+yL3G7vgR0FF/QIIcXKiI610y7DhSwCbeFcH3tSievn86J5Y2EgHSCpXUwKG3pDMc7Y4YLBslIBQD6V2y/h7DDEMKSlQUHmiIVazqDseVLrWfOJWEFCR0i9MLb7reIwpSBpW+0Dz3dRUn7Kki18XLeivWXaltvgj+l6HJtz+FSUOGLwfMV0TmHVwoPifcaL8PZwguJQ8ohImFjc2skyD76XFu3v+/LnXNy3OspJhRTkcnFyFyrc225Jp4+ijG6HsQyTvCx+R/MVU2GxC+6dSiCROxvNPPBmZdnjmHCe66AlXmSWz/8A0En1rcafFo3Jaqky8ibTXVxAPnXJDJrs7i0tgFW55C5PpWHjxkcjfpQ/P2SWFAbgpI6iFA1JVinXLJSEDqq593KlXM8wK3FhL2tKSE9O8k96AOU22oXajthxjd9Ia8NitSQoVJmaUcFnnZ2UJBvajGFzxohUFRi9kKJA8YFYsk14zaxVIQxWGS6goVzg23BGxB5HxqvuN+Gln7ZP9qi69IjtEj+8AGyxzH6U2ucRtDYLPpH5mhuY8SlY7qAI5kyfdtRz8qcf2Z/j1f0RcgzI4rCocV7Vwehgxq9d/fU5Dx2iKB4POUoXAIBP3Yt6dKNKfChKRvyINIeaabaHrDUrRwxmOCYHM7D98qhPrE6lEW8qkqwCbqUQCfgKH4h1OxNuQ3Uf0qTJkbZVjhI1ebGJ7ocUgDfQIUR/MfZ91RF5ezgu9MqWTClkKUfXy6VxxOLAEFWkD7qfn/Wh+LxKHACFtE3lLhsAAe6kWkkwN48dqXPbHpb6IWBxLeLx7Ad7VKFmBsDIiAVC4Seu41eNJ/GmRnBY1xoEqQe8hRm6FXAJ5kXSfKnDh5XbYpAWCgKkgoNjpTAg8gSLnrUj6RcuZ/0cSCrtGnkwlRuNVlAeBEHpar8HnZL/AKhPGkk/oq1TxKIPWOg5Ef8AyrbCrsofwmPMCflUdG8e+pGGehQi3lHO3zpxzTV4EqVAJuT77/Ou2OZVqKiCJEybbgH51ycc2noNyd9jz8K9edEJIi4HibW3O21YeOuOaJWonVc/h/qa5uKIRE8kjYjmpVcXHZUehrZxXd36f9Jrx49OH+ymB4HYnkRTbluUNPNpBMKgQfdQLJ3UlKkLi0kE+NreP61Py3MNPsnY1Pk5FeLihiGQM4dCld3eZNt/l4VOynPcOt7DJ1yrtWx7Jie0TEEfOhONz9HZgODV4RW2R8StKxDCQyoanmhMC/2iYnypCl09spdSk0gdlf0fLfvrCEdd5HgKnYz6L9PsuE23PWaLZSl1uye6nmDt6dDRr64Yg0L+RW+jF8eCnM1yxzDr0ODxB6ioFWZxnlXbNa5TqRcSbxzFVycMdOoXSPaInu3iDVuLLznbIsuLg+jqnEJ7MJ094H2vCQY8KZcG59iFTBbeI8g4NQ9yk0vYVKAiTp1dTJPuo7lSwsPIH941rT/M33vymrMS2miW+mi/OH+IVO4ZCyRqIgjooWP6+tSm21LOoyFbK9Oh6GkT6P8AMxoQTdDgBIHIwAT+VWKzjUKjQb+XKltDUzshsCE7lW/8vP8ASh+acONvFRR9k6SCVp5jaCNo5WvtU9Zgk8zYeAqFi8eUrKkjYCQed7ihqVS0wppp7Ryw/CLQjUpSjzTskn/qiieV4NtlJQgAXk3mZ8ele4XHodTqQZ6jmKh41kg6k9L/APigUTPiNq6r1nfHZA05JI0qP3k2PqNjQB3I20EhQkjqfjFMeX48LbCuYsb7EfuaWON8xSkJWhd/ZVF/EX26ik5ca1tLsdhyNPTPFrbb20p8hFDcbnbaR7U+VJuOz4nmo0CxudqQJ0TNgeXvqTg6LHaQ44niNU+x6lV/8O9L+P4iEkA+d9I9YuaApx7zh0pUG9Vu6ACQfE8+cVwOAI7jrxAkTKZEbjvAzcUxYl9mOqfgTdzAq+62R4rn4f0rZxClhCloShKgQlWkaYCrgeNrA1FbwTIZgLEhRg3m8XiBI9edFnMhQoJJfIa0p/uySkkSQpJWdJMn3GK9xRXhlz36xk4exjeHaaV2gMKJUgIhcFUQoXM7W8qGfTavQWUAWc75/wCDuj4q/KhGWLbRiGy2XHkpIWvUAmCDJAVMEEn1PnNWNxpw8M1wMsXdaUSgEwSsd1SCTtI8dwk86rw+NEHzu2mfPiBf9/vnXqQfSunZFClJUClSZBBsQUm4j0qZ9WSWifvb/GmN6OclsiuPgmY6/Ek/Ot0Yr+FMDwqKReuyNXK1Zs9omMsIXunT5GuGNy9SYi6evP1rxJWOd6JYPFahpV6RWmAZFSUpHKx8LV3xmHSDPw2tUNdjaY8a9vZuteExjM1pNzH8W8edNmRZziFPsJLrWntmvZTcguo2NI+sc6IcLmMbhgf9u1/3kUFQvobGVpaYXazbGuLVBc7gkg2gW8IJvTHgME+6wVXB+NNIyZoHWRteKJ4MoDapISTeLc65lWq8WjozLn1lRpyDELfCXe6nrIJEeB3JozmvD6msE7qOpRRaBHO1Pups7gSOY2pf40eAw7l+W+2+1GsjppIF49Jsp9CLEcj4UW4YfCXm5sAvSfJQ0n86gp/f61thxCzHMSP5heuv8ev3OXljoZsl4nVhfsSJ0KIHWxiPhVx5PmoWyh9IKQqLKEKB5gjlFVrwvlQcxjr0feBFpiUpUfid6fMZl6lt6dRReRG0xaRzo6kCWMj+ZSNRiw5Dc0HOYpCVFcwVRt47+VxQNniBQX9WcUgKSLdTI6z7hUDMeJmEJhxaUiIgmD423pQ1MNY/EFk6kJIP4goCR5RcVNyrjtKxpchB2CiJ/pVap4saKw2lwugkBAAUYkxEkUUVlr2hTiGz3TBCjf3CazTM2OOYvLJPe1tqvIIsR5W9OlB8ctT7K2pRyI3JkG0QK7ZZw4VJCjdKhJiRv+dMWCyUItHka9o1MQE8KKO4v+E/I1DzHIIbI06kmxBsf6GdvGrXVl46R08D+lDM0ygKBMX51nBfQXIoFzDaHFIkkpMdPKdiCegpjYzJnEt9n2SULVpBsJ0A3CDNlDcEzNxXPjjJSlWsDvJ/LpQTLMzaBl1sm1inwHSkXJZhyp9MPYrJUshUtL0GdKwZ1AzE+kT5VwweOQkrSqUNqA06QZChtMmYNxz3okzxKlSS0pxKoUC0tQCrEAaVAkApAtJMxatMtcwr6+zUz9qV3DCe7ABKVIUfZEgAg2g8qS5Z0VULv7C+RttOpWUEp7JIShIjV3r3Xa2oQCZub0wcJ5otJcKXErQ4SCmQOzWmQk/xSnunySaBYfhJSSUKQ2EGfaWVE3t3R3bVIyXCHDpdT3Lq1AJEJEbDrWRfFivl8b2kVHjXJeWeq1f9RrMNiItyrXMR9s5H41R6qJFcW0kkJAkkgAeMxVr7OGvQojLZgi4N6a8l4fSU6lIO/rUzKcnSyhCXClKgJJVsFbx6VMa4jCV6NLZ/iQZB9NxUF5G/DoxjlegTPcibiQnTHvNI5UUkedqtXPsSkImCZFhFJeaZGThi7CAEwYCgVRtcCjw5H4wM+JeoEYpzuoV6H866ZfhS8QkC8c61W13EA9fkKIYfOyykhsoEm40g/neqLbXSJscp9slPcDqDKlBQ1ATpoRw0mMdhZ/3hr/uopmw/ExUi6SnqRsaF5StK8awpKTBxDJHQfbN0vFkremOy4p1tD21xGkCVbdKGLx+FUsrCHSVGSAhZCj0vb5UsrxBZXdQ09ZFvSaIt5k3E/XSkH7oI/Impfx6K1kT9GZvOkpSEBpTaQOadMfGlbjbPdTYbSZ1EE+AF/ia69u0QQhzXO6lKFeucKqWwnEtthxKlX73eGkqBgcxG0UzDjTrYnPlanoR04rrU1l0SP3vao+ashKhGgAgHuqB3HPofDlXJl0CLjfqK6ErVJkG9oungdsdmV9QP+kD5U4KRYfvpSP8AR85/qqSSLzz8TT+03Kd9xT7fYuV0V9xZgu0xrKTGmxBCQVCJ63g3+FBvpDyIBDCkgEqeCem6SY8NqdcMtt3GuCO+ixlQsE2EJ3AVMz5V7xji8OyhKnGkvKCtSEEwNQEajYiwO5pD8YwThwulplh4AXUJjxVqF+toq3MGwhWvTBBv8Nvyqsf/AFLhzl4bKm21oAhKjpNjyPsqn31Fyv6T2sM4VpT2p7NKAnWEpsZJ53NhtTnS4IX/AOzLYypsIKm/wmR/Kq4+NqIoRB0+o8unmKA5dnCXuxdEJ7RJSpOoEpO4B8aNOubdRf8AWgoNHYpqHiEWIqWpwb2qHi1iNx76w0rPj/C/Zq8SAOsnakdGQ6tKJCdRjUdhTzxtiQp9tuU2lZuJ6Dn50OdDQSlK1BIUQNUju8waiz2+WkW4YWtsFq+j1KkKSk6XkiUye4sdb7T8DRRrEusMpQ1gHkupGklCAUkjc6wbg71NcxqU6W1qAcA+ydtpUJ2V4dRyofjuJcU2TKWyAd0upPzmk8q8Y9JLwxBxSocxKy0DcNg94+cfkKC5zn6mwUhUKNyeY6JHOf1qbiPpGR2ZAgri1wQPM0hZjjC4oqKgSSSb/wBaPHDb7QnNkSXTI6lyZ6mjnA7QVjW5E6dSvUAwfQ0ABHh7xR7g3FobxKSVJBggSeZqrJ/F6I8f81stTG8NtvwqJUPG3kRUfKeCG2jJSE3tck38/hUnA52kHce8VMx2NU4AWy2op2SpUAn06Vy1T1o6zS9OnEHDrbiEj4HY+FJ3/wBOgELupEzzJ35GbQKZG8wxSykPIbATzC+nMdfWumaZ4nRGpPvFFya6QLlP0qTJ2CcSlpY9hSgee1vlTqjhBOrVKQkiDKRMHcA0jMZkkYlxwKT3lqIMjaTTq1xC0pqFOpTIidQt8afldbEYpniyfmuQNfVT2aBuJ6RzpVyDJgnG4e6gPrDZEmRZ1BCdvDfyosxm6ECXXy4lR7gKwZA/hSQINEsBiWMRimw0NK0ONKgxB+0QTzn9ihh1LDtJrZZrm1RutZWVVJISmvZorhP7FHmPzNZWUWP7F5PALiN1fzn8zXI7VlZT2JQay/2B5US5elZWVp5eA9v+1X5D8hXuY7D1/NNeVlCEwY9tUVP799ZWVhiDmC29R86Kc/WsrKJnkZWru1eVlYEBsV/aenzNaP8As+o/OsrKlv8AkULw9xHsp8z8qhK3PpWVlD9nn4annWqqysqhCaPDWzftCvaytrwFek+u6dhWVlRfZWdDtUVzY1lZW/aPMGivXNh51lZT6FQd8P7Q8qkYf+1T6fmKyspX2Gf/2Q=="/>
          <p:cNvSpPr>
            <a:spLocks noChangeAspect="1" noChangeArrowheads="1"/>
          </p:cNvSpPr>
          <p:nvPr/>
        </p:nvSpPr>
        <p:spPr bwMode="auto">
          <a:xfrm>
            <a:off x="4551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pt-PT" altLang="pt-PT" sz="2800" smtClean="0">
              <a:solidFill>
                <a:srgbClr val="F8F8F8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9" name="AutoShape 19" descr="data:image/jpg;base64,/9j/4AAQSkZJRgABAQAAAQABAAD/2wCEAAkGBhQSERUUExQUFRUUFxgXGRgYFRUXFxUaGBUXFBcXFBcYHCYeFxkkGRQVHy8gJCcpLCwsFx4xNTAqNSYrLCkBCQoKDgwOGg8PGiokHyQsLCwsLywpLCwpLCwpLCwpLCwsLCksKSwsLCwsLCwsLCwpLCwsLCwsLCwsLCwsKSwsLP/AABEIALMA7wMBIgACEQEDEQH/xAAbAAACAwEBAQAAAAAAAAAAAAAEBQIDBgABB//EAD0QAAEDAgQEAwcDAgUDBQAAAAEAAhEDIQQSMUEFUWFxIoGRBhMyobHB0ULh8BUjFFKSwvFDYnIHFjM0U//EABoBAAIDAQEAAAAAAAAAAAAAAAIDAQQFAAb/xAAtEQACAgEDAwIFAwUAAAAAAAAAAQIRAxIhMQQiQRNRBTJhgfAUcaEjQrHB0f/aAAwDAQACEQMRAD8ADYz+24xew8krq0VoMRgnUjkeIDuspXicOQELeqKaNbFNOTpi9tFKn8OFWpGwN1oPckDTb+FV4XDZWtOue89JhHBe4GSm6IYXBCmIY4/UfPRTq1Mvic09xf5K91IDdSoOGhTNSewtwcVaF7uICoMrBA3JsSrWYYW+iFoYENe4CRDjF+qZU6Thpf5FTptAatI89jqDm1Hu0GUDzJlaxrfCe6X8NLBSaWWaRN/Qz52XV+K+GGjzleZ6iTzZW0jLnJzk2M6B/TzRLXw11wABJusr/U6hPh29B3KfcO4CcR46r8/JrbNHpqgx4ZSkkSotci3Ge0d8tFhqusJg5fyUPieAY6tTNV4AaL5AYP8ApC0+LwraZysaGwNkVwjiGR2Vx8J5mw6lHjeOOT05L7/UNNLwfMjhnDSJHeeSW+5GcmII1lbL2wqYenUzUTIvmgyMxOywOLr5nueBrEK5ig1J77e5MFKbpjip7RtBgN85RDfaBjmkwMw25rN04i6ppuDak/pdIT/0uN+Cz+niH1a9Vzpzn1sE54TjnO8D7nY/lIDiIMIvhPEstVpgkb+kIsuCDg1QeXGnDZH0XheV1HKQc4Ou0LzEnJpcnQcykmA9owxziGmHDnom2BeKgzyCdh/lWU8E13ZFxRRjCt5EWU4F7uOqJ/pVYjMKb47K7EV/dtgATCvHHqop3fpAEAT5IsdNu/4J1WNfZzHl1KHNhzTE8459Vmf/AFNqzTpE2mp/sITPC8UmzZky4rMe21UuZTLj/wBT/aVbWetOMPFLvR3sz/8AWqc/eD6St80+5wbQdXCB3cZWG9iMKajXAaCo0ntH4Wz47iWlwAMhugGk/wDcVD7ZznxskjskXrkxK6pY3IBt1MckF7u/i9OX7o/Dt8YOpnyHYbIbGOJe6eZWXKcYx7H9xL7eDJVh4C51yY7pY95GhITXFPABzTBjlrKWOoGed9V6LDP+mkjX6RRcWgHiFR7hBcewgfRX8MbFMMdqND0N4RNXCb2sJj0Xgo6qyqrcY43siT8OSbArzJ7sSfIc1ENOzneqEqHLWa50kEX3I7BCtiZXVE8JRvO5JJ87o33kBECiCMzIP8+SqpYF7zpH279ETlpF9rVsNwmMPumtmwJtzvOndFBk/Faf0/qPfl2UcLhmsHhv1P2Vrh6rHkk5NryZ03GLencvw1JrjDoa1vzT7h+Mb/0nWFjFlkcRVNwh6VZwkAkDoVWzLjSyq5Pk3eIf4XVHGzRJK+f8U9rXVHS0QwaA79SnWK4s+rhX0csnLYjpBM+iwVKLzoIt9k7pOnhLuluWsEYzi5MLx/FxUgaEIVplhI2P2lXsozeBGyrNDJJFgbH8rV9JKFRGxWlgdGtN1ZVeHCIt91LDcOhvi3k9p+6i+kaZPIwnaaQSm2yZonyRXD7NPMlVYe5km3VV08UM5H6efXfyQ15Gt3sO20wYlOuA4rJU6GxCQYWrIkXC0nAuGOd49AP5ZJyuKg3PgTlSUdxxjWgid0lfUIOpjzTqtYEnQa9t1ksVi3VHeGYmIH5WJ0nTzzT7eEUYRc3sOG4wsdmE2+ah7X8SL6FFpa1vinS5tH3S+jTDHDW/We6o9qsS5wpSZyytSXSTg007XkfCDjNMcexjv/kvGh+oWoqtnzWI9jeIMbUeHuADm7kASCCt9SaMpBMRceeqyutg1lZ2XebK8FQMOPJpjvBhIadUtZNQydzubprjMaGuptOmbM6NwNkg4ljAariLNzHKI0CHp+n9VRjf1ZWySpbCPiv6RyBcfsrOB4XwucdyhMY7O4AXzH9von1CgGNaI0WnNOCNGT0YkvchiMFIkdj2SerSIK0wpSJPoq69JvII4Z+2pE4Oo9PkzVGkZUq+Cl46BOwwDQBcGS4ADX5I11EFyNl1kXK6E1PAXt+60TJaAAdh9FH3DQTAUuXoq+fMp0lwVcuXWyDqPK30P4Xj2c0SWqNRqr2VZULK1KUP7qExq00NUZF0t7iuTO43Guc4gaCyGoNBcWne4/CY4jhRDiRoTKDxOAdyIPPktrC46Vp4NeMcbgtLLWWsh8XTtA1O34U20nn9XnCjgcLFaXEmQQrEto7IX5J0th/Oy8xjgGG2tkDXL6dR7RcB1vO6KwTi5oc7U7cuyat0L80LcK0xF0wohrWue6IAgDmTyRVNgBmP3XcU4MHgluacuYAaAjX1UJewxutmR4Pg5AMxb16laJ/HK0ZQ7QRMARFkppVBTYJaQYbeD6K6m619VKwQaWpWBJ65XIPL6hEmo7xC4zHzS+n/AGnFs9uUH7ohla4Q+PpVX0yWU3Fwc0gCJjdMUVHhHUk9gz3oiT/ClXtFi7saReNjb4jP1ReC4ebe8u4Xi8D8o3F8Jp1LEHnIUSi3wcBcE4VnGYjp5R+Ctzw7HMFENe7xBoGl7H8LLcGwDmYhjCTlIJsdbQtlw/gFMuaHF0HqvP8AWrVlUJflipLfkU4+sKlQFgdYR19Ebwv2MqP8ToYDz+IrUYXBU6Z8DQOup9Uc2tvKs4sMYgqKPh3C6OetYWYtOynfrz/CW+zeAyszHV3Plsm1R0BVsstUh2aVy/YqquiwVD3qTiqQDJnyj7oBDZ0HkUVRoZWydXfRU02Seg1ReafJRyyF7lcKdKnrvouhXUWLpIiyvE1W02FzjDRqs872safhYSO6M9tcO40WAaF9/QrN4fBwLq50+BT5LOPFB49UjT4bHNqiW+Y3C8xLw0Enb5pNSdku23VXVsW6q0BsTsfuil8OetNfL59yu8Xd9Co8QdJ1HKyrxeMfUBLru2cBHqArm8Me0y9+Y85siDgfG0sGuojSNfldX/QhGF6aofUYcCSnUIEKdCuPetuJNvlK0PE+FsFJ1SIIHkZgLJwGvad5uVXwZ1nxtxJU4y3R3FqpFZ0XBA+mqowWIJEATCu4mZILhY/qV1AARHIK5BbUDe+xOndwFxJtIWhoNIjW22hSzBV4eAdJsm7XWib3/ZMiqDu+SFWi13xCUl4gfckA/C74T21aeqf1KQ7npoO/MoXiXBBiKWSctwQdYI59EzwRTX7FGBMgHcpzhYA690goUnUzkeILdfyOic4d4IUDHFUE4pktndu/RVUainVcfdvi5IgDql5p1qbC7IHuA+EOE6ctT5XXMBUhzgh/fp84efkI+i1OFdBaeoWA4BjyajalSxNj0m0LbU32XlPiMpevr/NgMipocVn5TI8xzQtbiBtCGxGLn0CAq1N0E+pdvSIlIXE5QgqlVW16kodzbokwmyJMrpU8qnRbedh9UV7CrssayLev2VpFj5KFNit3PZTdIKzxoujKFO481Q1qLBDAXO0aCT5CVKBW7IY/Ch7HBwkRPK4Flj/8KOvysizxl9Z+7W3gBeBi3OlwPGu58luMJR2YFiMGcpykz1QnDa3hANi2xHUahNz9FDC4JuY1IlzvSBy69VeIe2x4+qP505IzBccFBj4ALnMIBImJ1gc4kL0VPMfVLcdgWk5RbPfXQ9EvJDXFx9wZXwyrBcXqVJBIAE2Ikxtr0XlfAsMktBPchUUcMacgkk6RFvVE3iT/AMJWLDDGqSCUK38APE+GFzMo01sf5ISvCcQynK6xFr6pxjMaWNkXMi3MIHj+Ba9jarIF4PSdid0LWmexCjp3L8MQ52oOUSevLyumHD6xkNJLiNz9CN0s4DhcrHGRci45X/ZFNxopva717HVPSpbhLdj+tRHnqrsPMjkPNVPIiRp/NV7SxTW3Nl1ln+0C9rXmmKT2tLnFxaQBJIjNoORHzS9vFCwSadVvdhaP9R0WlpVs0Ejt0G/qj2kEaTOo595UtCE2vBnMLiiYLvIDQee6ZDEEiY/nmhOIYQUqgizHgkdDNwp4d82kKeCaT3J1sKXQ4C5gGNzOpWjzRaUkqYtktaH+NhmwtpuULV45U969sNgGxAmd1j/EOknmcdFUKnGU9l4NSRIVJahsHxUFvisYvyRtNubQhYOfp8mF96EOL4EbmqAF1bPPyUU2LsW2eXV2oj/L81FjVOg2/kR8kbZ1ngVlNt/IqLW+SvDIv/OS7WdZbRF1fiKGdpbNnAj1EIQFEUn89oUxnuSnRk6+EdSPIhef1Smf1AHkSAn3GazXDJlBI1dv2CQ/0mm90OaLXMheowuU4KTVGgsikrYNXxLi0+7Y5/KBaYgX80TgMXLWggtcAAQbEEfVMQwRAEAbckLiqQdY62AI1Ep6Qpysj7weqGrVgKjSZAANyOab4bChgA3i53PXoqsU0Eyb6a91HB3INl3A17Ja6offQTaDI8lbxp76TmimfC4E6SRe40SwOMOFwXWJIgnoOaTK9Ww+DSi7F7MTNnG+l0zwNfO0hkGIudCd0sxbWQQ7Y2P2TPgoGQhoiLx0QJKT0siUW42Etw0u5ARYRc6KdbhAIuJ7K2gYN+/oj21QrArTTEtZz2aSqaWErOe15p1HMBkyLAc4/ZaPDBpcXR8NvPdOKJ3UOKfJyk1wKqFYOEb9v5CLw1ZTxnDg+7Ia/Y7OPJ3mQsTT9q3+892GBr5LTcmCLGB3USdBxkmqNZxyg2q5jc5aWy4xG8Wv2VbeCkt8FRwOxMRPooYFsiXXJ1J3TOlVtoiAt0Z7B0ntcQ+0G8qOGxYc91ov+yK4q+MUWzYtaSORIQn+CLanQmbA6FVpT7tJZilWpjag6xJ0ATn2Xp5nOFzAS88AryG5QGm8yII59lruBcMFIQPETqf5sq3UZIShofkTJprky1Rs9FQ5hzQraLHvzZROW19zyHZXVsOGgCZqfqi4aOS87GDXJnr3KmKTRf1XgCm0a9v2XOQCPGC+ysOhVSsYJlBqJR5KaM4aSM4uImEtyp77OvLgWDVv0Ks9NTlTDju6Mni2EOdI3KBoYgNqeKwcInluPotrxHgoLoNiND0WaxXBWh5Djmj0Xp8WTWkvJdhKLVMqqujdK8ZxBrHMkj4hN9NUydwoOMZnADWDt0RLMHTaIDWx1AJ9SnkWiJcDv+6oqLzE4TLdhjpt+yVYV2IrEhrA3KS0ucbCOXNRJkwLcTVJqkbNAA+s/P5KvGUA9hGh2RH9FqATma473In1QnvLkEGeynxTB2btCc4CW3si8NQLILd47KjitAl0yYgWlV4TEPp/Cbbg3HzVJOnuX6bRrqGEBbpfdB43Blolro8rIjCVJgg2KJZRFR0Ou0XPXoryaaKTVMTcErE5mO1nM0gGDs4TzsE7ZVtCJdw9r7AQOnRUVuD1B8Dx0zCfmhey2CTvkJo4jKJPP7bdZhLX+ytJ5LiwBxJdmFnSTKjwgPfeo6SJtsCDFgn9Jy5PYCUaexmqwOGcG1D4T8Loseh5FGUMSCCW+KBIGxOwKYccw7X0TOzgR3/4QeBpBvYXUcsO+2zLPxbnv967Um/0hP6Tw4N6rL0sU3PUYSLOcPnqnfCaT3NIAJA0023CqtVO0PdaaPrfCxnoU3OAnKPx9grKVdrHZdAbrKcN9rM9IMMNdSsTsQBbsU44XjGVrkgjnsUmW72W5SunTAMPSpsYGtvGp5k6lAcVwrWjOPidFtjzcfJM8PhfDB2SHEY8urVGbZWweQnbuQFn5YqOOU5IrSas8AUg0QVFXMprLqxSKwxWNZC9I0XrNUSgScGplwR3u6wJ0LT+yXxaUywbh4eoVjpoXk/YNbOx3i25wHi0bnfksbxN0PdykrZYwksA2SOpSbfwgwt3DJqdFlbSMtg68ve0zcCLHYlEkphjSHdP5ss7xDEvpAuIlo3bHzlXdW1sfVsLrutft5otrQ0ATAH8/KzNPGVKzS5gAbTIJk6kGY+SYYiv7wjKfCQD0+ndDHLGVqPgBJSlQ0qvGWUr4h42h7DceE+YU2Vx8Iv9+yrq1hZrT1PKdh3UuY306FYol0NcPEd41VlPgri7T5JrhcKXPbGxn7ynbmhZHW9SsU6SvYGfUPH2oWs4dkpkC5EIXBVHS6dRB303T99OAOt0FVo3nQ9N+6T0XX03HK+Xt/wRjzU+4lRroynVBudBv03KTvxWW2Uz0/B0Xmd1QZSMrTqJknzW55otygqsUcL4611SoHeEF7i07EE281oaeJH+Zv8AqCQ4vhUVbDUAkIzBcPAIsgTldWNkoNakW8ex725A1uZpknXUGEixPtU0CD8XKCBPWdE34riA5wa24ZqeZOqScawrIbULZIOUxvMkedkUm0tSK9N9oswVJr6xOsCSdRJO62bcQGkxHhmIi8Oy7LOcNq1KNV9ZtIGmWkkGLNAmR1HLdP6tCmXsLC3NUaHlrZtmFjB0klRBuStqheVVSKqNJ8E/q18Vs3IOI0gIrhnHnAmmRkc28G89WEahGNHgAPafJC18KyplYR4g6xBDT8JvI2S2wKNOMRALXF2kbWHdZwUXirUJENgZYM2H0TkVSbRyPVQc8Tdt+qHP0yzQ03RWcLA2dUSApVaA1g+SswzW5hJMDUQsefw/LDjcHQyOHpZnAHTdG4n2bexuZrg/eNCjafuzJbEnkjG1Dl7JsemUI1LkZGC8iTAUTckWFiCrKuGkgttCLqtt3VtHBkXKXGEou4IPTtTIU3OywTKU4vEQT3K1FPBggEnqhOM+z3vDmYQ1242P7rUxSreQ3GkuTJVSgMfTNRjmATmEeqYcX4bVogF41NoMyeqswlANFzfc8z+Fbi1JD5tJWjMUeCV6NN7QGlrrwCM0ruD8OPu5cSBy0vv2HRaR5KHwl2ka3MqI4oRbaQmt7B24anuwO5WNu97lW0OD058OYDkrajIUqTHZmnYmEGVXBrh+46S22YXRwjW/CO5Ko4jxKnQALtCdTtFyY3RNaqACSYa28n6lfOvaPjRxNWGT7ts5ba9fVeawYpdRO5fdlFdz3Nb/AO6qVS7Q92g0AtzVfFOMNYxuoc68akdwFn8Mw06TnmSYIk82xpHVyacH4MXAvqHM5wuTr26K7PpMWNqT4X15GLEuWW8L4g2vp8UX5OjdvPqm9Mhglw/dVUOHNp7AujUNjyHRXVaXgncaqMnxSV1FBSz+EZn2ixxzyDlI3BgqWE4katOzzMQRoZ59l3FuHtLi7cpVhOHnMYJaG7jU7wtXB3Y1X4yzjrRYzaYVOJxTXODNYud+wUhh2nWT1JKExHDRROdpOVxAI1ifsn1KIWze40oXEbfyfkSvOC02tdUH+WG8tpEHsuwhEK7AUQ6rUIIjM0GTAnIpbsTmikhzSPw30PqdfqpcJ9lW4hzqlcxSkjIHfEZsZ2Cg+iWibOBu0jdNOH8TOQBoDQ3XczvKr5HSEOSoCY+C4Fxa4GCLHeNQiGEOAuTrpc+aa8D4SKrXOfGV5zCIJ6zyumVX2cpEz4g7mCB9oQRyS8htIzdOgefyCm5msx9EyxHA6tP4IqDl8LvwUvFWDldLHcnj7p8ZpgOLBXkdR1BB+0oqjxV9PXxjoVGrh55fLdDmgAYInr/Pyiel8go0HDuJUHnxHKeTrD1TmvVAbJ0WEbhGkEZoPyV+GbVpBwzZmEbExO3Ypcsa8B3RpRffS6MwuJLxpEJJw7iTXjKbOFiCnNFkAxYJTi4umQnfAJjsGKoLX9weRCx9XEwS3r91tq1XKx28AmfI6r5Pi8W5kkmB4j8pTcL5GRaT3H76koajhXOzuaYkiO8Jlw7gIdSZUe9zs7WuyABuoBidUXUw2mVoA5clX6rqJRhcOQ5zUV2imlXg5T8XzPWOSMoOm/JZ72gaH1S1p8TGgSDzvr3KqqF9Sk0ZnDw3iZcQ1dL1cuL2bFyyOSpbFvH+Ie9BpUzYHxO27A7rLuYWmG6iw0v2CfcMwj3ANy7318XVNsN7K0w8PJJc2Taw7FV3PH00VEFaYbMp4XwiWzUFtQOuskd03oUMoA1+6sIXoWTmzyyvfgTPI5bEXG5UAb30i6teOioqE7JKryAuTKcXY5xMbKPCaMscCZcHA+REI/HNk6boGnTIdmaYOg/BC9fGqVG0oXBFzWGVfiWA0yCYmAL9Z+yHrcTixpmTexEW7qjC4g1nGRGU2A2HO+vdcsquiZYW1YVh8Cxu1+56prSwPwtMHN43fKG/NDUBz2t67q5lWo64DReDOttBOwIEgWnmmP6FPLFrdjyjBpFhFgZHPmVW2llktiT8zofkuoPIEPAmeYOyoqYqXAR4r22PmglFNUVSuhxqpStTfAnTULQ0uM1/CQ5rgROn4XuK9j6QMgGO6OwXDWMs0TCqDiVLij3Db0RlGiKjPGA7uAf+FD/CxoisNTgIjhDxHhDqXiosFQb0zGYcyxx+hQtfHtawh7chI0LXAjpMEfNaPKSZuqeIV2gS8gDrv+VKkyGrMhmaRNotdpFu/JXsqRbfYKriDsHUI924sqROZhgA7SOfmF7QZVke8LXRoYue6fB3yLnsisyLDdG4Pi9RouC9ne4hU1MP1vv9bL3DSG3iNR26puWnHcRi5L/aH2i/te7p03H3gguMCNLT2lIxhKFaj/dYcxDpAcR2gyB8kyrsbUGbbf8A4Smo9mdocA5oPod+/ZJUUkWDQYDj2HbQY24LAGZCPGMoy6bi2qVcY9p3AuNEABomHt8R5kX5JUcXUa4hlMGntns0AmfARchDV8O5zCfETcF2UCGn9LZOneUHpx9jmVijUqZg0G5JcQLEkzr0R+HwDsokGb6deSq4Zh3uaC7EEMnKGtyz0FgCAbrQUqbWiJJMg3JNjpc6yinstjlsV4PDZGgGM2589B0RLTtz1USvYXmJapPUxDe5UphRAunTuH020MzviIt3PJRHE53XjcmMbEjysTi+K1g4w92ptyvHJbWoFh8VhqmckMfqf0k7np1R4I+4UKvcGfjarjOZ388l4zE1d3O5/wAsrXUKsR7t8f8Ag7mOnReOo1dSx+/6Hb+S1I9RJKv9ltZ3VAtTEVHOkuNtOy8bWqgy1zgeaNayodab5N7Mfrz/AGVuSqL+7f8A6X8y76kp/rbDPV+pChjap/U7+eStbxmtTJcyo6SIPXlIi5C6myrB/tug/wDY/eJ+gXr8PV//ADdqT8L9wR9HFV11E3Ln+Su53yyP9bqx8ThJkxt1FlKnxqsP1k23uNfql2J99TIa5pl0/pfOhaPkVbwpz6bhIIgH4mkC60ISbe51ex9rGKcQQTbsFPC1D/AF4uQsCIQahRLSvFyAYQxbopvI1DXEehXyjjXE6lQtzvLoDRy1B5LlylcEoUVTlaYstn7FYp3+HDiZdnIk3McgTovFydH5GLlya7FNDqRzAHwT1mNZWSecpaATBF7k/VcuQwOku4jhrOdHRLuKtiq2LZgJ6w6y5cm+CPJfxBghthbK0djchBYkSHg6cly5TH5TmB8ObDjFoBd5iIK0GDql1FriZJmT5lcuVLq2/SZ0/lCKBuFY9cuWVJdoggdR/OaccWM06fYfRerkEPkn9v8AIS+ViOpr5IXEhcuSYcg+QZynRbK5crMiSbWiFDHDwFcuXeAjsO6w7JiGC1tly5VPJMi19Ju4Bg7gH6rN+0tBrS3KIm65ctLpG9f2Ihyf/9k="/>
          <p:cNvSpPr>
            <a:spLocks noChangeAspect="1" noChangeArrowheads="1"/>
          </p:cNvSpPr>
          <p:nvPr/>
        </p:nvSpPr>
        <p:spPr bwMode="auto">
          <a:xfrm>
            <a:off x="47037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pt-PT" altLang="pt-PT" sz="2800" smtClean="0">
              <a:solidFill>
                <a:srgbClr val="F8F8F8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0" name="AutoShape 7" descr="data:image/jpg;base64,/9j/4AAQSkZJRgABAQAAAQABAAD/2wCEAAkGBhQSERUUExQWFRUWGB4aFxgYGBgaHBoeIBsbHBwaHyAcHCceGBojHBgcHy8gJCcpLCwsGB4xNTAqNSYsLCkBCQoKDgwOGg8PGi4kHyQsLiwwLC8sLCwsNCwtLC8sLCwsLCwsLCwsLCkvLCwsLCwsLCwsLCwsLCwsLCwsLCwsLP/AABEIAMUBAAMBIgACEQEDEQH/xAAcAAACAwEBAQEAAAAAAAAAAAAFBgMEBwIAAQj/xABHEAACAQIEAwYDBgMECAUFAAABAhEAAwQSITEFQVEGEyJhcYEykaEHFLHB0fAjQlJicoLhFSQzQ1OSwvEWF2OisiVEVNLi/8QAGgEAAwEBAQEAAAAAAAAAAAAAAgMEAQUABv/EADARAAICAQMDAwIFBAMBAAAAAAECABEDEiExBEFREyJhMoFxscHw8UKh0eEUI5EF/9oADAMBAAIRAxEAPwD4Eqe0gG9QtcAGsCP37Un43toxY91AXkWEk+06VwkxF+J3TkC8x/RalC0k8G7ZMXC3goUwCQCInnvt1p1BpOXEUO8djcMNpMiCpSoobjeLW7IBuMFnbmT6Aa1Fg+1OGuMFFyGPJgR+NDoYi6hahdQ3HKuzoBXFqKkilExoE+xtXWWvCu12oLmkSMCvNUPFsV3Vp7mnhUnXbynymkLBDF4tu+Lse7gqF8IA6gDTyM/OqMSawWuhFO+k0BH2JqS0vSl3g/G2F4WrkhX+Fm/qESs85Mx6eeh/iGOt2FzXGyrt79B8qxlINTwaxZkrioLu9Jlz7QrjOQiIFzwJDEx5wd/QUxcJ46mIkCMyxmHT567zRtidBZEFcitxLJE1KimpFtAEk/WkDi3aa/ibsYdu6tgkIdix/qMaxPL8a8iHJxCZtPzHu5aNQZtaC9neLXrTJYxTZmuTlbeTy15g7awQeVMV2zBrGGk1PA3vK8VIi1426+g+VLJuFIMVh+Y96HvRq3QzG2yrx1FNRol17yliuI2rIButA5ACSfQdPOhH/ju2XhbTlOsDNt05184jhVvYsodTosTy5g+5qDG8HtYS8GIJSRAAIIM7g8jVeNcbUG5Mnya1FjiHsPjUvJnTUdYiuxZJqjwPHJdxPd20ChlJM7yP10+tNpwiqDA1pGUem1CMxHWLMCLhjHOvncmjHd8qr3sORSdcbUEPilWC2m/0FWbd4MAw2NfblqHnXUVIwoiRMAib244kyAWlkZ9Seo6dd9fl1oPhuAu1/ugcqqJLGBA6yOtNHf2sSe/ZIFuQoY6k8iR000HnQThvEct1yTlzEgiNxzX5V0EYqpVRuPziRiDHUx2Ml4twAWrZZLgfWCRBBA6QTrBpq7HYxr2GVm3UlZ8ht+P0oJwPglvEOMmcIWY3dyDEZUGgHM6jlT/hsEEGVFCqNgBA+VTZ39uk8xqrvYmTcRv3cVjbijRpywZgBTG0e/qat8W4FiLYYsyXAAJjQ6c4IHP8aOdpOE27WO/mHf2iZTQqwbfkGB5j18qA4oOYS3iGeRDBjJLFmAU7wdAPKnh7rTsK8RSpsb+Y7dg8S1zCIzawSoPULoP09qZFFU+B8KGGsJaGuUanqTqx9JOnlFXC9crMQXJHEsxXpAM7W1XZTWvAbRXaKaXCJgTtlg3bCuU1iGI/qAMkfSfalPh3HDbtgphbjh/6W0BBggkA66c4Gvy029ctoh71lVSCDmIAiDI89OVZSLqo102ATLmAc3hWZDGAZAXefOrcK2mkiTFxqJuXL3eX8TbVrZRbd0DNn+KNTl9h+FW/tJJKYcA7swiOeUQf31rjs1cu3cQDeDErL5yuUGQqARsDqTp1p4xnC0vW2t3FlWH/AGI8xvRMwx5F+J76lMyfhWBs2nUXrpkiQqhpnkdAYE1GuBfC4nOXJVWU5oJlWaIJ5HyPn0org7S4W8LNxBmtliHIBYzBGXTrrJIEGq/F8McU5VSSV1bXcz4Z84J+ZqjX7tzsZ70/btyJoeLQ9w5C5ibZgddDpWV8ODKyhbgVWSJIGrZWIiZ1zeYnUVrPB7j9wgcEuq7qDy23G+2prJrnBr9svnsXUYmMzIxGvKZAgz1NL6dKDCCcnuEOTddsMLpU3FubABTl/WQB+4p/u6gGsn4Gtz73YdmLFXggk6CCANZnefU1q+9KzrRAjUa72kGSuWSrPdV33FScGN5Er20iqvFrOqGiws61Bxe1ovnXi1bzKB2iT2s4Pae6M6stxwMjAaNEzv4eYBBIJgROxs4lw1pbTgAZfMkkKTz1HvEVz26xuW3ajUhycvUZYPtQxcWLKBboL3LilAS+i22AE6HfTnyArpYhqRSe0kdqYrUCfe2sYzPly5GBidcoEe5ymtfezKgjmAfmKR8dwyznt3Hm4SzHfQJbXMwgaSWyjnoPOmYcd7tLYvkMXMAINR5FRuBtI36UrOdYUgTyHQTvJ8scq5NqedX7tsEAj9PKobViDBqOiNzKbB4gvG4fK01WV+o9KL4qxLxy/GqmLwvQUxTcC6mX375UyBAmD0MGvvB+F/ebrw+VwVYDkV5kEahgY+dVL2JJYifDE/8Au/Q194DxUWMWjk5U+FjvAP6ED5V2tJ0muZzddEDtc13A2LdpMqDKBy+pJ6nnNdYjjCWxmdoHKdP+9Z/xft6WYLZmJ3/q8vT0qK3edl/iXSWeSUzmBB2Czpr5eVc5unPLToYnVthLHbfi1vFMj21cm2CrNsCpgiOe5PzpWs4t0uq6rGVgR0OUyAflTx2awv8ArGVkVlZPhYaTp8jE/Ovna7gVq1cUW7YUMJjU84gE8p/Cqcbqo09oD4Sz0IW4F25S+IdDbO0zmX5wCPl70eumRM1m+KuiwFtgeMjM3RR5+vSm3s7xEvZIPxIYjy3H6e1QZsY+pRtLVGkc2Yx4C5sNh+NUe1na5cIuVfFeYaDkPWNdeQ5+VQ4fE5SKzntdxM3cXd5+LKP8IA/EV7pcQyPR4k3VsUFjvIeJcauX7me7czODpOgE7wPhUfoNabuA8ILIb2HdVvLoVO45RG0SOekjfSkBQP5tzp7/AKU29jccVxKTs1sr/wAkEfJT9K7BQGhOOjlSTL/G+G4rB4b7zdu5bhdVVEgKoysWEDQkkD/kPlV/sn9omdhZxIgmAtwbT0Yfynz2oh9ol4PwzNoWW4kxt8WX8G+tZLaaLkagEeHy00rMmBWFEQlzMDNg7eYJGsAoD94BHclfiGozbfyxO/OKVuzmD7hC18i2W1lzEkHXfc+nlR3ht+ULOc8gasBOg69KSeHB8ReN14YbKHZiAOQHkNOdSenpx0TOlicl6Amh4Hj9sqSHBIQbGes+0nejf+kV8SHVVUAjcGQNPrFZVxzg9zDhb4vS0yQo0WYG3XkR0q7f7Uk4e7eXV9CykbFcqiROxPiApqU4FHaT5V0knzOO3PDO4vKyNKNpbAMlQANDqdutVeF9qMTZYAtmUEEqSDI00nUqdaBYdWbM9wvIn4gYJmdzpE6x5V9wYQOO8JCMJ8OviXXXlG46jNNaVFUd45WNCbXh7yuiupBDCQQZ/DSps3LnSJwTtoWv27UKtu4MsDbNGhE+eh8zTPirxneuQ6FDvK193EMx9aXPtA4h3FlSpyuwyrpzPP2A+tGOG3pCyaQPtd4gWvWrQ/3ayx83On0T60XTp6mTSYjKxx7iJWGuvcuMzMXYncnrOnkNq0bsjwa3nRsua5lGZiTE7nTyG3oKSuEYeOWrFCD7n9K07s8wtrD6BPE56QA5/wCke9dZzZoTnjYXAXbLiUX7zkDLbUII5ktMacyqx6UuN2gc3UumAyxBUTEAR8XOSdY36V1fxVzEXDduKxtFyQoXwyZUTyJ11Ovyq/Z4Nh72FuXMOWFxRqgzKfdTuJG42jrSWKg7ypMRAFyfh/b9kbJe1UrBcbjzI59J8h0p2s3cwUggqdmHMVjTcULEMQWObnBIYdCBJmNvxrSew/EJwbtcIC23IJJ2EA+w1ip+qw0oIjMbC4enxjzFVrz6ET+9aEcS7aYe2c6y4GkCBy89Y84iuuG8dsYr/ZuQ0Tlca6aSI0I86QuJgLqGxBMyZvjI/s/iap4tNT++VNGK7LAk3LLlpHwvGY+egED2oV/4fu3HIICKN2bQf/0fIV3Q683OYcbEUBIMGAgBgsWGsDXfZfbf5V3cwIDSACeYBggxyjeKM9l+HZMRLS4W3nTLDFhtAHXfTyo5ieN4S6LjPaZchEzbG50Gq6TpFTvmIb2i5UmEaBq2kP2e48tdAYklTudZU7DqCCD7Ub4uRdxUkaIF/CT7S1C+xHDwLxvAEAtlVfLJJ/GKK3SO9ZolQdfQeH8qgzsNR0zo9Mh2LeP1ikb4d7rtzcAH00HrzMeXQUX7KYiLp1gOvzgmPxNKWGR3uPlDN4mgKCSBME+U7SeRPWiP+l7tu9btpaGfMoHizc9vDp66mqXxEihF+ste6aLctQJrJcQ5Zy4kkuY8xqT+/Wte4pdFvDXHcgAIee5OgA8ydBWUWmYFQoBI28zrr50vo9rMT1I10JWxuGuKQzKVEc6vcDxuW4rk6q4+RlaZuz2M+8t3N1ibhjJcGXwmdipIlZI8NB+0XClsv3qAKpJVlX4RcQqTl6KwlgvIhhyAqxMtnSeZDlwaBqEd+MWw+AxiaZlQOI8srT+BrJrzyZ5itL4fjA9q4G2dGtn0KMbbfLw/4aze0gzQTGnXmNPlpVEjG8a+z3FZtgHbY9I/SqfC1e02WJ/iBWJk5RIEgAwSRqJ+tA8BxcWyTlLLI0BgTJj6TFXbnHDdd8wCAQoUakgcievnSMiEgidLBkAIjPj7NxLN037ouMPDbCqFj1jn8560scP4gA1xZkZJboTIjQ7RJFHcNiQLWc5e7RWzW80xzVtBmDE69DOvOky3GVnBMyFHQzuCN9qTgXY3G9S1UBNA4Lxz+M9hrB7u8NPFrBjcEQd9R60M7TcBfC4hFtvC3ZZRAJUjYEnaSQJ21qbE8bcXpxAtqYXKbcDQCBmBOaBESNo1B5cX+N5rhu3SJVCqgmQWIMRA1HWKSoZWtRtUcdLDcwT/AKMa3inMqDYZGbMYEwp0PTNPqNp0nRFxmcBh/wBo3FTca4PhsZaw1y63d3riCGBEsIkhwYDKAN+Ue1fOF9lslibF04kSSWyMPLwg/Eojlv50rqP+xQe4g4WGNqPBkmHxeQnpEzWc9oeJ/enuXjoSw0P9AYBMo5iJnzmnHijRh7xH/Df8DSBjyVtKrEFSZXqvJh5qY+grejXctPdYeB8QlhLoZ+7XQR9VaYHsTWjYvDFcLeVZJZMoOupiSfmPkKzTs7hit2y7QAzAyTyYN+X4Vo2Jv2r2Gu2lvgu8iVJaD8WkbkDoZHqRVbbHYyHmiRFu9xgWrFq2gBcRmUo2qsurDKRqOXrsQKLcCx1uyc6ZIfXMVhjO8ztqCD5g13xvB4c4Vkku9hgpaEXOVEFFkEkZyF/vDpSPh8TDhWQAz1Mb9PXp5VGMdrtzOkuQN+E4x3CMtq7iipWbmVF0ynNJDEzoAOW9N3COCG/wy2jNGa8zMRzAGk+hH0orheFWcRhHtXShzsCASR4tvDBmTtp5UXxnAlXDGyFIWAY56Qdzrmhax85K8d4ooA9RHxvZW2FJS/ncaAAqY9QDI9KV7eJdWBBysjSABEGdSOs/hT5bxGHQXLlu2lm6ZJzAzBPITlnzXrrSbawLXbd25sBcXM0SRuY8tQDTsT3eribkXb5nFnD3laMx6QNaYrfC7ZVGxQZl6ZoGwiY/lneI3qpwZwzEkadat9oHZtFJ+GYPTY/I6Hpp1FW6Adpz/UN3AeJxosYnNbHdzsB4YHv6V1ie2eZchQFSwMka6ToF2ymefU7zoIcNcBIPjT0266+4+XWo7eIUHMRJ/lGkTGnKfOlDEvfcytsx5GwmhdmcUPADGbIzHbmdIjeAfpXzFf7N45k/KSaS+CcTNm/PxeGNT1AmOlMeI4hmwrMAT8Xzk++lQ5sBRh8mX9L1AyfYflJuy7LawLuo8bZizAamGIA+env5132Vsp3rAgMyKJb+0SS0fMD2NVuD2ScFatzkzZs5ZWzf7QsABMQZBnyFSYjg5wyXGttczsvxNABG+kDQ+cmqctG1BkWPbeVPtC4rFxLawwUSwMkZjHzMR8z1oDiLD94qqAS4BBBOxAM6kwNYqTCYM4q4MwaSZc68hrqSZJ2+dWbd5beLcKugOReYEbemomtFINA5AjApY6idiYU7P9lsSt5LggkHXlHI6wOtEvtAa3ZBR/E99QQm+QowCvPNjNxeni8qvdzbUoyXblu4V7xwLpy5VksAG3mDKg6aHSdcr4zx+9irne3WzNAA8hMge0mswA5W1GJ6phjFCO/BLk2UMx4chnnGw/Ss5xakFgRqCRHof38qasHxvusOsiRMgTGsnQ8949p8qVcR8ZY7kzXTnJA5MkwzyRPVSfOG3+tcnFEMTvmYkn3NfeHjMwGwJH41HdWAOcCfnr+dD3jd9IIn37+7DKWMR6Ve4fZAVWidZy/1EmFH0JoTYTM4A/fnRfvIaV/kXN+g9gBWOOwh4iT7jLws3LmKQAC67mCpiCSdRroBH0FTcXwRVxbhAUUSFMgE6xP8xAO/Qgcql7HJmuXsR/wxlX+88ydeig/81c2D3lxmfYlnbyG5+gipGamrxOl02IZAWPG8I4ayQgUklrgGc81tjZAeWYifRYrV+zGOC2UVVCgCIGp02k7DTkKznhmFLHMTDMJadlkbeiJI9iedHG7cYeyy2bEuF0J2BPMmdTr06TrNQszEkr2jXxhgF8xk7dcCN7D3TZX+JlkgD4xIJ94FYZimNzIpMttHQeZr9A8B7SW8RmVdLtkjMDzBAMjy1+tZT277LHC426VAFu6TctnkATqvsxI9IqvAQAT9/wD2Q6SW0GCLOFnKNCZUKI25DX8aL8IdvvLgHL3bZR7PbYn1M/SOVBsDxIq6sNg6wPMUYwvgx7htCb3zGVWn00B9DHKscGifiOZhqCjiGcChuW1k6ZndvPNcePxJ9q8vCkEAoHJMoNiBOrFhqFrngbzbP9On01P1P0qt2p4ibdkW7el7EeAHmqfzfT96VKlnIRGtSpcA8Z44b7lLXhsqSsqSveEbjMTK2wNSenqBWh9nBYS0me9nYgf7O2oVRyAe6pJbnOb2rKAR4bVtS7sRatIu7eKGP+NtPMDlvTjf7QtawN26htZxFkOqHMW1UwzkkgAEzA+EQOZtZTQCic9mBPuMk7Vdl2S4Gw7B7N2TLaMrACQR/NIMqQNj70S4Pbt4PBst4Dxmcp3cgefIDc+VC+LY8/ccQq+F0+7OpXTV5YtExJW5qRAMkkAzKnZZrhLXHZ2OhJMkgcvIabVjY9XfaOxOSKI38y7gr5tuqvsTz21qfieO8OrElTy3A2YH2PvANUTjgBluIWQ8xuK8ltG0JcToC4AzDkpIYwf6WOnL0r4kfMqYoQc40aDmHJhsfeqeJZTcAX4QB+En9ParnEAbRNtj4lg6jcafiNaHPehGOxOntRVvczUaqT4BiWJ0UTqx1geXU0wcKL3CSxi2DosDkJiYltgdedCODdksXft97asl1nRgVA03+IjY8xRez/CtshMlYOnpDHz1JpWUXtHYDRuNnZwq7FnXMogzJkSRBHI9YitFwnDLeTKYdWHTcH61mHY3EqbiqTAdApPQwCp/fStL4WWVCjCGQ/Q7EdRU67b1Dy3dXAv/AJe21DNYciWJAI2Ouk8xy9hShxj7Lb9kC9bJvS0PaUGYMjOOZjmBrtWsL8XlIP7+tT4doA+VeVVu/Mw5sgFXxPzZ2yY2H+7BHs5VGdTpmLAMDHTb3npSyDG1b39oPYpsZie8RcOSLar/ABCQxgsdgh0hhzpYb7N7g+JMBMdbyx5aECfPaqUZEGm5O+vIdRmcNiZt2wf5ZOnX9YqpcYtodhtWvP8AZSWseD7orQSWm8cvpMjYzMaR5yB1v7FruUH7xYhtdM23kcuv76VvqrzC0dpnvCOHs7QPL26n0H50zv2GL2SwZs+UlBlOQheWbYSNjtMbU48L+ye7ZJ/jWvIgsD1/pjcCi+M7D4hlKLft2wfi+LxCNZygDXrHOpsmZtXtlmPHiCUxmDpaK7aTprUi5oaXGvkNeXyrV2+xK5mzDE2W1khkaPTQ6j5V94r9lItWXuscP/DUscvejYTtPyFU+oCJLpF0DF3sngu7wbN/WSx9Bp+RqrwnDgiWGm7dMo/VoHoDRXhl4fdAqgfC+nnlaubFgBMvJoP+ECF+erf4q5bOSWPkzu4wMeMKJzi8SUwrnncJA12mB+E0ucLAzqAQHnQH4T5TyPSmTjd2yiKlzMQNghgkweZBgazVXg3aJbLzbw1k6eHvQXJ8t9JpmH6DtzFZPrBHafcFxt7XEGNpgGIUA7jMEEAjmCJUj+1Tp2zuDH8JXFKMr2hLAawNnHoPC3otIq9rCcc117Flv4h8IWBp4I6jafWn7sowvWuIYdVIVlJRSZgOlwZZ9h86ZWggH4kj+5TkHI/U8TKuCpnvWrc6O6gk6anw/wDVTZxlgcYXiMt4CRtGW5Hp4cgjyFUuC9iMXbu23v4Z0RUZiTlIzZTl2Y/zRUHaDFZL7toVlWEc8yNPzINHk3bSPEUp/qjLwzLbw1oH+gM3vqB8z9KSuKcRzG9iSf8A0rP/AFMPb8aOcXxp7pEBgt4SeiqACT++YpK4nihcZUTREEL+Z/U/oKX02OySe8Z1OTSAB+/3zLvZiUF7Fn/cpltH/wBW4CiR5oua5/gFMOM4Gf8ARlk3H7q130yRv/DgZQNXO+2m80JwN21ZFu3eBZLY7w2x/PccDKG65VgRHUczWi8OupicFcxGJVSuHbRdwFC5mXXY5iBpG3OnZMhuxJFxgD3RW7SYY2kxKwQQMOgVn7wgBc4hoEgAHQ6iQOVKmHDDlrEDXruad+znZu5xCxdfvVtM11TqCwhU0XTUQHH/AC1Yu/Zdf/41h/Vri/8ARTAaFGGhX5izZIgAKAxMyTOQbZjm0HQVPe4eXORD4up6cyT005/Kg923t48yAyqgzMe8BfM7a1OMbeuBksKWn47mg9hOgHQe9EQe0SCLg/jWFKXDLq881M8gNjtt6UOvPJAGw+pp8wOAZLWXulPONySd5oVjLOGLw9sI3kPrpuKEZSOVMa2AHhhHHsk5HDF1j+G4HkS7Gf31pR4ixVwRvppyIjUelMXFsX93wVpLcZnj5DxfWl8fxGJGi5ZAPLqPMTSF7t8x5WgBCHCGju3XYgD0jTWtg7O43v8ADyfjUFT105VkXZ4fwgj7gn5nxD860fspeIGcbbOPwb8qy9yIDra3GS0+1Wra6A8t/nrQ+/cyMw66j3/z0qM8WBvCwp1RMzn+0YCp665j/hpiUOZM1niDOLyb7jQghTrr/KKq3QRELVni0rfePL5ZRFU1xTSCQNeXOonI1H8ZcgOkV4l7ht1s4zTB2/MV7A4rKzWH0gnJ+noQZrj78cpPl9TpPyoD2u44ti3bc5i+gWIk6TqenStXfiZRuo4W8UWERtp51ZVdNRWU477SL5s95ZtonihiSXI00PIa68jtQg/ajj2EC4g9LaT+Bo1wltzPMh7TbFeNTS32n4yly22HFwAuGVzDHLEaaaA776UjP2pxxw3eG/cBAP8AKg577a1xwfj8uHu3lzmSS1uCGMzDiMs79KWVNEiPx4aa2nNvArbBTMSskEmBvuRB2gH59INVxxu2HZnIgGFUakxy02HrU/a3jaXcqhlIG7aan15xQC1he8EpDHcjSfbr7USrqW3lapqPtO89x7HC8My/Fm0Ug7EGTO3TSu+D4DPavk586WyU2AmQNCNzJ2qrcUec9NoppwuGFvDqGIhjmZhpoNQPmR8qZkcIgURuPpwXJJibiuG3lZVh+8aIHM+e/l7Vo/2a4wp94FzW4LPiaQcxViBHoHA84mlnivGiyPdkoFhbMb5ju3XRQfmKs9hbF4q1y7lt2iCFuNIZ/EpbKoEuAFnNEcpOwIlmx6mAEiypiRygJ3Ec+McXNtfDmLN4VC6nXSR6Cfcisr7SXCQpIg/CwiNVYkfQmn0Y9WuSwORTCmQCesjefIHTzNJ/a8LhriqsPMuGJLeSnUxmA/Kh6f6qElzqVG+0GcaxrfBzO410G+X5mT5+lT8K4ISDpLaZv7MkBU/vMSB5CTyqrwi3ncEQ11j4Qfhtjncf05CrHE+L93/Dsk5FJlubuRBY9TEgdMzRsKq3+hZMW/rMIcNwCXL11lgrbIVWOud4OZ9eUlmHkFp8xvDxZ4BiFURKz/70n6fnSd2Q4cbaIzH4/EojTU7+vh2860rtZh//AKTdQbnDtoOsAipw15fgfxGZBWEeT/MWPsxvm3hmn4n8ccwCzqCdeeQ9NIpxuXs0Ug9gWIW5LTDKp8sqRA6ASAB5U3d61wFQcqz4jzI6ehpGUaspqOxbYxcxW7dDtlWETmV00q6vGwihEEKOm/7PzoWmFIHiYL6yT9BVnDi3bDEEtcHM8vQfnXWIE5wMcOE8VYSHgEAnIBsORJ68o86AcdsB3tMxAB+Ik9Dr7/rU3DEy2yxJzOdfTpUGOw5uW4G4bT30/GKG6nqJhXtDijdyNlK2wIneNht/TIgelcvadbO0gahwSQOevMAxB5azyoniMOpsqv8AKYHn+5qrxbAFm7vN4QsgkSecKGkGPImoTZIAnWQgLRn3AYtLksh1yglekGPQ7nUU2dleL5WjY8xyOuv40m8I4bku2AkEZDnJmJeQB6HLt9ejXZT7peDHxW31Bj8uVAa5WYwrYxz7U4k28K19BJtqSB/8Z8g0Uudgb4mXJNxzud2Mklj76/KnHBsly2R8SOCCD0IiKVOG4M4XFhDsDlB6qdj+H1oy90ZKi7MsO9pUAa239Xh+W378qBOVkySNek/nTHx/Dm5aJBju2J16KDNKve25nNryEH9KTkHuuNxfRUtGACJzTv12PL5c6QO2/FDdvrbnwqdfMnQ/IfnTd2h4qLdvMB4iIXfU/wCWh96zPiB8W8mJJ5kneixC2l2HCSusy9w8juMRZI1Kq6+qHb5MaEYZLY1JB6hWUmNPWKm4hiwbYKnxXPCQNNP558th71VTC+MqN1Qx6hZ/KqUGxJmOPfS7/wC42Yqz96wuXBtBQfxLT/HA5qRo467GgPCsHctN3oMFD4pEwP7QO6/rUWAxrWnV1lWWCGX97Udv8fD/AMVBmDD+LaM+EnfLPI9PlFKIZBpUbGYApNvzHHhVrDcUsG1dVbd1RrliRyDrIGZeRU/oaRMf2ZuYO73V1u7OYm1dM5HHSeXXXqah4VjjbuJcsuMytqj+Eldis7MI05U9cf4iuNwrIpXKviBYqWWNtJzKOpiD6UJJT29oABV9QimvDHzAubZB3Yb+8gTUXErz3iEHwgwF5mOZoRhL2ItDP4ltNMBh4WjQ5ZO2u61pHZHhCFkutkjRjqD4uQ8oMn1ocgOM2d/EvTq8bISdviH+zPZexasKl1Ee4viLOqsFOkhSdojes54v2y+84m8UcpakJZ2gqukzyk+KJG9HftC7eL3dzDYdHJaUuXYIAGmZU5tOxO0ExPLO+B4aWIdWy76A/oYHM6E6GATANGPH7dTThZHLvfmMLAE/xe9BOxXMyn2HjHoAajxPZRroZkIuIu8Fcy9NGIY+kA+dG8HgcKqM+Hv3kxCn+FbCuoPLUuAigmSYbKo3LEEnq/xa4lx2e1hsY7CMwJPdxvlJIO+5WAesUIsHabyIg3+EC3JW4ynpBBjz6e9DmwzwNNOXLf2o3xjiBuCbveZxsGQrHo0liB5k70KxfGHf4onqBl2Gm2lVoWiHVP4mpYewpKJsVgL0p07W4gW8FfJ1jDt+FKFgybNydHVDsQdVHz3+tO/aPAI+FuLdbKHtMhP95SBEalhvFczAdyTLeqHAEy/sTaIwhbm7sfllH4g1omWYJMaDSknh1+3ZtpaFu8QggwE3klj8f9U0bwPaO0JDLfI5ZkWR8nJoclsxIhqulQJjV3CskFtRPMz56864wT/xGzH4h+dWL9/NAPUmomty6qPiGnr4j/kK64O285rKAbWFu+gAE7T+/nRPhQzMo0MyT/hBafp9aH4bhklpMETv+H1oh2RtTjihMzaYD3I26UlnFGo0YzdniHb9yLakctfqatpaBIZoMgfn+tRYPCnI1ph4llfcE/Su8Bdz2oHxKIqYiVAylw7Ei3mtMIZT4DyhCSB6gE+oNOuB4zhvugOJg2wdyrEA77gGDypJx8F1J1DaHyYbHyJFR8L43iELWbN2FJMIwV184DAwfpSUrGzH7ynKnrY1I54jJc+1DCWGCWbV24ORJyr9ZP0qXtF2k7yz34trFtZaCxOXc7bxvp50h49ndmt3UtI+2ZEVdeogaGekUV7LcWI/hXAsA5TI3nkeUEfielMyEfUvHf5ikwUNxv2j9wTtZh8ZhCnfQzWyrFvAwJUiQToY3nWsRxXbXFsY+8N55Qqz7qo09Kdn4CcM/e2NbROqHdJ5aboeRqtwzsNaGLa8+tmc9u3/AFHeD0UH5/iwdRjBJYfh/iJbpWoaD+MGP3+S135uFigI7xix1kzqZAodeBLnz/f5UzduuMKsEmWXptHQfl6etLastxQ6Gfx9PKgxkkayOZ28TIUGIHcdviUfupzidCxgDoJEn9+dW1SMUy+ZX5iPzqbgtk3cSCdgZPkBr+/WqWFvZr5f+q4T9dKcSSSPA/OS0ARXdv7D+YS4VYV0YEwVEg/l5gj8q5DBDMBCfCZAKuOjCPkYqOwe7vEHYz8jpV21YDSp32B/LzH7FJJo2eJZ6QyJQ5EkxfZBblvv8JdViBNy1mGZOvPUenlpQ4FQQ9y5kKgiEeSZWD/IIn+9OtdfdLmGuBrbZGjMIOjDnH79RXHbDiFq7btOFyXXJ7wDYx/N5akfI0xbYgXY895ysi+krFh/ifOyOJF3G2vvVxntnMPHcIgZGO5Ph1A5itftcUw2y4i2FGkfedvbP5Vg+GRss+PLESDAzT5dAKcL1u++HwCYYkPdRi530BAzMSDAGv8AnpR5k1G7kaGhU0luO4QT/rS7/wD5O3p46oP2lsA+HFrHQ31j8Z+tY7x7ij2rj2Vvd5laC67HqByGumnShy8XvD/eN7waAdIWF3PHqEU1zN8t9sLOmfFIR1W4unSobnamyf8A7yQel62D8sv51hScTu/1fhUtzid7Lq0D0Fb/AMQ+Zoz4+aM1vtFewV1J+8K1zTVrymfLYD/tSphuDWLrHvMTatL0V7ZJ+sUkjHv/AFfQV2MbcP8AMfp+lMGBhwZ4dSvFH9/eOyYC0uIa3ZxzJaFsMG74Rn1GsnL5xHOpuGdrHvm3cu3mLWwUddSGWCRcE6TIg+3SkpsY+XVj9Bv6CvHiNyQysQfb9Na8cJYUTPLnVWupqHB+J4d7YY3Ftsx8S95lMgkCRPxRHr51dOOw+wxCkj+031/qrKF4jcePGZ5zmH4VcuY0AZGAnN4nG8c4+f0qY9JvzHjqgZQGGGUnMpM7A689fSi3BuEi5eWY5sx/pUGS2vPX6zyobh8UGQDKcwbcnSIOkR+dMnBUU3O7ZSBA05vl1C+8liOcD3pysVBk+FQ1QphOxr4h3bDeBDE3LhMkH+lYnUDdonfQb3rHZv7virL5GB2LTII2n1nLTJ2MxKd3eKGT3mvOPACPzqzxPF57bDmFLfI6fX8KSBqUG94TuVcrW0D46yUxfKLgBHqNG/I+9A8fabDYkn+Vj+OpFMnaNO8w6XV5ENp0O/5VT4jaN/DAkSw2b0/DzrwG1wQ3YyHF8PW6hA5iVPmNRNK9sj4oIP8AMBqVI3InmCOe9MPB8QV/hvv+4oNxlGw9+dCrksR0M6gx6ikup4EtwuJ84teW6gugjMvxEAiY5gflQ/C95nW5kZUeALhUhfJp589qiTifda22jxZlPSdx++tS4vtbiriOlxsweAZEwBEEba6DXWvY8RVaHEa2TfeNCY5rYCsuhIMR5XA6eai4nyYURu4hroCplCHVjrJA5Aj6nesxfjTM23j1bMdNjmJ31/m086L2ePrh0JtuDlX4S05znI013CkHbkfWhfAwqpgyobNxb7UXHbEMrSApOXzGsN5zt7VTwjNb1XnuDMH1FfOI8Sa/czERpH1J+ese1c2o1kmuqq0gUicgveUuD95dtcaKElQyZlKmDI1EHp+xUuAIlY1E6UKuuusa1d4O4JAnUGaB0ABIlXT52bKAxhbiakXZohnkI3M6H2iue0GFghhsQCK54ZiM4yGD0nr68jUJOpA0+iQ6MhXzvDd3Co9rxCWkJbPNS0ZiPQCfYUg8ZYm84Yz3ZKCByViPmdT70727ha4mulvX36/SkbFNne6/9Tsw92n86PpNibnN/wDqjYV3P5CS2b5CFZOUmY6kAgfiaZeN8XexwnCLbOU30ZWI3ChiYHSZGtLC2fCT+9jRnteIwPDQf+E5+ZWqyAWH4/pOQ5IT7RTtWemtfLoJJmrdi/C7D5dK99+mcwn5U+zJdIrmcWrahQQZPMVfsKHBU86Eh96uYC6YBG4oHG0bhcXU5x/CWtEZvhOxFcC4AKJ8d4kO7W1u3xN5dB6mZoVbw8iZHpXkJK20HIoVyEk9+8CvnUR1Gg1r61jwTI/OurMQN/yohBNk7y5wy6uzRrz6fSp+JKANI9o8qHXd8y86uXXzWZO+1LI3BjF4InzAYfwSGWZBykrI9t9aL8dyhV7tHtnKoIiAYA1md/Pzodb4PegNl+hn12og+MxCeEKIG0qdvf2+Qpbgk2I3EQooxo+yW63+sgmM2QqDzIz8/Sm3hl9dC+gOZW/sy508orKOCYjEo4dADplKnUECOms9PenXB9rSid1cw63C2eCtwocs5tQy7gtvPMUvIpM9t2uNfCbINp7DbqWXflsD6RH0oVw/vMO1y0ysdDEDcAjUecUup2uxgc3O4VnECQ4AYDYkDZogGNJGwov/AOZTvZkYRu+AMTBAPymPWNqFQRtMYX94KxFt2JcgIRJXrE7edBOOcUFy0JEMDrz+vqB8qP2O2a3ZzYVxrDLKwJ3AJIJFKnaBL1xyyWiik6JCkQNtc0kwOlMGM3C9apY4NxbDWVZb1lWZxpdMnLoNtCCJ6gH1ri5ZW4fDftsOXjXTyiJ+lLpV8mVkiDp4TMfnVa3YPMevKt9He7hDPXaaDwfs9ccEA2D6sv8A+utWLXAPGQ+T8f8Ap6Ui2LaDeB6tB/GrllLRUgmDy1kfPkKmfEfP9v8AcsTKSN6h7iPAVQkresjpPdf9QB+VAuNW8MtuFYPdnVlXKsec8/Tz1qHD8JdySELAbQDDHkJ5671zb7PYlyf4F5iN4tt+nlT0WqtuJK77HbmB1WNd/ai/ZzhZe6GAIC66fSmHgfZO3lV8QXAIJyZGUjKJOcuuVQByEmnnBXLNpcqQi7/FEREyd5kgc9TGmsB1HUFQVUT3T4BqDNErF8QVxku+EpoLkaejjl/eHuOdB8nduDP7/OnztTwSzfVnIbOF0a0rNmPLNA8XrvWcnh2IAA7m5r0Vtf8A2xNLwAMu206TdVoIveGr2NPdXG2hdP36wKWQgye1Fm4VjLilRYvEc4tnl6LUeH4KwQi4mIWY1+7lgPfOPwp+JQg5k3V9SMzCgaA/vOvuf+qB5Ot3KdNPhJHvNXe2Fv8A1Hhun+6bT/lq1iMgwrWVTEu5AKg4VgJDKdw5gQCNudHV7K/e8JhJZrbWrWUjIZBJGhHLb61moggnz+klfSwq+0zaxgA2/hjqedd2eDBjAOtPw+yK5c2uj1M/hG/vXeD+x0z47mf0BH400vtdxAC8VEXF9nyIAjbnv9Kp4WwQ8AevrWrr9kNvofc/51MfsuXQd4qQI0Mdegk79aD1tqMYFS7Ey7FcIm6xCk6n8a5t8PYTKE9Br+la7Z+za0B4sSR/dIH1O9ev9hbCwRfbLtJYHXp61nqkCZSkzGWwZH8rRXFmxW0XOx+HIg4ggf4fyr5b7D4FTq5Y86319uIPpi5kWH4ZLTnH1H5VcxfDCiEgyInT5fia0e92CwTE+K6OmUhY+hqvf7AYaDkuXZjQO2YfQDSh9ezN9MDiF7OLZvEEPv8A518u32YgMsx6f51cFzTWoCRM1PqIjgLnSQF0VDG8rofPrQm5hEe67BVA0UROw3Gp/qNXeIXgqR1MR+/lXGDAAAjUDX13oNTEQwgEtWcNrOmnkKtrhwfiCn/Cv6VVXEx5V9u3TIiIPnXld+0xsak7yPiHBLV0ZWG/NYU/QCfeqd3sxaVVyZyc3NiSdI35ATRLP1NeLkuk8lb5kgfgtYWybm57Sm1CRJwLDACbKnTWZYH2YkGubXZbCtr92tx/d1/Gi1orua+m4JGUxSwz+ZpCjgSTCcGsIIWxbEbeDb06e1X2YZDlTUK3Lop09OVVlxbRFT4e+THTanI58xLqJW4Ai28LaVhLKgBkzU1/Eg6ae1CcKGyLmK7fvSu8Ri1RZPykVnf3QiB/TvCiYog7MR5Hb61FxbEq1phJU6NI38JzHz2BoHZ7TJBGUzy00+f6VE2MJdYhgdGB08J3HrFEKB2M9obuJ1xrtGmEQLN25mDeJbgzLykZufMctKzbF9tsYWgYi+iZ5knUD25xyBj05NOPu3Do2VisqdNyDv5zofc1RYqR4rKnXmF0+lNVlHae9M1zPcO7eYpHRmusbWYZi8PCweaATJABPKRpXztd2ru3wBhsqqHNzw3VfcFSMpUEg5pgg7nlVLGYC22gtW0JMFxAgaCdI2qHG8DUSs+HISBmBkjeZBJmRGumtaClzGRpJgO2OKw6IDNsGWAtO0Eeakso32BHpRvB/ajidCO6ur/a8J9yphDy1HKgeCwlu2FYSQeomNZMaypBAOnSrWRWYyiE8myrmiOohgfStsCZosbxlwn2pNcbIyiy/Rl38gZg+4E1eXtBdliG6SOhMyR5Ty5UiPwSyRHjA6B5B84Mx7UUtMBAkxGny0rDvxPAAdozXeN3GgF/yqne4l1fXpoaCLcDqIO+01x93AJZmEeciBS2C94xbHEIYnirEeBvfSokx9z+bUVDau28sgjT6/KpUug6kN8jS+IzmWL2YZfCIPuB71fvYYIqsdm0mefShy8TAEAZhEQdveqSYrdCSQdgTIPtO9HcXRhkYgDmfrXjjqCC4VM7jyqROILOqfM1m8Koxd6Rp1rl7hYxXq9WtMWVMW3weQJ9dco+UH51JZuEQa9XqOhUwEy2L2tdtMxy/SvV6iCjSYBJ1Cc4nSJ10rnBiWM8lHXnNfa9SABRhkmfMVicp0Ee9fBiGJ35V9r1Bj3EY20sjHNptv0q3bxT54LT6afhXyvVjbT1CDi5Ptp9a5a7HKa9Xq8eYQ4lfiTBUDRz5aeX51DeklVnff6/pX2vUINGGeIG4lfKXlUaghf/AJFfwFd8RwYIDcxPv6xvXq9TieII7yibSgwANf8AMflUd18hJGvrtzPvXq9RDmpjT4LkACPC4mOhnrVWwsvH1r1epkVCx031qzgz4tOc/v616vUQG0UxNwHxJhbuQBpOmp0nXSofvTNvGnlv516vV4gQwdpNbxjEaGPlUycYddBtv+/lXq9WACeJl/DYvPMj96H865xVgDWN69Xq92gnmfe+gEbkaT1qqWkzXq9QQjzP/9k="/>
          <p:cNvSpPr>
            <a:spLocks noChangeAspect="1" noChangeArrowheads="1"/>
          </p:cNvSpPr>
          <p:nvPr/>
        </p:nvSpPr>
        <p:spPr bwMode="auto">
          <a:xfrm>
            <a:off x="48561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pt-PT" altLang="pt-PT" sz="2800" smtClean="0">
              <a:solidFill>
                <a:srgbClr val="F8F8F8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1" name="AutoShape 7" descr="data:image/jpg;base64,/9j/4AAQSkZJRgABAQAAAQABAAD/2wCEAAkGBhQSERQUExQUFBUWGBwXGBgWFxcXGRUYGBgWFBgVFxgYHSYeFx0jGhgUHy8gJSgpLC0sFx4xNTAqNSYsLCkBCQoKDgwOGg8PGiwkHyQsLCwsLCwsLCwpKSwsLCwsLCksLCwsKSkpLCwsKSwsLCksLCwsLCksLCwsLCwpLCwpLP/AABEIAMoA+QMBIgACEQEDEQH/xAAcAAABBQEBAQAAAAAAAAAAAAAGAgMEBQcBAAj/xABLEAACAQIDBAYECgcGBQUBAAABAgMAEQQSIQUGMUETIlFhcZEHIzKBFDNCUmJyobGywSRTc5Ki0fAVFhdDgsJjg6Oz4VR00uLxNP/EABkBAAMBAQEAAAAAAAAAAAAAAAECAwAEBf/EACwRAAICAgIBAwMBCQAAAAAAAAABAhEDIRIxUSIyQQQTcWEjQlKBkaHR4fD/2gAMAwEAAhEDEQA/AHlpwCm4zTqiuM6BSLSwKStOKtYxwJXkGppRWnoIdaATiQ0sw6VI6OulaIBtMP3ClrhjfSpcUdPpFWMRRB2CnI4Sf/ypghp5YqYUgmDlShgR2VYnDUpYrUaNZWx4TKD3mo4SrySIWqreOlkNErpFpllqW6WNJZKaITuyk9aPA/dVy0dV2yk9aPA/dV20Wl6oycuyGY6Q0VTBFSGSlAQHWmWSpzRUy0fZQMQ3FN2qU6U00dYIw1MOtSrUy3GsYZy6Vy9OuKaIrGECu3rpFJrGKxBTi03Fwp8VMoeaQCxPM2AAuWJ4KANST2CrzZm6s8tizJADyI6ST32YIp97/lUTYGHzSO/NLRx/RYrmdx35WUeAYczRvgZANK6ceFcbZCU3dIj4XcjDr7eeY/8AEbT9xMqH3g09tPYOEEdzCiAfLiVUaMfPBWxAHE8fA1G2nvakbNHGDNKFLGNLXAVS3WJ0XQHQm55A0NY/eJ2zfCcUkEb4bp4xEVBJ1HRF3BLm4a+ULwp6S0JyH8Rg2ilMb66ZkflIosMwtwYEgMveCNDo4sVDse21CxMkssiwRIskcvSEh52UBY5JAGZ8oTq6g2NsvGi1I65ZqmWjK0MxxeVS4Yq8F7qfhXSlGPJFSxDenEFPZaZAEBdK8Y6WBrS5BpTAI+IXSq2RauJV0qqfjSTHiQZkplhUhqZkWjEYe2UbSrfnce86D7aIVFDWD+Nj+uv2kCiwR1VkpdkYx0y6VLZOVIMVKAr5Y6ZKVYSxVWbSlWO2Yks18qLqz2tew7BcXJsBfUi9KESyimGjpMcEz8FjjH02Zz7wlgPcx8acfZmKUXAhk7lzRMfDMWUnxK+NLyQ3FojhdKbKClwzZiVIZHGpRxlYC/tW4Mv0lJHfSMREOZphRlje5pplp57W15U0KJhBr2au5K9lrGKeAVNiUaVHw66CpUYqRQVsTayRQK7m1wZToT7TI7XtwHXC+B7qtt59uDNFh4ZAHxJyq6n2VtcvmHAeyAe1wRwoPDmNSuZQIiVIdSQyPolypBUFGyltQLMbdW4p4p2Mc5d1zqomhkYkmwMGQKdWX2ZMtuBdh216XLSaOVrYQ43by4OGAwqOlhxDxZSbM40aTpCt9FeTIx55iR7VRt0MFhAR8KkjZsuX18oAyXLZcha2W99DehBsSZsSZjlVpbvZOC30AFwLnjc63N+FXuyt2J5o5Ew8cKsxBaWdFZivyirnMA3YQD7q5Mniy+KFRug927gMFC+EmVIoz03RgRhUDmRSqtlW3SFH6M87Ak1cxDWgfZ2xC0mCZpQVhZ4yMqMc5XPH1ipK3Mdri3AWsWo/hUVAdqmeMdORrau5edKtWAKAHZToNIU17L20yFHRXS3KuJwpS0wCLtKXq5PnrIL9lkJ0qvvdVPMqD5gGpu0j1ovFx/0pP5VXwm8afUX8IpZjRGXWmH40+1NkUYjiYvbj/aR/9xaK1BFC0JAdD2SRn/qIKLCtUZOXY2X1pRrwI17a8x1FKKVO8m1hhYGltma4VF4ZnY2Ve4cSe4GqLY2HZj0khzyPbMx7uCgfJUXNlGgueZJMH0wY9okwZKOYunOYoVvmyEIoDcSQZT7rc6stm7agXCHEq5eJEZ26tnGQEspXSzCxFqlkT0XxUk38l5NPHCuaV0jXtdgo7efcCfAE1SYn0o4BI2Yyt1bXXI2e1wpOXsBNieRBHKsw9K++rYiX4PGVMKe0Movn64zB+OqNYjQcRrxIEZibZrtbQZiTa5LEeBLMfEk00MWrYjk7NX399J+FnhC4cO8itmjlHUeGQZWSRQQSyn1iMDbhaxuDV5uzvEmNw4caOoCyrzV7a6fNOpB7PA1iUOJ46W5+Ro49GOItjnXlJhyfEo62NvAnzqnFJUhX5NIEN+Nc6K1SGFMycKUAzauZBThNJvRMVGE4CpkYqHg+AqcgqJQhbU2KZhdJGhlGgddQRxyuvylvfvFyRzvn+12GEKRyIjujSIyZmKSQyAyKTbKxt0jAHQ5hxuK07F4+OCJ5ZTlRBdjYm1yFGg1JuRQeseH2hjekw86iRWjKo6k5zEL5mRirWvYWB+Rc8avicn6fgnNLsFcLiIzFG6+2hJYhTY52LkX1uACRqeJFGuL26yYZvbZGiyqIzb2iQ8jW7AUseVye0gf21sTE7PnkMkFo5Cz2ju0eRiMwDZRZbm1iBa+vK5FugIspCM2p+UQRluXCKOy7HU68KMo8hoTpUJ3R2kks0ccDTOMyO4yQxpZSJM0YsGUKwUkLqQT23rUojQBK0WAnXESkmK7iyp8VIQcsiqgF1EfSKbk2vcak0e4WQMoZSGVgCpU3BB1BB5i1jUpqn0HslgUrLTSPTmagA6g18eVdK15DpXEFzRAOoKS3bXTwrtqYBA2jq0X12HnDNUDDN6qP6ifhFWW0/wDK/bJ9t1+4mqrZi+oi/Zp9iilkPE5LxpljUnELUVhz5UYjDOKey37Cp8mU/lRnIDc2rOtpbWUIbOY1KllbhJLwAGHW12uxUdJa3W6uYkEXG8W8JiwoDECRUjOJObJkuqs8QIuekfUWHANe4ut3ckI1bCbD42NywV1coQGCkHKew28D5HsNPO2lZfu3tGYth2QspxEyEhbLeNPaUJb4pEDr8lR1vaY5U1BzS2K1RmnpIk+GGLDqwGSUWLHqvNcersdGCrfN3tYaqaul2F0MJvYl1GcW6pOUIRY3JFhbW57b1Q+kzZIhePEJ0kaXMjP7cXTZ0ZRl1MZJDkkWDE243q92Xt9cbhEmAsSLEa8RobX4jmDzBFSyXRfHXwYrvrsIQ4hBGzESAAByWKZcsajNxKWygX4WtrVbtDYJjSW7HPEwBB0DC+QkC1xYkEXOo1sNK1XG7oh5ZcQzXZVzRgiyp0XrFHO4Li57aDtp7CklwsmIMbxplEnWfpZpmY9QsRZVQZgb6ubd9Vjk0hJw2wGivz8a0X0Tx5sc545MOfdmkQfdWeOxXqkG4NiDyI0tWs+hvYrrHNiWHVlskfDrKjNnbuGaw9xqsuiRoDLY1HdRUuRajSkVIJGJ1ruemy1/64U5kPbWMU2D4V3a224sLH0krWHBVGrOfmqOZ4dw52qq21vAMJCHKM5ZsqgEAXsTqTwFgeRoOm2RjMdbFEJIGuAquB0agkZAG0HbxvrrQhByKWiLt/eWXGOC/UjU9SIHRfpMflP38uVqmQxLKAcqBgCUZVyHP8kkqRky/RA4C967FgEjsJ43hPC7qQv74un20nH4JsMelj60ZsWHEAfPH51mnfg6YxhXkPtx99nmlGC2kTJHLZYJJLZ0kAy9G7qB7YOhJJubG4aou9e7MuxnM8SmbBsRcgAPhzf2XAFmU6ANpyBtpcQxUKyqGGVQw1YlQFIu+YE+yeJLXv1ABx12ndXan9r7IeOUgylHw81wbdJlsJLaGzApJ7+6qwaf5OTLDg9GPbZ3hxDoMRr8GaY5EIF0Kq0Ya/ME5udr3HOrzdveCbDqrYYo8LDMcPISFBOpMTgExH6NivcKtMFsFsTs2eGUASxu8b2HBrlbgd0qOw7rUFbs4pipBVVF9AvAWsGU6Wvex/1cq2TpMfBUvQzWti7+4eYhJD8Gm/VzELm/ZyexIPA37QKJWOludYrLjI2foXUEMmazAFTrlI158POiz0b49xLPh5JmaGNYeiErAlGkMiiJWbUghNFueGnOo0Nkx8d2aAlcQkGlOBam9b0CRLzV4mm7nSl3t404pCxzaxftk+5qrNnfExjsXL+6Sv5VY47/ACj/AMdPtJX86q0lEGHVpTkCrdswIsWN7W4k3NrDUmll0NHselN6iYXBfCHykEwofWXGkjC1odfaAOrctAvNgK/Zm3GxTyRpG0IUt6yWwICEK56I6q4JFla2hBPApUzZW3IzB0cZERW41Je92OaTNoXJOZrniTfgQSrfFDr1dFLtSN22hNLMy+q6FUaNbMiSOQTne+RtWJYC+gsVBN67eHFxySqVBEYUsrOG6PpAWZppXa5nst2AudbjrXAF9tGSAByJHLORnJ6MZgBl4Kg4C1r1RWkxzKkStMysCzE+pQgcHIFgoNjl1Y5RoaVNsrSStl/6NdlqCZejytHDHBmbVy9ulmLNzJJi8NRR4TVLhUj2fg/WMXEQzOwUlnZmuzhR2s3DkLDlVEPSXET7Iyn2eu+b3gREA8eDHhxqrdHM9sb9MUMXwFZJHCmOQZEbVZWchShHaFDNfllN9CapN2d8YMSuVbIygdTgAo0BXkRw4cPInu/G08LtOBYnOR0JaNw7HKWFusnRHMCBwuDpoaEMJung1w8/TPLPN0LmIx5lRWCkqcthmBe2pPDlQfGSpjRk4hht/e2NUaGK0krgoAPZUsLXduAAve3E9lX2y8CqwRxEAqIwhHaAoWsd3VGZ4FXXn7gLn+K3nWz4KW9qnkioaReO9gBtL0SQrjoozK3RYkTsqqoToejCMqA3OYZXI1t7Ot603D4cRRrHGoVEUKqjko0Aqt30vE2CxlsyYeRo5Be1kxKiESE8grhL6cGNOLtrMQBDJe/ZbzLZaqm2kczVMexchVGYC5AJAva5A0F+VzpUWeEk8dKkbXS8L+F/z/KkuNTx51jDBIHdXb/S+6lOtI6SiAzr0gW+BofmzKf4ZBWleifY6Js2AZRdlDse1n65J8wPcKzzfxM2z5e4o38YX861H0cS/osY+gn4BVsHtYuQk7x+j3D4tRxikW+SSPRlJ4gjg6nS6m4NY/t7dfEYGTomQda5VU+JxKjUmEH4mYDUxcDy5V9Dq1Q9u7DixkDQzLdW1BGjIw1V0b5LKdQao96YsZOLtHzJstgGKK3UcZo2tw7rdqtbT+VaN6HNrLHi5oWIXp1GUa6yw3BQMWOZsjNe36s9hsBb44CXAY1opV1FpM4FlmFyGmQD2SygFl5OG5Gpq4zoZI8Qgu8TpOCLFikRzSKCfZXJmvbUkniBpzP0SO2TWTHZsg2X0e0cSpHUxUPSr9eIxo47tXDd+c1h0kJgx+Ijtp0rW0Ggb1o77W+6vpY4eOUxzDUqpKMDxWRRfxBAU+4VgO/UQh2m5NgJI+ZA6ySFQdTqcrDhc8arNehnNhdTRSbfkK9HJ8xre5uqfty+VaN6ItmxYxMf00ayxv0EZVhcdVZH9xGcEEajlQBtaLPC455T52uK0z0BxW2fLIf8ydiPqokafeGpMWzp+qdKvISf4dIDePG7QjI9n9JaRVHZklDKw7mvULHyYzAqXnEWLhXjLGUw0q/XjkYRP4q6/VokfeGL5BaX9ijSgctWQFfde/dQzvHvJgic8mGeSSPRWlwsxEdzxVmjKjU8RVKi9HEmyu2V6UIsS5TDYXGTsqF2ypEoCjS92lANzcCx15Xq0k3vjmEKYRo5Z8SpaJWJARQDmlmA1UJlYFeJYZRzIqdnbu4uYzP18JHOQ0s01unKKCFjgi4RKouA0mouTlJN6e9HW7cC4mfFwRBItYIDcs0gVvWzs7Eli8gsD2JpxrfbQeQQxbjZlUYjF4uY6FssvQIWBvdUhylQDawzHgNTxqLtbZOHwADYWFfhkx6GBpGeV8zg3YvIzNkRQztrwS3Oi15gouTWebwbe6Ob4To8pUw4WI8AzdaSRudrKpY8lSw1bWkYi2M7zbKOCKHpGYSKE6R+JnC2vJpa0nXvytJKfkrQ9sXDvjVaRpDGA7IyqAZMy2uCxuEOoFrNw5cpKscQpwZZpW+NnlfrAOxBDEXsHNrqg0VVGlhYzMThlw0TED1Qu8pN2Zmsqh2B9pQACygi+UDhcGM4xUqKY3JJ+DzbpYcL1g8lgfjJJGF7cxex8qPNnoFhjVQFARbACwHVHADSgbY23Nn4g/GJHfoyb4iVTGB0rTBc7hrdRRp89eFMbw7xyG0XSZ4ybtdVUhOCJIV48CzjtZUtoy0Gg3yYR74bXg+B4iMSxNIUICh1ZiSRplUk1kjJa5II48QR8kgakdpooTeSVU6oYAKDlUAasMwQAfKsL9mh7DS5N7ZFvdm4sL2+YMzN4CxF+Z4Ujxp/I6VAmZkv7SgAjiQNArDn3kUlsfHEpdnWwCjQhjcA6ADnxonxe+sii2V3YlVVMou7uudU7tLEnlep2yNxvhcgnxoSWS1ggFooxxyqo9vibs170v2V5A3Rne6UzLKzoIVLMcizTrEQrHNYAqb8vKtMwSY5F6RsL0icxBMsjgdqxsql/AG/ca0DCbCjC5WUMOFmAI8LHSpsez0UWVQotay9Wwtawy2t7qo4RkKsko6QEf3u2fPh5IMRiIkV1KOkrdE4BFiCslmVh4cRVFsDfWJAIJpc7JIsKzIrGOdXuIpi9sqk5SrXPtA2vrbRG3YF7picYn/PMnl04e1UG/G5bS4ZpemxGImw1p4VkZMuaIiQrkijQOWVWUFrkX0tc3yxpAc2x3aNuie/zSPPSvS8T41HxOOWTDmRCCroJFParAMKVIRmOv8AQqYRExpFz/Qp1qTmFYwH7cw4fBYhTziY69qjOD5iiP0T7WEmHhN+KAHxQZCPMGh3H9fCzL2xOPNG/Oqr0WbS6AxoT1Zl6WM/SXqTJ4gqGt2E1f6fpoGQ+ghSXxSrxIFM4eVXTWxBGoPAg8QarsRs7DrxV+23Syhf3Q9vdVaJFVv5svB4+AxTMEkW5iltrE5Fr96nTMvAjsNiMUx2BMTnDyZWeMhbxsGV42AYSRlurY5QCX9mzX1FattvbcCyjDQYJJsSwzCOOJCwX58jtpGt+bHzqJ/hLJjcrY0w4dR/lYZVMljyadlsO8KnvpckE1+pXHkcfwS9xN/8LDsnD/CsTFG8YaGxbM7CJ2jUhFuzdUJqBQfvrEcbL8IjwuLEUea8ssPRRsjgAsOkOY2OUiyk6cOFaxsDcTBYG3wfDxq36wjPIf8AmNdh4AgUO72bNlKMJ5zMxDSdEt4oUSPrFnUE5xoFAa4uwve1xmri0TunaAHdfcfF4lM7BYYzoDKTdtSCVRQSbEHiR3E0e7D3aiwOHWHM2ICliEOVYwWYufV3s2p0LFiLC1qDk31EUIXMQtrqOBIPYDrcsGFu24qFit+QuXMjrm4FrKLgX1LEAVxtTukd180pSZpGN2hiGXKscSKRaznPccLZQVAHdc+6gna+2ZEu3Qz4RrHrwoOja2lpFF4yDbjcaczwqtwW1HxIKQYWSUNoxiAAHeZB1R7z51JnweIhBLQ4mEkgAR5yG11AId4dDY5bLflbhWWN/Irkl0Tt3t5ZIsNmfJNhzpJlcPEytowlha4w9wTZk9XfRhWhbO27A0EbQ2WLLZVC5MoXq5MvySpBW3K1ZNj8LllDu8WGIsHKEQF9b3lhYFSx6oOo773sbbA7R6iRYYPPlFlEShhYcywtGgvzJArsxQa9xzTp9BbtzecBGuwVQLsTyA4k0D4QTYydigKm2XMwuMLF7VrHQzvo2Tl1M1gut1/dTEyAGd0gQsoKxHpZus6qOuQI49SDcByLaa2oh2fs1IIFSNcqqXsP9baknUk82OpPGtlzKKqAIw8kLZ+y0w8eRBZRckk3LE6s7seLHiSfuFScFsz4SyrqFNmHaEv8awPMnRFPMFjqthG221oHPBerm+pnXP7smarvZW0QocoM7sBoSB7IIAvbQak89Se2ueC1bKTdaRRS+jqOTDS54QkjFmRAqFkjsUYKNVDZXNjxusZve9A00WUBVe6C4BUAAqGIUgDSxABrctlo+rylc7W0W5CjktzbMb8TYctNKxXa/EW4a/iaqAgVhJBJDNcnMT1blvnE2uT30xipJOIYsbMurMNCGYi+YaXAJXnwGpFP1HxWYlYowDJKcqg6gc2dh81Rr5U1DMtNwsK+LxBlkLOIgETMWIDuLyMAxNjkyDT51q27ZmACKBahPcHYSYeNUXUDmeLMdWZu8nWjoCl7Js8BXa9VbNttFxUWGsS8iPJp8hY8gu3iXAFEUsq9Xq5WMZhsuHosPPDwWCfEQjuQSMyfwOo9wq1xCc6gJF67aMfP4Wx14WeLDv2dhqbKb342qMuyi6G2Nd6KmnXv+0UrIe3+vOgEF8maNxbirDzUigXdzFA4CUFsr4YiaJuaki4t3FgykfTo9wdjxrJtoRtBLNEpsM7RN3oHDr+FafBLi2GcbPo7cPeRcTh42HylBt2HgV9xBHuq92zu2mLCBpsRFlv8RM0We9tHy+1a2nZc9tfO+4u+RwUgRz6lmvf9Ux4t9U8xy49t/ofZO1ldRqK6vcrRCUeLpkjYW7WGwSFcPGEzG7Ncs8h+c7sSznjxNWDTVDlxyjiw86gYnb8S8TfwoKILHtobdVCUUM8lgQiqSTe4Bv7IGh1J052uKHMRKAziZgzXDzkai460WGXt1OY93G2cAL2hvjoRGoA7T99AAlfHuQmmEUnpHXTp2J60cZHyL3zMOOoHM1RRMCe3scj4nLDbIzMym4OQglmVB80m9j9a2hJa52TiBFiMJK1sqTpmvyV7wsfcHv7qC8gjaO1rqzA25ZWdNe+x8rVfLj1aPKwBB08+0GuGcrZ6OGC+215PoKeQKt24Dj2Dlc9g76aaSzqvAsrHs9koLfxfZQHi97JUyQxoZpcqkWlMoXQMQejN5bXCliSOK8i7ew+8WIkZI55JMM1wqRwxxxA6aXlxBYr2Wtc6W42rnyZoY/czmSbDaR1NiygnMVFwCdGK3vy4E+FSACRxNqHNm7Sljz5yZ4gPjZJIgsZBbMJJhGistsvsq7Ag35VO2Vt84jDnEoMOIusCXxLAjISpLepOW9ri+tiLgcKOLJHL7HYHrskbSBWO/INGT4CVPyqj21vUqO8K5Q6mzM+ii9jYDQufId54VcbRxrHDnNG8ZdRlLWyMSRYZ9MpPY4Q68L6VkXpBQJi5cnVBkfhcfJjPLvJqrXwzJhRLjo3N5JBJ2ZtVHgoGUeNr99dwu1uiFo50AGgDi9hyF8ykjxue+ssbFP8AOb95v50g4+T57/vN/OnjF/DC2a/JvS7Ag4tVB+Z0aeRbMR438qpThoLBRiLBRZRnisByUXXgO+s5bacv6yT99v502u0pbfGyfvt/Om4S8g5JGjybOhCs3wg2UFibxNYDUmwWu7mYMMnwlrF5uB0OSMHqxi2g4XbvPdQLsjB4jGyrhkZiZONySFVeszt3Cw05mwotlz4WS0hGEm4Fyt8LiTyaQD4pzzOh7zwpo6dN7M97Nf3bTQURCs/3c32hjRfhYOGvYCRuvh370xCXQeD5TrR5BiUdQ6MrqeDKQynwI0NBKibBbfjbuUrhhJ0WdTLiJQcphwymzWb5LyN1FPIZ24qK9uVgnkknx0qlTMFjgVgQyYdLkEg6qXYlrHWwS+tU+xdjrj8ZPjpbtCXVIIz7JGHugmYfKu/SMo4DNm4kW0JWtpRALJrwNMvJSozWsxmG9G1zhNpYpQoYTJBNxIscjQHkf1QqD/fQc4vJ/wD61WemLFn+1CFa2XDxA8fnztbQjkwoQjx7DnfxufzqclsrHo0E73J+rbzFK/vin6t/Nf50BDaR7B9tK/tE9g+2kGpBrgzYVlm8U2fFTt/xiPcpEf5VqMDWFzwGp92tZBiJC5zc3fN+8xatAZdncSvVPhRRu9vzPhkyEGZAAF6wVktyvbrC3bqKG8QL2HaR9mv5VPii0p1kcOjo+ysjdhTJ6T5D/kN75R/8KhSek1yCRANO2Qnh4KKHsToCewXqBLCVjF+z+vtNUjmkyOTBGPQX7D2rNtLGYWCUKIJZQrouYBgFLlWa+Y6a2uBw0rb9p7IWDDZUUKAAAAAAAOQA4VivoogH9q4IdX25CdOsMsElgW7Odh7+Vt83p0gaq45OXZy5I8XR8x7WwpWWVgpt0sgvwuelewHkft7ib/dvCoY30Dy8BeToxCbjUqbNflqLWJsDxqk2vJ6yZdPj5jz163Pl/XfUWHEnKra5h7JBsQDbQMNbd3LjwuKhpydnTv7ao02PZWFgAlfFsGX2Ui4DhdXmK3YW0sFXgOy9O4TbUWIJiXCfDkuCypJiyRrYMczFOPeo7xagjZ2KlZiUVZWyhWVlQOBe4uGU5SDqGXLw+VyMoNvYx3DRwRwHLlzEg34A9VQq62B9w7rRcIQ6ivy+/wDIqjJkzevdbEyhWXCyGNQAIjjC4AWxCmMxlR2dVr9/KhkbxiJ0jTCfBWjcSNGXld3K8NZCUIzWObKSLAi1q1Ld2bEZPXvEx5FARp3gk2PHgbU9tjA4TEDLOkb24EgXB7QeIPhXOuP4/Gv9DOAObL3ow0GGSTGO2Lxc2e0RbP1b2y5GIjjUcL2119rWhHfXZckxjliw8KK5YiPDu7uL29tDZQB2qoFyO6jH/DzZ7E5jnDACzuTltc9RicynXka5/hZhvkYvFovzRMhA8CyE/bXQ8qfQqx12ZdHubjW4YaX3gL+IirXBeizEPrLLh4B9KQO37sdx/FWgL6Kof/V40/8AOX8o6Unomw3ypsY/cZ7fhUGt9x+TcUCsPomwwHrMcSfoRoo/idqZ2juLszDoXfEYh7cg0fWPJQFS5J4ACjgeifZ/6uU95nnv+Om9kejKDDYozgs4FuhR2ZhCctme7sczE3sdLDv1pXkl/F/YNLwMejvdBcHHJO0fRyzWshJZooh7MZJ+UT1m5XsPk1cba2dHLGTKBwq0xE6qLseFAG9e9oDBF6zMcqILXZjwHd3k6CotuctdlYpID8VHJg5v0N5I3c5QkeolJ0CmI3R73AsRRrjY8bHhzAsEMbTNH0k+AywMuoEhliYWk6pcZlPGxsKqd1tmlNp4R5WzSFZma18q2VEVVHd0janjflWl7TwdmuOdd6tKmcs2m9Ejd6BURY0AVUAVQOACiwHkKafab/2ksN/VnDyPbtdZIFvfuVz505sd7G1Ve879BjMJiToqyGFz2JiAIwT3CUQHzpbFYUMKXE9ekXSqrau0+ghllPCNGk/cUt+VEBgu/wBtMT7Txcg9npOjXwhVYfxKx99UiNTSXIBbUnU95OpPmTS1rMoh8NXc9Ng169IMG+18SUwk7DlG1vEqVH2msxVdUHf9wNaDvRJbAy9+UeciUAJ7Y7gT9oFCPRSHf9B5Eu/gPtP/AIA86slGlRYFqTI1hSNnfBUQMcbi3aQPMivYk52RBzI8hqfyrkwuR43+w/8Ail4Bbsz+4X7BxPn91OtIjLboP/RRhD/amG7Ejne172GUJcrbqk5+0k8wK2Lew+oNZp6F9lsMfNIykdHhVAzAA+ukBBsNQCIjbNrrfnWi73v6oiujB0jzszuTPnDa6+tm0IJnmPAajMBcNxPZbhp23qNsYAtlIBFyLHsOv51N2hHeWYk8J5RYk63a+gtpbW+utQdm6T+X5j+VQl2zuxe2Iebm7hxYxJi0s0ckM2VTGUFkZFdCLqTfVgddbUUx+jqYcce5H7BQ3vs4+yonoymy4nFL86OJ/erSxn71rRo7XpW7OeVxk0gRh3Gto2KnYdwVfxBqdO4ENvjsUTe9zInDs+Lt+dFbDXnXBQF5PyCU3o7hKnJNiUb5xkD+astvK1ZnJvHicOVAcOMqscwI9q+lwe7sreWWvnfbq6p+zT/cKKSfYVJ+Qm2d6UALCTMp8x5iiXA+kFG4OD76xWRattiQKVNwCc/AgajJ39h/rhRnhglaCsr+UbRFvovzhXp99UtxHnWTiAdn8Dj7jXJMKrCxv/1P51L7P6j814Cvefe0hbKczsbKO80K7v4R2xsTzavlke978AEAGgsBnPDxpqPBKGzXLG1hmztYHjbsqw2KQuMh0AzJKugI1GR7a9ynyq2KCh0TnJyCXZ+JH9oYVgQRlnS44ZlaHMPEZW8q0/GDMoNZNu5hEk6SJmKywYiR1ysBIoLlw4GvVZZMpuCDcitAh2m1teFUm9kiXh2KNepm29nJi8O8baq6lT22Itp2EcQe0VS4Xb8UrMiSRuy+0EdWK34XAOlTIMaV4UiMO7n7ZaWNoZz+kQWST6Y+ROB82RRfuYOOVCXpuxMkWEjyEgSSmJuwrJFKpvVxtLC9JIssbNBOossigG6k3MbqdJEJ1yngdQQdaHfSe00mzS07QkxTRODEHXNdjEcwcm3xnAE8ONMmCjJr10UmuisUHAa7SVpdKYJN7pP0Rh9JPxg/lQPCOv8A6R95oz3v/wD5R3yIPxH8qDoB1j4D/dSLoviWyfCK5O1KQaUzKaQ7vgjzE6AcW0Hd2n3CrPCQgADgNBfhYeNifIE3IqBg48zE9nVH5nz091Ws/UQtY9UXuNLHubttmsKZ+CN6cjXvQdgAuFxM4Hx05VTrqkKhAdST7Rk5nnrV9vVLdTU7c3Y5wmzsNC3tLGC/7R7yP/GzVU7fe6t4134lR5MnbMF2oPXSm/HETaa6WZBe3A301GuljwFQ0FplP9cqlYw3lc6azSnib2znW3AqfndqkchTWI9oeNcT9z/meniX7NGlej6S2OH08O4/dkgb8zWk9JY9v9cKyvcua2Mwx7VlXzjL/egrUQb91IyGZetjyzEmvZtb21/lTay606JAaJI40pFvEVhGJwnSui3VfVp1mOVeL31PHloLmt4U8PH86+f9rY2SMRZHZboAbHQ2vyOl6KMEWD3awgAuyyN25x9gB0+01Mj2LGiuscZIYKRZlK3BJIdX0INl1Go1tagH+8E3NgfrIh/KvLvA/wAyI/6LfhIrTxOapm5IKZN3ZRewvrpc2IF9BfPqbc9Kb/safmnvDMfsANUKb2OPk/uySr9mYipKb6NzEvulP5g0eE/+o1otDsqb5jd9s+ncOrr9lRxsFp5ooZFIBvK9zqETqgA2BGZja9hoGqOu+x7Zx/qib8SUWbjsZmediT0jBVJAB6OK6DhoLt0h07aeEZJ7A3ogHdWBUx85hjyQ+rQZdM0cPSOwPEnO9ifoVK2vuBHFsoSBAZVgWQk3N2VVkbQm2tmHvoh3j2Q0OypY7hnlaVmI5tM7H7M4Huo22js8GEIQCuXKRyItlI8LVWyYHQbjQzBHQGJgLK0DNCwU65bxkXHcaj4/cVV1fpZf2k0z/Yz2o22QmUgAWA0A8KtMThA4pW2GzLNjbrJKsjYcy4d4pDGwjlcXsAysVJKEFWU6qeNCnpDnx8TJhcRIrQOudWEaq0uR1NnI0DKQuq2BB4a6a1szYj4fGO6gGKVbP2h09hrc7qSp+qnfQ56ctlZsLh5gNIZsrHsWZcl/DOsY94rdmMatSgKejw9+YqQuAPaKRsoQgKXUh8ER2UjofClsJc7364Ze6RT/AAuKEsMOsfd+dFe9Z/R1H01+5qGYKRdHThQ+TpUbENYG3Hl4nQfbUhqb6LMR4g+WtBHVLrRL2bhrADsq/wB2tk/CtoYaE2KGVS4IBukQ6ZhfiAcgBH0hfiKrcKlq0f0M7IDzT4kg3jAhTsu9nkPjZYx4MaaG5EM+sZqG0JLKaEdrn1Y7zRFtmbS1Dm3WCxAnlr5a16MOjyfkwIkmVgb6O54m1y5J04Dlw7K5ivaFJwjXYnt189aemW7rXnN7PaiqhRoG5FvhERP0rdxKMPzIrTOk7KyjdZ8s8Bv8oDz0/OtND0jOfOvUSj3nnXQNdD+dMiS4rxltWOclRHh4/nXz/vLGR0fZYj3qx/nW9BtLg8bWrEt/hae3Y8n46eL2AFDSSKWRSCK6EIJNcIrtep0AQxsDW27pYHoUij+YiqfEDU+d6yLYmD6XEQpyLqT4Kc5+xTWz7Laz0Qltvil8Mg5GWEec8Q/OjFkutDW8GHMmGXKCSJYGsBc2XEQsxt3KCfAGiZOFR+RSBGMrVYxyXqBiF1pzDyUEzE0pVZvPsUYvB4jDn/NjZR3Na6N7nCn3VZq1KpgHyVh3uATxIB99S1NS96djjCY2eANmCObG1tGAkAt3BgPdUBGqbLIezV7Me0+dJBr16QYs97W9VGO1/uU/zofhq+3w9mLxb7lqggofB14uh8rTmGj50mnYDQLk8Gy1ufo12T8H2dFcWeW8zeMmqg+CZB7qweT2K+m7WWw0AFWwrdnH9ZKkkVG03u1qFd/8T0eElPZGw97DKPtIomxXt0Eelk/oT/WT8YrsbqJwQVyRj+AGtOzH1i0jA8aXJ8Yted8ns/uhZsOT1sP10/EK0wPWWbGPrYfrp+IVpwpGc+ftD/TWrvwq/KozHjSYedA5yeMQLDlWOb8tec/Wf8ZrVIj1qyffX48+LfjNPDsDB40kilV0V0WIMkVy1PsK9am5GLrcaDNi1PzUY/Zl/wB1ajgB1hQB6PF9dL+z/wB61omDHWFG9GCzZ8ugBq2iOlUWG5VdQ8KmhWNzio6NY1InqMKDAWEElP1BgqatMgGAel/D5NqSm1s6Rv49QIT5p99BymtA9N4/T4//AG6/9yWs+WlZVdDymlXpC0qkGP/Z"/>
          <p:cNvSpPr>
            <a:spLocks noChangeAspect="1" noChangeArrowheads="1"/>
          </p:cNvSpPr>
          <p:nvPr/>
        </p:nvSpPr>
        <p:spPr bwMode="auto">
          <a:xfrm>
            <a:off x="50085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pt-PT" altLang="pt-PT" sz="2800" smtClean="0">
              <a:solidFill>
                <a:srgbClr val="F8F8F8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2" name="AutoShape 9" descr="data:image/jpg;base64,/9j/4AAQSkZJRgABAQAAAQABAAD/2wCEAAkGBhQSERQUExQUFBUWGBwXGBgWFxcXGRUYGBgWFBgVFxgYHSYeFx0jGhgUHy8gJSgpLC0sFx4xNTAqNSYsLCkBCQoKDgwOGg8PGiwkHyQsLCwsLCwsLCwpKSwsLCwsLCksLCwsKSkpLCwsKSwsLCksLCwsLCksLCwsLCwpLCwpLP/AABEIAMoA+QMBIgACEQEDEQH/xAAcAAABBQEBAQAAAAAAAAAAAAAGAgMEBQcBAAj/xABLEAACAQIDBAYECgcGBQUBAAABAgMAEQQSIQUGMUETIlFhcZEHIzKBFDNCUmJyobGywSRTc5Ki0fAVFhdDgsJjg6Oz4VR00uLxNP/EABkBAAMBAQEAAAAAAAAAAAAAAAECAwAEBf/EACwRAAICAgIBAwMBCQAAAAAAAAABAhEDIRIxUSIyQQQTcWEjQlKBkaHR4fD/2gAMAwEAAhEDEQA/AHlpwCm4zTqiuM6BSLSwKStOKtYxwJXkGppRWnoIdaATiQ0sw6VI6OulaIBtMP3ClrhjfSpcUdPpFWMRRB2CnI4Sf/ypghp5YqYUgmDlShgR2VYnDUpYrUaNZWx4TKD3mo4SrySIWqreOlkNErpFpllqW6WNJZKaITuyk9aPA/dVy0dV2yk9aPA/dV20Wl6oycuyGY6Q0VTBFSGSlAQHWmWSpzRUy0fZQMQ3FN2qU6U00dYIw1MOtSrUy3GsYZy6Vy9OuKaIrGECu3rpFJrGKxBTi03Fwp8VMoeaQCxPM2AAuWJ4KANST2CrzZm6s8tizJADyI6ST32YIp97/lUTYGHzSO/NLRx/RYrmdx35WUeAYczRvgZANK6ceFcbZCU3dIj4XcjDr7eeY/8AEbT9xMqH3g09tPYOEEdzCiAfLiVUaMfPBWxAHE8fA1G2nvakbNHGDNKFLGNLXAVS3WJ0XQHQm55A0NY/eJ2zfCcUkEb4bp4xEVBJ1HRF3BLm4a+ULwp6S0JyH8Rg2ilMb66ZkflIosMwtwYEgMveCNDo4sVDse21CxMkssiwRIskcvSEh52UBY5JAGZ8oTq6g2NsvGi1I65ZqmWjK0MxxeVS4Yq8F7qfhXSlGPJFSxDenEFPZaZAEBdK8Y6WBrS5BpTAI+IXSq2RauJV0qqfjSTHiQZkplhUhqZkWjEYe2UbSrfnce86D7aIVFDWD+Nj+uv2kCiwR1VkpdkYx0y6VLZOVIMVKAr5Y6ZKVYSxVWbSlWO2Yks18qLqz2tew7BcXJsBfUi9KESyimGjpMcEz8FjjH02Zz7wlgPcx8acfZmKUXAhk7lzRMfDMWUnxK+NLyQ3FojhdKbKClwzZiVIZHGpRxlYC/tW4Mv0lJHfSMREOZphRlje5pplp57W15U0KJhBr2au5K9lrGKeAVNiUaVHw66CpUYqRQVsTayRQK7m1wZToT7TI7XtwHXC+B7qtt59uDNFh4ZAHxJyq6n2VtcvmHAeyAe1wRwoPDmNSuZQIiVIdSQyPolypBUFGyltQLMbdW4p4p2Mc5d1zqomhkYkmwMGQKdWX2ZMtuBdh216XLSaOVrYQ43by4OGAwqOlhxDxZSbM40aTpCt9FeTIx55iR7VRt0MFhAR8KkjZsuX18oAyXLZcha2W99DehBsSZsSZjlVpbvZOC30AFwLnjc63N+FXuyt2J5o5Ew8cKsxBaWdFZivyirnMA3YQD7q5Mniy+KFRug927gMFC+EmVIoz03RgRhUDmRSqtlW3SFH6M87Ak1cxDWgfZ2xC0mCZpQVhZ4yMqMc5XPH1ipK3Mdri3AWsWo/hUVAdqmeMdORrau5edKtWAKAHZToNIU17L20yFHRXS3KuJwpS0wCLtKXq5PnrIL9lkJ0qvvdVPMqD5gGpu0j1ovFx/0pP5VXwm8afUX8IpZjRGXWmH40+1NkUYjiYvbj/aR/9xaK1BFC0JAdD2SRn/qIKLCtUZOXY2X1pRrwI17a8x1FKKVO8m1hhYGltma4VF4ZnY2Ve4cSe4GqLY2HZj0khzyPbMx7uCgfJUXNlGgueZJMH0wY9okwZKOYunOYoVvmyEIoDcSQZT7rc6stm7agXCHEq5eJEZ26tnGQEspXSzCxFqlkT0XxUk38l5NPHCuaV0jXtdgo7efcCfAE1SYn0o4BI2Yyt1bXXI2e1wpOXsBNieRBHKsw9K++rYiX4PGVMKe0Movn64zB+OqNYjQcRrxIEZibZrtbQZiTa5LEeBLMfEk00MWrYjk7NX399J+FnhC4cO8itmjlHUeGQZWSRQQSyn1iMDbhaxuDV5uzvEmNw4caOoCyrzV7a6fNOpB7PA1iUOJ46W5+Ro49GOItjnXlJhyfEo62NvAnzqnFJUhX5NIEN+Nc6K1SGFMycKUAzauZBThNJvRMVGE4CpkYqHg+AqcgqJQhbU2KZhdJGhlGgddQRxyuvylvfvFyRzvn+12GEKRyIjujSIyZmKSQyAyKTbKxt0jAHQ5hxuK07F4+OCJ5ZTlRBdjYm1yFGg1JuRQeseH2hjekw86iRWjKo6k5zEL5mRirWvYWB+Rc8avicn6fgnNLsFcLiIzFG6+2hJYhTY52LkX1uACRqeJFGuL26yYZvbZGiyqIzb2iQ8jW7AUseVye0gf21sTE7PnkMkFo5Cz2ju0eRiMwDZRZbm1iBa+vK5FugIspCM2p+UQRluXCKOy7HU68KMo8hoTpUJ3R2kks0ccDTOMyO4yQxpZSJM0YsGUKwUkLqQT23rUojQBK0WAnXESkmK7iyp8VIQcsiqgF1EfSKbk2vcak0e4WQMoZSGVgCpU3BB1BB5i1jUpqn0HslgUrLTSPTmagA6g18eVdK15DpXEFzRAOoKS3bXTwrtqYBA2jq0X12HnDNUDDN6qP6ifhFWW0/wDK/bJ9t1+4mqrZi+oi/Zp9iilkPE5LxpljUnELUVhz5UYjDOKey37Cp8mU/lRnIDc2rOtpbWUIbOY1KllbhJLwAGHW12uxUdJa3W6uYkEXG8W8JiwoDECRUjOJObJkuqs8QIuekfUWHANe4ut3ckI1bCbD42NywV1coQGCkHKew28D5HsNPO2lZfu3tGYth2QspxEyEhbLeNPaUJb4pEDr8lR1vaY5U1BzS2K1RmnpIk+GGLDqwGSUWLHqvNcersdGCrfN3tYaqaul2F0MJvYl1GcW6pOUIRY3JFhbW57b1Q+kzZIhePEJ0kaXMjP7cXTZ0ZRl1MZJDkkWDE243q92Xt9cbhEmAsSLEa8RobX4jmDzBFSyXRfHXwYrvrsIQ4hBGzESAAByWKZcsajNxKWygX4WtrVbtDYJjSW7HPEwBB0DC+QkC1xYkEXOo1sNK1XG7oh5ZcQzXZVzRgiyp0XrFHO4Li57aDtp7CklwsmIMbxplEnWfpZpmY9QsRZVQZgb6ubd9Vjk0hJw2wGivz8a0X0Tx5sc545MOfdmkQfdWeOxXqkG4NiDyI0tWs+hvYrrHNiWHVlskfDrKjNnbuGaw9xqsuiRoDLY1HdRUuRajSkVIJGJ1ruemy1/64U5kPbWMU2D4V3a224sLH0krWHBVGrOfmqOZ4dw52qq21vAMJCHKM5ZsqgEAXsTqTwFgeRoOm2RjMdbFEJIGuAquB0agkZAG0HbxvrrQhByKWiLt/eWXGOC/UjU9SIHRfpMflP38uVqmQxLKAcqBgCUZVyHP8kkqRky/RA4C967FgEjsJ43hPC7qQv74un20nH4JsMelj60ZsWHEAfPH51mnfg6YxhXkPtx99nmlGC2kTJHLZYJJLZ0kAy9G7qB7YOhJJubG4aou9e7MuxnM8SmbBsRcgAPhzf2XAFmU6ANpyBtpcQxUKyqGGVQw1YlQFIu+YE+yeJLXv1ABx12ndXan9r7IeOUgylHw81wbdJlsJLaGzApJ7+6qwaf5OTLDg9GPbZ3hxDoMRr8GaY5EIF0Kq0Ya/ME5udr3HOrzdveCbDqrYYo8LDMcPISFBOpMTgExH6NivcKtMFsFsTs2eGUASxu8b2HBrlbgd0qOw7rUFbs4pipBVVF9AvAWsGU6Wvex/1cq2TpMfBUvQzWti7+4eYhJD8Gm/VzELm/ZyexIPA37QKJWOludYrLjI2foXUEMmazAFTrlI158POiz0b49xLPh5JmaGNYeiErAlGkMiiJWbUghNFueGnOo0Nkx8d2aAlcQkGlOBam9b0CRLzV4mm7nSl3t404pCxzaxftk+5qrNnfExjsXL+6Sv5VY47/ACj/AMdPtJX86q0lEGHVpTkCrdswIsWN7W4k3NrDUmll0NHselN6iYXBfCHykEwofWXGkjC1odfaAOrctAvNgK/Zm3GxTyRpG0IUt6yWwICEK56I6q4JFla2hBPApUzZW3IzB0cZERW41Je92OaTNoXJOZrniTfgQSrfFDr1dFLtSN22hNLMy+q6FUaNbMiSOQTne+RtWJYC+gsVBN67eHFxySqVBEYUsrOG6PpAWZppXa5nst2AudbjrXAF9tGSAByJHLORnJ6MZgBl4Kg4C1r1RWkxzKkStMysCzE+pQgcHIFgoNjl1Y5RoaVNsrSStl/6NdlqCZejytHDHBmbVy9ulmLNzJJi8NRR4TVLhUj2fg/WMXEQzOwUlnZmuzhR2s3DkLDlVEPSXET7Iyn2eu+b3gREA8eDHhxqrdHM9sb9MUMXwFZJHCmOQZEbVZWchShHaFDNfllN9CapN2d8YMSuVbIygdTgAo0BXkRw4cPInu/G08LtOBYnOR0JaNw7HKWFusnRHMCBwuDpoaEMJung1w8/TPLPN0LmIx5lRWCkqcthmBe2pPDlQfGSpjRk4hht/e2NUaGK0krgoAPZUsLXduAAve3E9lX2y8CqwRxEAqIwhHaAoWsd3VGZ4FXXn7gLn+K3nWz4KW9qnkioaReO9gBtL0SQrjoozK3RYkTsqqoToejCMqA3OYZXI1t7Ot603D4cRRrHGoVEUKqjko0Aqt30vE2CxlsyYeRo5Be1kxKiESE8grhL6cGNOLtrMQBDJe/ZbzLZaqm2kczVMexchVGYC5AJAva5A0F+VzpUWeEk8dKkbXS8L+F/z/KkuNTx51jDBIHdXb/S+6lOtI6SiAzr0gW+BofmzKf4ZBWleifY6Js2AZRdlDse1n65J8wPcKzzfxM2z5e4o38YX861H0cS/osY+gn4BVsHtYuQk7x+j3D4tRxikW+SSPRlJ4gjg6nS6m4NY/t7dfEYGTomQda5VU+JxKjUmEH4mYDUxcDy5V9Dq1Q9u7DixkDQzLdW1BGjIw1V0b5LKdQao96YsZOLtHzJstgGKK3UcZo2tw7rdqtbT+VaN6HNrLHi5oWIXp1GUa6yw3BQMWOZsjNe36s9hsBb44CXAY1opV1FpM4FlmFyGmQD2SygFl5OG5Gpq4zoZI8Qgu8TpOCLFikRzSKCfZXJmvbUkniBpzP0SO2TWTHZsg2X0e0cSpHUxUPSr9eIxo47tXDd+c1h0kJgx+Ijtp0rW0Ggb1o77W+6vpY4eOUxzDUqpKMDxWRRfxBAU+4VgO/UQh2m5NgJI+ZA6ySFQdTqcrDhc8arNehnNhdTRSbfkK9HJ8xre5uqfty+VaN6ItmxYxMf00ayxv0EZVhcdVZH9xGcEEajlQBtaLPC455T52uK0z0BxW2fLIf8ydiPqokafeGpMWzp+qdKvISf4dIDePG7QjI9n9JaRVHZklDKw7mvULHyYzAqXnEWLhXjLGUw0q/XjkYRP4q6/VokfeGL5BaX9ijSgctWQFfde/dQzvHvJgic8mGeSSPRWlwsxEdzxVmjKjU8RVKi9HEmyu2V6UIsS5TDYXGTsqF2ypEoCjS92lANzcCx15Xq0k3vjmEKYRo5Z8SpaJWJARQDmlmA1UJlYFeJYZRzIqdnbu4uYzP18JHOQ0s01unKKCFjgi4RKouA0mouTlJN6e9HW7cC4mfFwRBItYIDcs0gVvWzs7Eli8gsD2JpxrfbQeQQxbjZlUYjF4uY6FssvQIWBvdUhylQDawzHgNTxqLtbZOHwADYWFfhkx6GBpGeV8zg3YvIzNkRQztrwS3Oi15gouTWebwbe6Ob4To8pUw4WI8AzdaSRudrKpY8lSw1bWkYi2M7zbKOCKHpGYSKE6R+JnC2vJpa0nXvytJKfkrQ9sXDvjVaRpDGA7IyqAZMy2uCxuEOoFrNw5cpKscQpwZZpW+NnlfrAOxBDEXsHNrqg0VVGlhYzMThlw0TED1Qu8pN2Zmsqh2B9pQACygi+UDhcGM4xUqKY3JJ+DzbpYcL1g8lgfjJJGF7cxex8qPNnoFhjVQFARbACwHVHADSgbY23Nn4g/GJHfoyb4iVTGB0rTBc7hrdRRp89eFMbw7xyG0XSZ4ybtdVUhOCJIV48CzjtZUtoy0Gg3yYR74bXg+B4iMSxNIUICh1ZiSRplUk1kjJa5II48QR8kgakdpooTeSVU6oYAKDlUAasMwQAfKsL9mh7DS5N7ZFvdm4sL2+YMzN4CxF+Z4Ujxp/I6VAmZkv7SgAjiQNArDn3kUlsfHEpdnWwCjQhjcA6ADnxonxe+sii2V3YlVVMou7uudU7tLEnlep2yNxvhcgnxoSWS1ggFooxxyqo9vibs170v2V5A3Rne6UzLKzoIVLMcizTrEQrHNYAqb8vKtMwSY5F6RsL0icxBMsjgdqxsql/AG/ca0DCbCjC5WUMOFmAI8LHSpsez0UWVQotay9Wwtawy2t7qo4RkKsko6QEf3u2fPh5IMRiIkV1KOkrdE4BFiCslmVh4cRVFsDfWJAIJpc7JIsKzIrGOdXuIpi9sqk5SrXPtA2vrbRG3YF7picYn/PMnl04e1UG/G5bS4ZpemxGImw1p4VkZMuaIiQrkijQOWVWUFrkX0tc3yxpAc2x3aNuie/zSPPSvS8T41HxOOWTDmRCCroJFParAMKVIRmOv8AQqYRExpFz/Qp1qTmFYwH7cw4fBYhTziY69qjOD5iiP0T7WEmHhN+KAHxQZCPMGh3H9fCzL2xOPNG/Oqr0WbS6AxoT1Zl6WM/SXqTJ4gqGt2E1f6fpoGQ+ghSXxSrxIFM4eVXTWxBGoPAg8QarsRs7DrxV+23Syhf3Q9vdVaJFVv5svB4+AxTMEkW5iltrE5Fr96nTMvAjsNiMUx2BMTnDyZWeMhbxsGV42AYSRlurY5QCX9mzX1FattvbcCyjDQYJJsSwzCOOJCwX58jtpGt+bHzqJ/hLJjcrY0w4dR/lYZVMljyadlsO8KnvpckE1+pXHkcfwS9xN/8LDsnD/CsTFG8YaGxbM7CJ2jUhFuzdUJqBQfvrEcbL8IjwuLEUea8ssPRRsjgAsOkOY2OUiyk6cOFaxsDcTBYG3wfDxq36wjPIf8AmNdh4AgUO72bNlKMJ5zMxDSdEt4oUSPrFnUE5xoFAa4uwve1xmri0TunaAHdfcfF4lM7BYYzoDKTdtSCVRQSbEHiR3E0e7D3aiwOHWHM2ICliEOVYwWYufV3s2p0LFiLC1qDk31EUIXMQtrqOBIPYDrcsGFu24qFit+QuXMjrm4FrKLgX1LEAVxtTukd180pSZpGN2hiGXKscSKRaznPccLZQVAHdc+6gna+2ZEu3Qz4RrHrwoOja2lpFF4yDbjcaczwqtwW1HxIKQYWSUNoxiAAHeZB1R7z51JnweIhBLQ4mEkgAR5yG11AId4dDY5bLflbhWWN/Irkl0Tt3t5ZIsNmfJNhzpJlcPEytowlha4w9wTZk9XfRhWhbO27A0EbQ2WLLZVC5MoXq5MvySpBW3K1ZNj8LllDu8WGIsHKEQF9b3lhYFSx6oOo773sbbA7R6iRYYPPlFlEShhYcywtGgvzJArsxQa9xzTp9BbtzecBGuwVQLsTyA4k0D4QTYydigKm2XMwuMLF7VrHQzvo2Tl1M1gut1/dTEyAGd0gQsoKxHpZus6qOuQI49SDcByLaa2oh2fs1IIFSNcqqXsP9baknUk82OpPGtlzKKqAIw8kLZ+y0w8eRBZRckk3LE6s7seLHiSfuFScFsz4SyrqFNmHaEv8awPMnRFPMFjqthG221oHPBerm+pnXP7smarvZW0QocoM7sBoSB7IIAvbQak89Se2ueC1bKTdaRRS+jqOTDS54QkjFmRAqFkjsUYKNVDZXNjxusZve9A00WUBVe6C4BUAAqGIUgDSxABrctlo+rylc7W0W5CjktzbMb8TYctNKxXa/EW4a/iaqAgVhJBJDNcnMT1blvnE2uT30xipJOIYsbMurMNCGYi+YaXAJXnwGpFP1HxWYlYowDJKcqg6gc2dh81Rr5U1DMtNwsK+LxBlkLOIgETMWIDuLyMAxNjkyDT51q27ZmACKBahPcHYSYeNUXUDmeLMdWZu8nWjoCl7Js8BXa9VbNttFxUWGsS8iPJp8hY8gu3iXAFEUsq9Xq5WMZhsuHosPPDwWCfEQjuQSMyfwOo9wq1xCc6gJF67aMfP4Wx14WeLDv2dhqbKb342qMuyi6G2Nd6KmnXv+0UrIe3+vOgEF8maNxbirDzUigXdzFA4CUFsr4YiaJuaki4t3FgykfTo9wdjxrJtoRtBLNEpsM7RN3oHDr+FafBLi2GcbPo7cPeRcTh42HylBt2HgV9xBHuq92zu2mLCBpsRFlv8RM0We9tHy+1a2nZc9tfO+4u+RwUgRz6lmvf9Ux4t9U8xy49t/ofZO1ldRqK6vcrRCUeLpkjYW7WGwSFcPGEzG7Ncs8h+c7sSznjxNWDTVDlxyjiw86gYnb8S8TfwoKILHtobdVCUUM8lgQiqSTe4Bv7IGh1J052uKHMRKAziZgzXDzkai460WGXt1OY93G2cAL2hvjoRGoA7T99AAlfHuQmmEUnpHXTp2J60cZHyL3zMOOoHM1RRMCe3scj4nLDbIzMym4OQglmVB80m9j9a2hJa52TiBFiMJK1sqTpmvyV7wsfcHv7qC8gjaO1rqzA25ZWdNe+x8rVfLj1aPKwBB08+0GuGcrZ6OGC+215PoKeQKt24Dj2Dlc9g76aaSzqvAsrHs9koLfxfZQHi97JUyQxoZpcqkWlMoXQMQejN5bXCliSOK8i7ew+8WIkZI55JMM1wqRwxxxA6aXlxBYr2Wtc6W42rnyZoY/czmSbDaR1NiygnMVFwCdGK3vy4E+FSACRxNqHNm7Sljz5yZ4gPjZJIgsZBbMJJhGistsvsq7Ag35VO2Vt84jDnEoMOIusCXxLAjISpLepOW9ri+tiLgcKOLJHL7HYHrskbSBWO/INGT4CVPyqj21vUqO8K5Q6mzM+ii9jYDQufId54VcbRxrHDnNG8ZdRlLWyMSRYZ9MpPY4Q68L6VkXpBQJi5cnVBkfhcfJjPLvJqrXwzJhRLjo3N5JBJ2ZtVHgoGUeNr99dwu1uiFo50AGgDi9hyF8ykjxue+ssbFP8AOb95v50g4+T57/vN/OnjF/DC2a/JvS7Ag4tVB+Z0aeRbMR438qpThoLBRiLBRZRnisByUXXgO+s5bacv6yT99v502u0pbfGyfvt/Om4S8g5JGjybOhCs3wg2UFibxNYDUmwWu7mYMMnwlrF5uB0OSMHqxi2g4XbvPdQLsjB4jGyrhkZiZONySFVeszt3Cw05mwotlz4WS0hGEm4Fyt8LiTyaQD4pzzOh7zwpo6dN7M97Nf3bTQURCs/3c32hjRfhYOGvYCRuvh370xCXQeD5TrR5BiUdQ6MrqeDKQynwI0NBKibBbfjbuUrhhJ0WdTLiJQcphwymzWb5LyN1FPIZ24qK9uVgnkknx0qlTMFjgVgQyYdLkEg6qXYlrHWwS+tU+xdjrj8ZPjpbtCXVIIz7JGHugmYfKu/SMo4DNm4kW0JWtpRALJrwNMvJSozWsxmG9G1zhNpYpQoYTJBNxIscjQHkf1QqD/fQc4vJ/wD61WemLFn+1CFa2XDxA8fnztbQjkwoQjx7DnfxufzqclsrHo0E73J+rbzFK/vin6t/Nf50BDaR7B9tK/tE9g+2kGpBrgzYVlm8U2fFTt/xiPcpEf5VqMDWFzwGp92tZBiJC5zc3fN+8xatAZdncSvVPhRRu9vzPhkyEGZAAF6wVktyvbrC3bqKG8QL2HaR9mv5VPii0p1kcOjo+ysjdhTJ6T5D/kN75R/8KhSek1yCRANO2Qnh4KKHsToCewXqBLCVjF+z+vtNUjmkyOTBGPQX7D2rNtLGYWCUKIJZQrouYBgFLlWa+Y6a2uBw0rb9p7IWDDZUUKAAAAAAAOQA4VivoogH9q4IdX25CdOsMsElgW7Odh7+Vt83p0gaq45OXZy5I8XR8x7WwpWWVgpt0sgvwuelewHkft7ib/dvCoY30Dy8BeToxCbjUqbNflqLWJsDxqk2vJ6yZdPj5jz163Pl/XfUWHEnKra5h7JBsQDbQMNbd3LjwuKhpydnTv7ao02PZWFgAlfFsGX2Ui4DhdXmK3YW0sFXgOy9O4TbUWIJiXCfDkuCypJiyRrYMczFOPeo7xagjZ2KlZiUVZWyhWVlQOBe4uGU5SDqGXLw+VyMoNvYx3DRwRwHLlzEg34A9VQq62B9w7rRcIQ6ivy+/wDIqjJkzevdbEyhWXCyGNQAIjjC4AWxCmMxlR2dVr9/KhkbxiJ0jTCfBWjcSNGXld3K8NZCUIzWObKSLAi1q1Ld2bEZPXvEx5FARp3gk2PHgbU9tjA4TEDLOkb24EgXB7QeIPhXOuP4/Gv9DOAObL3ow0GGSTGO2Lxc2e0RbP1b2y5GIjjUcL2119rWhHfXZckxjliw8KK5YiPDu7uL29tDZQB2qoFyO6jH/DzZ7E5jnDACzuTltc9RicynXka5/hZhvkYvFovzRMhA8CyE/bXQ8qfQqx12ZdHubjW4YaX3gL+IirXBeizEPrLLh4B9KQO37sdx/FWgL6Kof/V40/8AOX8o6Unomw3ypsY/cZ7fhUGt9x+TcUCsPomwwHrMcSfoRoo/idqZ2juLszDoXfEYh7cg0fWPJQFS5J4ACjgeifZ/6uU95nnv+Om9kejKDDYozgs4FuhR2ZhCctme7sczE3sdLDv1pXkl/F/YNLwMejvdBcHHJO0fRyzWshJZooh7MZJ+UT1m5XsPk1cba2dHLGTKBwq0xE6qLseFAG9e9oDBF6zMcqILXZjwHd3k6CotuctdlYpID8VHJg5v0N5I3c5QkeolJ0CmI3R73AsRRrjY8bHhzAsEMbTNH0k+AywMuoEhliYWk6pcZlPGxsKqd1tmlNp4R5WzSFZma18q2VEVVHd0janjflWl7TwdmuOdd6tKmcs2m9Ejd6BURY0AVUAVQOACiwHkKafab/2ksN/VnDyPbtdZIFvfuVz505sd7G1Ve879BjMJiToqyGFz2JiAIwT3CUQHzpbFYUMKXE9ekXSqrau0+ghllPCNGk/cUt+VEBgu/wBtMT7Txcg9npOjXwhVYfxKx99UiNTSXIBbUnU95OpPmTS1rMoh8NXc9Ng169IMG+18SUwk7DlG1vEqVH2msxVdUHf9wNaDvRJbAy9+UeciUAJ7Y7gT9oFCPRSHf9B5Eu/gPtP/AIA86slGlRYFqTI1hSNnfBUQMcbi3aQPMivYk52RBzI8hqfyrkwuR43+w/8Ail4Bbsz+4X7BxPn91OtIjLboP/RRhD/amG7Ejne172GUJcrbqk5+0k8wK2Lew+oNZp6F9lsMfNIykdHhVAzAA+ukBBsNQCIjbNrrfnWi73v6oiujB0jzszuTPnDa6+tm0IJnmPAajMBcNxPZbhp23qNsYAtlIBFyLHsOv51N2hHeWYk8J5RYk63a+gtpbW+utQdm6T+X5j+VQl2zuxe2Iebm7hxYxJi0s0ckM2VTGUFkZFdCLqTfVgddbUUx+jqYcce5H7BQ3vs4+yonoymy4nFL86OJ/erSxn71rRo7XpW7OeVxk0gRh3Gto2KnYdwVfxBqdO4ENvjsUTe9zInDs+Lt+dFbDXnXBQF5PyCU3o7hKnJNiUb5xkD+astvK1ZnJvHicOVAcOMqscwI9q+lwe7sreWWvnfbq6p+zT/cKKSfYVJ+Qm2d6UALCTMp8x5iiXA+kFG4OD76xWRattiQKVNwCc/AgajJ39h/rhRnhglaCsr+UbRFvovzhXp99UtxHnWTiAdn8Dj7jXJMKrCxv/1P51L7P6j814Cvefe0hbKczsbKO80K7v4R2xsTzavlke978AEAGgsBnPDxpqPBKGzXLG1hmztYHjbsqw2KQuMh0AzJKugI1GR7a9ynyq2KCh0TnJyCXZ+JH9oYVgQRlnS44ZlaHMPEZW8q0/GDMoNZNu5hEk6SJmKywYiR1ysBIoLlw4GvVZZMpuCDcitAh2m1teFUm9kiXh2KNepm29nJi8O8baq6lT22Itp2EcQe0VS4Xb8UrMiSRuy+0EdWK34XAOlTIMaV4UiMO7n7ZaWNoZz+kQWST6Y+ROB82RRfuYOOVCXpuxMkWEjyEgSSmJuwrJFKpvVxtLC9JIssbNBOossigG6k3MbqdJEJ1yngdQQdaHfSe00mzS07QkxTRODEHXNdjEcwcm3xnAE8ONMmCjJr10UmuisUHAa7SVpdKYJN7pP0Rh9JPxg/lQPCOv8A6R95oz3v/wD5R3yIPxH8qDoB1j4D/dSLoviWyfCK5O1KQaUzKaQ7vgjzE6AcW0Hd2n3CrPCQgADgNBfhYeNifIE3IqBg48zE9nVH5nz091Ws/UQtY9UXuNLHubttmsKZ+CN6cjXvQdgAuFxM4Hx05VTrqkKhAdST7Rk5nnrV9vVLdTU7c3Y5wmzsNC3tLGC/7R7yP/GzVU7fe6t4134lR5MnbMF2oPXSm/HETaa6WZBe3A301GuljwFQ0FplP9cqlYw3lc6azSnib2znW3AqfndqkchTWI9oeNcT9z/meniX7NGlej6S2OH08O4/dkgb8zWk9JY9v9cKyvcua2Mwx7VlXzjL/egrUQb91IyGZetjyzEmvZtb21/lTay606JAaJI40pFvEVhGJwnSui3VfVp1mOVeL31PHloLmt4U8PH86+f9rY2SMRZHZboAbHQ2vyOl6KMEWD3awgAuyyN25x9gB0+01Mj2LGiuscZIYKRZlK3BJIdX0INl1Go1tagH+8E3NgfrIh/KvLvA/wAyI/6LfhIrTxOapm5IKZN3ZRewvrpc2IF9BfPqbc9Kb/safmnvDMfsANUKb2OPk/uySr9mYipKb6NzEvulP5g0eE/+o1otDsqb5jd9s+ncOrr9lRxsFp5ooZFIBvK9zqETqgA2BGZja9hoGqOu+x7Zx/qib8SUWbjsZmediT0jBVJAB6OK6DhoLt0h07aeEZJ7A3ogHdWBUx85hjyQ+rQZdM0cPSOwPEnO9ifoVK2vuBHFsoSBAZVgWQk3N2VVkbQm2tmHvoh3j2Q0OypY7hnlaVmI5tM7H7M4Huo22js8GEIQCuXKRyItlI8LVWyYHQbjQzBHQGJgLK0DNCwU65bxkXHcaj4/cVV1fpZf2k0z/Yz2o22QmUgAWA0A8KtMThA4pW2GzLNjbrJKsjYcy4d4pDGwjlcXsAysVJKEFWU6qeNCnpDnx8TJhcRIrQOudWEaq0uR1NnI0DKQuq2BB4a6a1szYj4fGO6gGKVbP2h09hrc7qSp+qnfQ56ctlZsLh5gNIZsrHsWZcl/DOsY94rdmMatSgKejw9+YqQuAPaKRsoQgKXUh8ER2UjofClsJc7364Ze6RT/AAuKEsMOsfd+dFe9Z/R1H01+5qGYKRdHThQ+TpUbENYG3Hl4nQfbUhqb6LMR4g+WtBHVLrRL2bhrADsq/wB2tk/CtoYaE2KGVS4IBukQ6ZhfiAcgBH0hfiKrcKlq0f0M7IDzT4kg3jAhTsu9nkPjZYx4MaaG5EM+sZqG0JLKaEdrn1Y7zRFtmbS1Dm3WCxAnlr5a16MOjyfkwIkmVgb6O54m1y5J04Dlw7K5ivaFJwjXYnt189aemW7rXnN7PaiqhRoG5FvhERP0rdxKMPzIrTOk7KyjdZ8s8Bv8oDz0/OtND0jOfOvUSj3nnXQNdD+dMiS4rxltWOclRHh4/nXz/vLGR0fZYj3qx/nW9BtLg8bWrEt/hae3Y8n46eL2AFDSSKWRSCK6EIJNcIrtep0AQxsDW27pYHoUij+YiqfEDU+d6yLYmD6XEQpyLqT4Kc5+xTWz7Laz0Qltvil8Mg5GWEec8Q/OjFkutDW8GHMmGXKCSJYGsBc2XEQsxt3KCfAGiZOFR+RSBGMrVYxyXqBiF1pzDyUEzE0pVZvPsUYvB4jDn/NjZR3Na6N7nCn3VZq1KpgHyVh3uATxIB99S1NS96djjCY2eANmCObG1tGAkAt3BgPdUBGqbLIezV7Me0+dJBr16QYs97W9VGO1/uU/zofhq+3w9mLxb7lqggofB14uh8rTmGj50mnYDQLk8Gy1ufo12T8H2dFcWeW8zeMmqg+CZB7qweT2K+m7WWw0AFWwrdnH9ZKkkVG03u1qFd/8T0eElPZGw97DKPtIomxXt0Eelk/oT/WT8YrsbqJwQVyRj+AGtOzH1i0jA8aXJ8Yted8ns/uhZsOT1sP10/EK0wPWWbGPrYfrp+IVpwpGc+ftD/TWrvwq/KozHjSYedA5yeMQLDlWOb8tec/Wf8ZrVIj1qyffX48+LfjNPDsDB40kilV0V0WIMkVy1PsK9am5GLrcaDNi1PzUY/Zl/wB1ajgB1hQB6PF9dL+z/wB61omDHWFG9GCzZ8ugBq2iOlUWG5VdQ8KmhWNzio6NY1InqMKDAWEElP1BgqatMgGAel/D5NqSm1s6Rv49QIT5p99BymtA9N4/T4//AG6/9yWs+WlZVdDymlXpC0qkGP/Z"/>
          <p:cNvSpPr>
            <a:spLocks noChangeAspect="1" noChangeArrowheads="1"/>
          </p:cNvSpPr>
          <p:nvPr/>
        </p:nvSpPr>
        <p:spPr bwMode="auto">
          <a:xfrm>
            <a:off x="51609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pt-PT" altLang="pt-PT" sz="2800" smtClean="0">
              <a:solidFill>
                <a:srgbClr val="F8F8F8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4" name="AutoShape 17" descr="data:image/jpeg;base64,/9j/4AAQSkZJRgABAQAAAQABAAD/2wCEAAkGBhQSEBQSEhQUFRQUFRQUFhUVFBUUFBUUFBQVFBQVFBQXHCYeFxkjGRUXHy8gIycpLCwsFR4xNTAqNSYsLCkBCQoKDgwOGg8PGiokHCQsLCwpLCwsLCwsLCwsLCksKSwsLCwsLCwsLCwpKSkpLCwsLCksLCksLCwsLCksLCksLP/AABEIAOAA4AMBIgACEQEDEQH/xAAcAAABBQEBAQAAAAAAAAAAAAADAQIEBQYHAAj/xAA7EAACAQIEAwYDBwQCAQUAAAABAhEAAwQSITEFQVEGEyJhcYGRobEHFDJCUsHwI3LR4TOCYhVDc7Lx/8QAGQEAAwEBAQAAAAAAAAAAAAAAAQIDAAQF/8QAIxEAAgIDAAICAwEBAAAAAAAAAAECEQMSITFBBFETImFxgf/aAAwDAQACEQMRAD8AjqKIFpi0VGr1jzz0Uop4r2WiY9FKFpyiiBKawDAlFQUqrTgtGwDgKIBTAKeooBCKaOhoCipFsUrRrPZJo6W68q0cJUZMogaijK9eFqiKK55IqhJp0V6KUGskazwJFPF2h5qGzUyjYtlhhr0nSp73pEGqO3diirizSuHQqRKLRTC2tCNwUM3adIVkpbpjWkBqOGo6NRoFnitNogMivKtAJzlRTxShadFdVkjyiiqKYooyitZqHJbo4t8qGtSLZqbbGoabMUot0U0q26KmChipTwlPSzRRbo7GoCLdHtrTltU7u621goKlFFBWiqalKNjphRXiKQtpTe9pFBjbIfmps0yafkpqSBbY004W6TuzREtk0WwUMe3pQ7ds1L7im91SbDUNApe7oqYU0QWqyZmRysUqtRGt0IpFUQjHh6cjUILTgtakAw4WnhacFpwWjYRuSiKlOW3TwlDY1CqtEVa8tujqlK5DpAwlHtinKlEC0mwaPKKdTloiiimBjBtrR2w7d2zjIIUkF3CrMaSeQpgsAmYE7TGsetM4lYU2rmf8ORpPQAE0W36Mkr6ZnhbtirdxsQSpW61rPbYhRlKkNaIEkFSeRnKJ1FaDglm+MOn3kDvNACv50yjKxHI9fOh9ksKbmDCuxIDZwDrlCkgFTyOh8t+UzbOSd+kV53xd55XNviPS+VKEMSgl1g2WkFqjIlGAr03KjykiOtipKW6aaNbNRk2yiQnc09bVeFOiptsYYaIlsRTu7pe6NZswq6UK5rRVFKbc1oumZkYITS9zpUu3bp5w0035BdSsFuiqsVJGFmnrghTPIgas5wBT1FJFPUVUUcooi01Vp4FYwQCiIKaBREWkYyYVBRVFMRaKq0gwqpRAlOVaflopgZ5Fqj7b43u8Kyje4Qg9N2+Qj3q+ArB9v8bmvLbG1tRP9z6n5ZaWbqI+KO0kbzguF7vBoBuUQE+kfUlj704prUnAW4wloHfKs/CvZKh8R1D/AKW+X3IBIpwomSvZK7LOSjyAHejJbFCCRRVeNTyqcv4Mgvd0htmuddrftCuFhawhCgnL3h0Lf2n8q+e58tJV+L/crtm3ihnNy2LvfWWuNoxIzZzqQI3EaVyzyaHXjwOf8OiiafbWg4UmGUnNlCMG0lrbzlJj8wKsD6A86Ohp4yUo2iMouEqY/LS5aZnpCa2oNgoMU9Xmo9KKOoNg7XIpne0KaUVlFI1nPAtPVacqUVbddFkqGKKeooi2qItqtZqGBKKiU5bdPVaXYND0FFUUxRRVFKMPUUQLTVFFUULMIqSa54vDfvGNdrjhLffMSzSSVVzAVRqdB6VveJ4dnsuqMVaJEaSRrl99qwCHxEk77f4qeSV8LYv1to61h7lq5a/pGcvLY6b6UHLXO8Fxl7ZhTJ+AVR57kzU+z2luSsMTLsCfICfrp7UsKiqQZpydm1NqvC3XIeL/AGrYpLt62htwHZVY25ZQpy6awTMmSDtyoXCPtWxiT3nd3gR4c65WU9SUiR5fMVemS1OwhKou2vEVt4V7c+O6uUAb5SRmPlpI96zPC/tktkkYm0VhWIa1LAkDRSrGRO0ydem9Rm48Ma/fgZQdMpOYjLoATp/DSydeQxjbKC1wDE3HDkFVnSFDxBkErOu0/CukdnOEd7le6ihAgUW48Nt1lD3OkqjAAxU7slw5QoZtSdhWma0iKzGFVQWY9IEn4AV5mR7s9THPSNESzbCXEC/hNh0jytshT/7MPeliqfhfGBiccrW2bIcOT3bIUKIXtwxnfNrEdKu4ro+O6TOP5K6htKBShKeEro2OWhuWlFs0QClBpdhtQXdU7uqLS5qG42pwrF/aCACLVsz1Y6D2G9Ownbi7lBYIeuh+gNYa2NamDarOxlFI1fE+3d1li0Ft9WHiPtO3zqjPaLEMIN+57MR9KrmevA1jUjS9n+012zInON4Ykz71f8M+0JHYC6mQbZlJYA8pETHxrn9q/B9QR8aJhbmVsxgxyOxncGp9VhaTO02cXbZQwdSDsZHPapSiuY8P4hbus9onQbeZ00H85TWpPH2tFWJzW4ysNMwO0g9fKpfnp6yQzwcuJqVoi1iz9pNkXQuVgnNjoQfSri123wZQsbyrEyrSH06Lz9qrsyOpoVrH9ouzlwOz2kLITmIWCykzICbkTrp1p9v7T8GWA/qAGfEU08uc6+lanh/EEvIHtsGX+bjlSy75GVrpyx3IOWCn9wKsfMzrXrOP2jRQ2UHqoMk/I11TiPC7WIULeQOBtMgj0Yaiue/aXwC1hMPbu2AylrndFSxZQGt3GJAOoPh686n2yikjlN+/nuk/qZmPuS371JN2oVrmepgeg/nyoublXWnSEDWLJcmOX15D9/arjg9u7ab+mTO5G4aPLrU/hPCMtpP1MM5P92v0ir3hmDC3UPnHnLaA/OfaufLJ02VxpWi47Fccv3LuRoVVXMdCDoRpW443fz2CtwhbWdBdOv8AxzmYadYy/wDY1l+DZBfQ5XNy4MrvIy+AgF3naY850517tDxJrl17a3QbQK20CE5SZV7jt+ohUgctTXnwi5yO/I4xX9JXYq6buLxmK1yvlS3IiLedlVQOXhSthWU4Hxy3acYeFUNLSNIbUkR08RPlNaoGuyK1VM87J+zHA04GmUtbYSh016kmlobBo9S0k16tsaj5cRaOrUxTXmau0x46mlLUiNTKBgopbn4aGgpxalYRtliDI3GtajAcWW4jLd/FlO2kx184rK23ysD0+dWuGTMc4gS2g0HLkOfSKllimulINrwN4lgyCTvznqDqD8KqXc86vbt3MgXmJAPVf0kVVX7Xzo45fYsl9AgavuC8Yu20YWrjIeoMe0bVQotODkbc6LjaAnRo8P28xiXAWvOwU/hMcusDWrH7Qu1y4vBWFAhxeLMOWlp1Uj3c1jLjk6nehcQxEqq8lBPuf9UNepg9EKpXCcH3t5E/UwB9OfyqCbkmP551sOxXDde9PKQPca/L61RsBqO5A2/g5ComPvFF8Jhm0X1309qsjUF7Oa6GP4be395HiPsCvxqbVjRdFrxPiPd2WAgsxXXSXbKFRdOUn5k1Q4bGgd406W/6anmzn8bAdS0+3yB2g4jl1U/8SiP/AJbkqh/6jM3rlpnB0Wzh1u3tgC6g+ezHzPIdPWjGCiuBcnJ2ydgcQVuLdvHKzSEXmqDV2bzJrpHA+KZgBOjajy2/z8a4dbxzYm+999EQSdfwqD4UB6k6epmtn2R7RNdOsKF5jnyCgfP+amcbVAR1gXK8blV+ExgdZ9j60bva4m2uD6kvPS95UTv68L1Cw6kwvSZ6hm/Tu/0rWbU+alevEzS5KS2telZEU0hMCnMKYwoMwQGvZqQGmsKXyEeaJ968MDlqPWo4pDbrNGJH3skzrRr14MAQI6+vlUDNGlPVzFDUNhs9NLU0GadlogEDVW4y9JNT30BqsZMxo0AJg7JJHViAPjp866lwzBi1bVByGvmeZ+NYvsvw8tfRiNFlj7Dw/OK36CksIhqFjbwRD6/MmpzDSqrF3QzleSDMf7jOUDznX2pb6Ez90i45V9FB724fQQqj2IH/AGovH8aLyoqGZMZfTST+wqDxg5bYG2clvZdPrNVKYllHh3Og5nXQR51QBK4heyAYa2ZAIZyv57hGw8lmB5yelangtv7taJ8LYloW3ZkSpb8zLvpv8N+WSsXe6nIwN381zfIeYt+f/l8OtavsqECEr/ysfEzEkhecwdST+qs2FG24TxAYSwO/djqC7wWAdzzPT26VfYbiSOMyMrA8wZFZLtRau2sIbqW5sgopYwQWLgRG5G+u0kVlsP2hVVBtg27nMqfDof0ncEVzzhfUUUkuHXDfpq3awWA7cNtdXMNsyb+6H9q02F4mtxQyMGB6fv0NTcKHXS57+l7+qsYmvd8etDUJw80qGnstMiu1eTmFIprClBpTTgsBmiiI00JhT1NKYIKVgKbmpveUTCMtPVaGWp6NWMKEinCkLUxnoGBY94AFM4TgzceOp+QpmOefbStF2TwX9Jrh56Cg3Ri/4NhAgJA3geoHP4zV2g0qHh0iB0qR3kVztlYqwPFMYLdsseQJrN2r7KwRvxXRnPkX0T4KB7mrG+/f4kWv/bt+Jzy8ImD9apMLe77FPebZQzKOgUeEfATVIisrONYjPdaPwg5F8lTQf596rRdjXny8vOjXGqKBJ8qoKXF7s1cBW6wZLV1jkcQR1AImRprW17K8B7tS47y8qwzLGVdOZ1kjWqfE8ZY2rFv8iogPUvAJb2MD2rW8I7xcuQtrtB61B23RRUkavjyf+ocLu20XuWQC4q7q3c+PKI01j6VxYcOYDPHh0kjlNfRvZ8f0lDBQdNvL964Wt1rT3JkW2dwJEiC5gT0jrRTcUalJlIrFWg8j6eVXnAeLm2/kYnzg7/Cj3sNYu7nKx0ziCs8swGwPUfKodnA91cCtsTvOnkVPOhupKg6uLNjZ4upbK3h6H8pHLXlU/NWVGUAhp6b6GNvQ/wCqbh+M3LRH57em/wCIDaR1FSTKNmJuaGmqNa9ceTT7QrvOUGU1qVdw6sua3uF8aHcEbsh/Mp3jdddwJobXQPX0B+tC70nck+u3woWYDdSD6U1a0V/DWb4NzOlt38WXN4VP5w6k6CZKkHYxl51U3OGmCUIcLuVkx5wQDHnS3YaoAV/z7UJlqxwmLuWV7xZCkwSRKMcp8J66E6VLwndO6uRbWfFEwM3NWQ6R6f6oOVGUbINvheawbitLA+JI2T9YPPUGRyGvWIXdNBIBgbnkJMCemtWeL/o4h3sFTbRgwUtup8RXqRuOulXHCrdq8jqgFtrxhLZZSgzrGYz4jknRR+bnGtK50HUyGerfB9k8ZeUNbwt51OoIQwR115V0jsd2GwVu8FuHvL6wwS8pU9Qyo2jCfWuh8WxN+0UNsAoSAxjUeQG0EUXOgKJwgfZtczFcRc7qGBy5CXIJnnAXQkTrqNq0DcLs22S1hmY2wYGeA2mpLRXQ/tGScKtwDVHWTzAaB8P8CuYYZyzmDqFYn3Kj9qG1qw12jZXOC2Bfw9kEkn/lIOjTrAOwI29/KpnHez2HtsUHeJI0IIcAmYJVtSNOorN9jnz4m0gJJz6hiCVIBJ1000NbftXcDXrYUjNGU+UkRP1qL6rRRcZibXYk27FzLfRmu6F1SSEI18LMDOp+NUJ7CZcwt4pSWEENaZfUSjNXQG7L5/H3gKddEUjmcxJJHtVxw7gdlQhRA2s5jMGPf60yyJeQOJxviX2U4+2neC0Lq9bLd4YPPJo3y51jDbg/t0r63v4wW0Z2GijQDmdgAOpMD3rif2qcHsDFpdUC3eua3bY1VmG7j9JJkEc4nrJ/Kqs0ccpOkZi7Zm2vkgHvqf2rW4Piot21bvSilVMCZOYTGm/p5VjrXaXuCUCLdQmCrAhH6bGQQYgg/WttwjgBuWpxX3fC2uSyxZQJMhmcCNTrrvUckq6Xx474b7sRxXvAAbmYkZgrqyPE7qT+Mdd4rmWNwiuGyncsMp2MMYidtIro3AsBat2rb2XzojKUcayAYIB56Fh6NXJ+KcSUYnFWjAQX72RgdY714A+IpItzX+DTioS/0S3w1FMSyE6c8pkc52qyw2GIQLcgxsRqP55VBt48RluwRJUPybyPRop+GuESVfSNieQrNy9gSj6J9xYBBEq3McujfzpVLjbeVhzBM6HSf91c4XFQOo+Y56dakYzDpct50jnqPwhhqQw5f7oKerFlC0c1tPUkNpUNdKcXr0bOUK7Sak2cA7LmAEebKJ9ATJqLbFTvvUGBqBoIBOn7UJOgxSfkReHPyIX3Uz6jnT8Fwps+tzLAJOQENvpH5dflQMTiW2ED1IHyr2CuurjMQRrMSeUa/wA51NyY2qLjiGOV1NloCB80AlZeIzZVgczy51Um1hwdp9ST8qrsVaZrrHkTO8ae4pzYTTwzPmQR9BSW0MkvouExqAaaUfBcUC3FIA3HSD69aznc3Og+NSMIjhxmy785j3jakdvhRNJ2dn4xhLCpYRgFW94bdyYOHxBANl0I/AjHwsBpqDyrSdneOG7hLTXtLgBtuDvmRijE/Ca5kcbeutaW9AyFWVSsKG0yuQfxRynTyrYdorYwQRrlgX7Dg5nVmS4rmSzQhgqSZ0E1CMZpajTlBytGm7RX2fBP3Sh/CsqCPEk6wT6HSuJXeMCxeYFT4vABsVMmAwPrHtU/iOPszNpynMLcuTvrowj6VWX3W8CbohlGjBgwIGsEjlXXGLS6c7avhsOzWTDYhL5ksYJ10AI2HxrQXsO1zF5lOZLmqvByAkbN0IgiPSsBgOJgoT8KZhuKXM3gZgfIkfSpbPwVpHdreGUWwmmwEGNx9dTSYvFJYtSQYkgKqlmLHZQB1rK9jeME2bj4sr3doA99cIAE7qWPtFVXGftUs3Wa3bt5reoDtuTBGYL0IJEHWDy2pZNI0YtuiFx/treCtmDKwMqphQpOgiCdY0knTkAax9+2HhrzFncySTz5AfpUbR9a0F/hK49Q1u8tnLAVLg0JVdNVOijMJYz+IbzWb4hwDE5oyM5nQ2vGG0DShH4hqPjUn4SOrGkrZn+J4YZgQBFbHs/at3O7t3pW2VZmYBiXyRlsdVDa6nTSOZrFY/EaaTp10IM6yOVazszxdEsgNvlIBGsTO0/7pp3rYipTN72h7TtY4abiqtrPcCWFG4QAnMPPwn5VxX7y2k6jfWt1x/tqMQSHsKyKJGf9W0gDaBAgdD1rH3cWjn8CCOS3Cvyaa6MMWl1HPmkpPjHi5bYblSeRGntFHw7ldiCPcfKgKllvysnmtxXj2jX4in28I+yvbYcpYISB5OQfhNUcRFIt0usvPkDHl1FWfDcRqYIBaDlmRmGxiq3BXGyqr934djnWYPI6wRUsYIfiAkeRkgnoRuK5pR9Msn7RiblogwQQeh0oZWtvhLgveB0BGv4wZHox2qPxnh1mxagWwXc+EliSBzI/nOrrIvFEXj92Zi0yqPFJ6AGPjpThjnOiDL/2P1AoXEtABz/m1NwTTEEzsB51SxBbuBuHWflpP70IWrqwPBr10q1UGSPzAx7imPaBOvL3obMNES3euJupPmjkfKYNBu8QYnQg+TAKw+WtSLtsjrHx9oqFj7UkMRBj/VFP7NRLsXC4lSJHLafrB+VEW4jaSQfUAj2I+lV+BzNcQD8TEfXf96kpbVrrA6/iA9QDqPhQcUzKTOgdkuO2wi2cUvfKkC1cAC3LazJRjPiXXQHb6L9qPbfvrKYXCT3SsTcu82yzCp0WTud4GgrE4K2N9hPz61OtqFEnxAmGHUdV6GKmopOx5XRnFsK2rlvPUaeopLvCOanMN5G/uOVXXGuFLZuhQQ6Oq3EaIz222kcmBBB81qqsW2RpQkQevL0qqkidENAyHwuV6gE/SkN64d2Y6/qI+VWFvHd4SDbUmd41001gTR8XYgwFg/mE+EHppvTUAh3+LXmAR7rsg2DMWAPUA02xxDLvHrLfsakLw7N09KZcwIBikeNMeM2iyXieoIYgCDAOhIgj4ftWk7I9r8l1FuwVEhYWXa7caAwA/SGOnTMOYrG27K6TqJAIPQnWrLidv7uveYdirI5XNpmVgVII5CQD8POpTxWqKwy6uyy45xWxcAU5HvoXW9cWSLpBVVJOzfhY5hvImg4G2rKVtxbcwEP5S2mZZjwtB0J09N6yVhuu+9T8FiisiTG4IOxBke4POn/GtdSbyNycicuHW2Srq5ZdGVzMaaGVgkRBBmNaB931ER4pjNyjlrt71qO2d6ycPhbtoEXSmmgk2pIYvzjOCV8i21ZNbrP60YytWK1TLhuEstkXdY/WrBlXkA6qZUefI9ZqHfVtiWBU9ZI81nlUjhGJZGHzB1UjmCOY8qk8SwBtSyybOcqrne2ZOVWPNCNm9j5qpO6YzXLK0nXxJr+pQsN5lCBrVxhu7YDMEzR+kISfIg7+RqkbiUeFl25jSPSmffjprTNNgTSOlJZQHwgr1iCPcGsN2rxx+9NJ0UAL0iATHqZqfa4i8+GR/wBjVP2plijHfUE/T61DGv2LzX6lViLhua+9Cwd3K9Es7Ggpa8ddSOc0mCkAGB5npNOuWQM3PfX+elH4akWoJ5Nr58hVfib5HhOgJ38ql5Godh7ebw8p/wA0/GcMBBjYf/tBS5BnzqXev/038xHyisYoMBcFu4HJk7ADodDJ5aVKSzluwCpgyNQJXkdeqn51TYb8Q/kVfDEKxUqPEBB84JCj1yx7+tUbFROTA923IrupHroCOR+XQka0e7ZESNv3qvwtyRvUrDYrwkR/JqLKroPEEugt87ZLp1E/jUHoYBjqKqbj5ZPkavcNdBIP/kvxLRVDxm1lY9M0fM/4p12hHwj8PvFSWG+/vO9TLd2TJ9feqyyeVTbIqqJMm4V+tLilH+aTDRMU66uYaakfyazN6AOBTu9GS5bbUOAwPMOux9wSKfetFU1Ek6ekVDxd4IubnED1oMb1ZBTepVhtddqh4czA5ipBtn+c6IC4xOMe9lLsWKoEUmNFXRV06U3DADSoti7T0fWaWhiyRyCCOVXHD+OZFhxmWMrLplZejA8vWqG3cmmXCI1qcoKXkZOi6xeFKqt60xa0dCIlrTfpnmI2Plr5xO4Rzqqg+ahT9Io3CuNZFS2vNgWmMukgKZ5EHWo3FntreuLbytbzNlI2iZgHy29qRJ3TGtUWiY20TMQefSajdoLa3LUqNV1/n85VT2saQdDr8akrxBzuT+1T8Oy9WqKRDT8Jbm6OlScXh4OaIHPyNAtiCPKupO1aORrV0y+tGFAHLX3qDxUE+IjbT/JqXhLgjWo/FG1UKdDPpS+xgNq3nyhetS+IKEUhvCFHrPvROBILas77Aaaa+1QeJX+9YA+FPPdjOk+XOh7N6KC20e5NTME0zpy3qFjBlbKOR1jUU6xeYagkRVasSy8Mj+oPIOOjdfff415rvMHQiqy1jnB5EHQggjMOhg6eo2qPfU5vDmC7gEyR7jf1gUuo21Gh4bd39QfgdKh9oLqlyFP5if8AE1UpZPn/AKqXewgRQdfP3rV0GwHB2yQf5zqZbBBj2qVgLIy6cxI/cVKXhojMTrv5fGnFI+GUf6qThAQSP1an0oFqycxO46ip9y+qIJIAHM/Kgwoj41Y3/k1m+JkltoAqZd4iXaeX81oV5c3tQsarRVoxB03qwtcRAHiFR+6+NPNmRTMQmLxZOnypG4kvJfnULC4PMY2qxXAAedLYRn/qRMAaVccI4HdxDAEhF/U8n4DeiYPhKrDHwg8jBJ9DE1pMFhgGXQqjaMRPwPSoZMrS4UjD7KnivZc4VFuSXRiUZgIyuD9CCImoluxnEi3n9CJ28jNb23a7/CXbGYEkwwI2AbwEeY0E1hsC4tmIhttanjySad+UUcEnXo//2Q=="/>
          <p:cNvSpPr>
            <a:spLocks noChangeAspect="1" noChangeArrowheads="1"/>
          </p:cNvSpPr>
          <p:nvPr/>
        </p:nvSpPr>
        <p:spPr bwMode="auto">
          <a:xfrm>
            <a:off x="5618163" y="92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pt-PT" altLang="pt-PT" sz="2800" smtClean="0">
              <a:solidFill>
                <a:srgbClr val="F8F8F8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ângulo 17"/>
          <p:cNvSpPr/>
          <p:nvPr/>
        </p:nvSpPr>
        <p:spPr>
          <a:xfrm rot="21157394">
            <a:off x="405680" y="1522057"/>
            <a:ext cx="8621820" cy="293926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pt-PT" sz="3700" baseline="0" dirty="0">
                <a:ln w="900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27000">
                    <a:srgbClr val="000000">
                      <a:alpha val="70000"/>
                    </a:srgbClr>
                  </a:glow>
                  <a:innerShdw blurRad="101600" dist="76200" dir="5400000">
                    <a:srgbClr val="6699FF">
                      <a:satMod val="190000"/>
                      <a:tint val="100000"/>
                      <a:alpha val="74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 Lei de Deus defende e protege “o homem” como “imagem de Deus”… E profanar esse “templo” é - para Jesus - muito mais grave do que profanar o templo de Jerusalém…</a:t>
            </a:r>
          </a:p>
        </p:txBody>
      </p:sp>
      <p:sp>
        <p:nvSpPr>
          <p:cNvPr id="18" name="WordArt 4"/>
          <p:cNvSpPr>
            <a:spLocks noChangeArrowheads="1" noChangeShapeType="1"/>
          </p:cNvSpPr>
          <p:nvPr/>
        </p:nvSpPr>
        <p:spPr bwMode="auto">
          <a:xfrm>
            <a:off x="5313363" y="5445224"/>
            <a:ext cx="3291085" cy="7305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i="1" kern="10" baseline="0" dirty="0">
                <a:ln w="11430"/>
                <a:solidFill>
                  <a:srgbClr val="FFCC00"/>
                </a:solidFill>
                <a:effectLst>
                  <a:glow rad="127000">
                    <a:srgbClr val="009900">
                      <a:alpha val="65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</a:rPr>
              <a:t>Fim</a:t>
            </a:r>
          </a:p>
        </p:txBody>
      </p:sp>
    </p:spTree>
    <p:extLst>
      <p:ext uri="{BB962C8B-B14F-4D97-AF65-F5344CB8AC3E}">
        <p14:creationId xmlns="" xmlns:p14="http://schemas.microsoft.com/office/powerpoint/2010/main" val="18744775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17" descr="http://3.bp.blogspot.com/_jacn9cIIJMk/TMdyx8WGx8I/AAAAAAAABKc/Rk5dUgrk6Aw/s1600/mediunida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762" y="364884"/>
            <a:ext cx="3472408" cy="2640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5" descr="https://encrypted-tbn1.google.com/images?q=tbn:ANd9GcR4g-peSI_tULzJC9S6WcGQXWx0X8uv_k4EVHZgk7uguf_Z3rImp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476" y="3705284"/>
            <a:ext cx="3880687" cy="2746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6042" y="3212151"/>
            <a:ext cx="2408886" cy="3139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1" name="Picture 19" descr="http://www.amicspaola.com/pubimg/Image/mercader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12" y="372029"/>
            <a:ext cx="3265487" cy="2816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AutoShape 9" descr="data:image/jpg;base64,/9j/4AAQSkZJRgABAQAAAQABAAD/2wCEAAkGBhMSERUUExQVFRQVGB0aGRgYGBwbFxscHBgYGhwcHRoeHCYfHBwkHBwaHy8gJCcpLCwsHB4xNTAqNSYsLCkBCQoKDgwOGg8PGiwkHCQpKSwqLCkpKSksLCksKSksLCkpKSksLCwsKSkpLCkpLCwpKSksLCksKSwpLCksLCwsLP/AABEIAMEBAAMBIgACEQEDEQH/xAAcAAACAgMBAQAAAAAAAAAAAAAFBgQHAAIDAQj/xABJEAABAwIEAwUECAMECQMFAAABAgMRACEEBRIxBkFREyJhcYEykaHBBxQjQlKx0fBicuEzQ5LSFSRTVIKTsrPxFnPCFzRjg6L/xAAZAQADAQEBAAAAAAAAAAAAAAACAwQBBQD/xAApEQADAAIDAAICAgEEAwAAAAAAAQIDERIhMQRBEyIyURQFcYHwI0Jh/9oADAMBAAIRAxEAPwCq18T4wH/7vEHyfc/z15/6rxn+9Yn/AJ7n+ehQFYRXjCzeA8Y85Li8S+sJFwXnCAfEFdd8y+kR/tNDKlmDElazPkJqscJjltK1NqKVeB38+tNnCmZJW6kqSLG/rzqTJDX7Bu96S6HrA8R4nsVKdLiVpMEBaxPj7VKvF3ELxUHEPvt2ghLzgnoYCt6K53jNUpAIAN/GkDiJyXLGR8KTibrJ14UNKY7Oj3FGJHs4vFHzfc/zVzb4mxZIH1vECTEl5y3j7dDQ3NboamfD9xV5M2W1hcwxDeGbDTry1KE6lOrV63VUPL+M8QHdDrjhvE61Ag++hHCvEgQRh1pm4CTc78j5UWwnAeNxeIWttrs2tVlu91PoI1K9BUfCttM2n40cc+XiDiEJTiMSlK1JkpdcmCYVACuQv4UWzXhjGNiWsW+oD8bzokcu8FFPvinHJeBXmlhxx1tS0gpSEgxBiZJE+6jbmWuJT7AI6BX5SKbMVrTG816Umc0xSFQ47iUK8XnD/wDKDWYrN8QEKIxWJUEiSO0XYeYPzqw824eQs3bcSfK3wMUF4gwBZwT3ZoBWUaQCJUQSAYSOcSfSl8HsZ+TrwrtjiTFArP1jEGQI+2ctJ/n3qBjuJMWlwgYrERb+/d/z1JZywpcbQr2jKlDkLWFQc7YAdHkPzp872KtriGWs1xKQlasW/ESft3eQmPboOrijGf71iP8Anuf5q8L4LSvEwBQ0gk+NFOwbLS+i/iJ9ZfDjzyo0kanFq6i0qNWN9cV+Nf8AiV+tUx9HmL04hwAe0kfAmrZwjpIvWV6ZISbxS59pf+I/rUbN+I0YVvtXnVIRMe0oknokTJNbtnlVS/S5manMWhme6ygG34l3M+kCtns2nozP/pixjiiMOsstiQCCS4RyJJMA+ApbxXHOYL9vGYkg/wD5VD8iKi4PJlOJKtgCAfW0+VHTwKZgLBvB8PTn099e5yjFjqvoDJ4qxfPFYn/nu/56McK5/iV4hHaYnElIuft3IEEXPe25etBs3ydeHIC4KVbEdRyNRGdWyCQeUGJHMUT1S2gGnL0x0xP0jutlwNOuuFxAEqWuUq1G4GqJggW3tRfKs8xDrSS7iHUFKQQO0X+K8gKkzSSxhw0G1QCr2tJi4NrxtB+VFcmwLa30F5BMx7MysqMifD4RSP8AYCteMsVebwrQSsrciP8AWHClM2GxkdYqHmeLAbStL2L1Jc0/2jqWwoK++nV7O9/fQDQ4pTuholguaEn7xKVQTAIsDy5xFapzTs8Oo6T2iVFeoq7hg8gDF9iNxSuXehky0tsL4nOsRh3nu+4oOd1orxKjpJBOrTNkyNt9hzrrl2LdW7h3XHsQXS4hGlDywgkrQdSkzBtI8QaXFY9TgOJLQbEglIJIkG6jItMfCtsmxM4jDFFm0qRJVBK1Lfbg23O/pXuL36Y7b6QrZZkoAC3jpBFhBJjqbUTa4dYcSShWoHmDcUy5pkQebGhRQtOx5eUUHVkP1ZtTmslfwP8AWheXfe+zpLCl1roTc0yssrjccj+tZlWLU2pRF7GpWLzQuJOtI8wb+6hjJjlM9dj4VZO6nVEGRSn0G8XxE84kIUU6beF/GLnyoato3UVTFtjF6mDG7wibDe0Wrt269A7gMzso/qfyryWvBezbFpZU20hqEqiVqJ94/OuWDypKlfZuGZATBEkkgAVrhmFHVZAMc7nlvbpTj9GOVdpiStQRpa71h97ZPLzPpWnltllcD8GIwzSdUKdN3Fxck/dHRI299PCEgC23wqBg06Uj93rMVmqUFKYK1qnQhPtGNz0CRzUbD4UcyawokVio5286Wxj1uk3U5HtBpXZsJ8C8brPWPdUV3EMpMKVggfHW6r1MimLG2C3oaH8MFCg2LwUG9xQxGMZnuLwurloLjCvRUke+pjGYlR0LnUPxQF7bKjukwZCk2UJ2INZeJo2b7Aea8HYZ0lWgIc/Giyv0NV7xJ9FuJB1tKDwH3T3V+nI1cik9K4rMVPoa+z5pxzYQG0kEHvFSdjMx+tcmW5vAg8we8KcfpXyjTiQ+kQh1N/BQPTxBB86T8O5aDPqARXn0jYW3pk3h8LRimgmYUoAnw8aufL9gQZqocC642tLiB3kmRNwfCOlO7HH6UpA7BWrmNQCZ/OgdbC4NPoekLnaqI43xBczHEkX+1KR/wgJH5U5Yr6QHye4htv3qPxtSVlzCnsWpSyNSypZ6Soz863kltmOG2kE8sy9QT3tufiKYkuJi6x50tY3g5/UNSiUnp/5ojhuFZwikTC9cTUla92XxvzRH4gwBcSdJ1DektFjB5Gm7A8EuhUzABmbbDyvS7nGD0LXH4yAZ5eVU4Wl+qeyTPLa5NaD2H0LdbR3inQoJSbwLKsrnPwqI9iloxepuVJBkATA5RI2jrUFjMtKWvxIVz+HuFGMBiH+wKES2pS9Wo21CDA8tz6UTkj/3GfC47WpSdCYRDqzsCecxuq0T413xOJKQFqbTK1akBQskbGByBFQsmPZNqhrtu8A46Vd1xOm4SfDb0ozjsQ29g2uySCpSrJ1aim8kKVPIC9KlT4Dc17sG5Elt5t1bhKEgqkTCIn2vKeR2pewaSjGYdtIAR9ZaI03BPbIgkyeW3KjmdZUtjDoaS4dC1KLmx1A3id48qC8Mob+uMFI7qMQ1YyB/aoG3nejXu9BLXiDSs+AOkBSupSNqGu5gVrDYXKNUqStMKT4bT76DM8RAJLbiZ5E1BfzBIVKCbbSZPlSJxf8Aw6rzL+yVxOluQEJAVzI/ShAVytAEb/KubmKKjJ3rwm3zFWRPFaZz8lKq2iUyQR3jaAL8qklCO7cCByV+tCkrN7VJe5d3lyotCyUpwgrAWQLRf5jerX+iXAkYQrJJLrhIJ6JhPu3qokPJAIi89B+Zr6O4MyrscK0mAClCQLcyJUfj8aw2Q4XgASTAEmkvF5ikdo68SEKOlQBhTkezh0nkhIOpaualHpRviDEqTh1hBAWohIUdk3AKj4JEq9KrfH44POCNQZbGlCRdWkXJvYrUe8SeZ8KsxStOq8Btv+M+hZ3OXsUpKAO7shlA7oHgkC/mRRZ3JkMhP1nEM4cnZKld/wDwikXMeK8R/YYOWUGyltjU4s89T0CB4JAFacMZQt1ag5JNrqmTPUm9Ly/P4r/x+DMXw3T/AHHpeW4V2zGNYcV+EnST5TXDKcW40+GHgQpu6QrcJ5pnmm+odLxvVb5vlC+3MhyAYGkDkYm/KmLLVPp7HUpRShYSdckpSohIKVGe4dimSAdq9j+Y7/XJ9m38Xh+0/RbZdlM0MxmLMxWYvHnRKSUkAja1qDs5mHSFkgd3vTYC9z4bVPfT0agD9J2D1YEr5trSr0PdPyqrsM4mPGn7jfj7CrYdw7Wp1Sxp1JENgz1N1eg9arBPmaziZy0GxjRyNaOZl/FQ5LKVRpUb9bUy5DwUXCCuYpblIZ+RgB3MulE8Di0wgz9pBmNrWHwqy8BwHhgmFNJPmKjZv9G+FDa3G5aUlKj7Xc2JvNecpo2bae2QMDnMtwo1CZxToBR27QQVTEJmZ23+O9K+GzGe4eY/YmoGbvoSA2GtCwZUdRMg3FjsannDt6KqzJTsfM24raSggOCb+J8oqvMzxgcWI9kDn1JkmoVZVWPCo7RHkzO+iThsVocSoAK0nY7U44LGreCXFAaibG+kTbnsI+dIwVG1NfD+eEjsggCUwVSTEcyk2EiRRX13omtcl6OGHwqgj7RtJQ2VW16RB8Bum1qU8XxShpQS2gBKSQEp9mCDPjJMEneo/FWfBSuyZlKABquTJ3t0FAsLlynDCaVMJds2ZddIK4zi5bgSmClKUwEgynVO/Xa1SclfQvGYUgqnt2gB0+2bkx0qGrhZYE/I1vw/g1t43DEiP9YauP8A3UUxOX0g6xNPbR3x3DslRB8q44LhRxQJULHYcz4/KnB7DoPeSRB6HatcfikwEgEhIOogkAADYH7xpEVS6Z0Kxy+yvcbhW0TpclQ5RI9/I1DKq74h0LWSBubTvWqMGomAJPhVa6RBXb6NO3PhW6cR4V67glp3BFctNe1sF7Qb4awyXsUyiPacTM+Bk/lX05gU/Zo8j8a+U8qDvbN9iSHStIRG+omB+/Ovq/L2SlpCSdRQkJJ6kAAn1M1qWme3sQvpKzkNoaZEanVXj8I395IHlNDuFi0WZUkElRmRvBgelEPpOyUOtheykKEK6SY91xPlQtC5aQoDSbBSehHdUPRQIoPlU1iUr+yj40r8nJhd7IUOme4EDomD135VOyRpE9xNrx4wYtS67mJOlqYB3O1uf6V5i82xLZAa0KbG0WUPkRXNR0qYXzLLWlu946FknSQBeLkXEE3muGZBOkNFUyRJ8lBXK3L40Kxrzi2ip1Q1pVrQByI3k+Vq65PLy3FHolI9bn5U3FPLIkKy0ljY1pzJmUtrWkLWJCT4jrtVGcZZqF4hxtlSvq6DpSNUgxuT1vMTyqx8I6hWOxTh9plopbBvJQiZT0iPWaqLC4Uuq8Vfmb1a3tts5tLxESK3SKaEcEulMgX5TWmM4Ne0hSUXA7yZvPUDmKFZZ/s14b/oWtIqwvo14oOr6s5eZLaudhJSetpI8qr9xBG/LlW2GeKFAgkEXsf3HOmvTQvxn0OnFAXNh1MAe81V3H3FxxLv1dKgGEqA7t9Ziyj1AmwpeVm2rdKjII0aipIJIkpSdu7I9fWomIcUpc9l3o1R4G4sPAigSCdG7uG1ICuYF+ojehZUVGd5ok6p5tJ1CEqG5FjqB9Z6Go2VYXW4AdufuoV+qbYTfLSRo3gFqBIEgb+HnXqcH+IwOtWBw/l7SBAcSCeu59+4ojiOGWHJ1ISZ5i1/Sk/5PfZR/i78KufwwSN5rzL8WptYKTB2p2zvhBKdEKASmxBMkjf+lKiMuH1ptsmxcSPQkU6MqvwRkxOCAFEqlW5N/OaaMhJGwpd7MdorTBudPiJMV2b7UG2tJHuihyLfQeF8e9D6hw6TQvDk/W8PaxxDP/eRUPGZe6plBSsyRcTW/DmVPDE4dSgUpD7PtGZ+1RtakR/eyi++tBtYSZIACiDBBi5i5HP1rliniWVj73ZkSNtjy5UmIz50GZ8am4biY/3iRHUb0/gxayyz3h3DNkSpM0yNobCtYSJiLdOhpORmSkEhsd0mduRNFMc/iG40bEdJ/Ol0q2ehzokcQpCgSE8qVpB99MLGbrXKHUd4GCYiI3ki1PXD30J9vpexLimkLAIaQBrPMFRNkSPAmm42/GJypa2hH4Cy59eNZWwyp0suJWqLAJBvKj3U2nc19J4JW4mfzrTJchYwzIZYQENi8AySealHdSj1N6mjDhJkCKoYhdAHiPLw40tCtlJKT62+dVw7iigtFezsoX/C80QlR/4khKvSatrM2wUmedVfxNgtbeI0bkIxTf8AMk9m6PWL1v4/yQ5GTfCkzdxtKjeRysRPW3hUDGZS0Tdb5J6OGPjQLB5642hC1AlpVgreCN0k8iOhijGF42ZVABQVdDAPxFcqsdQzpzc12eKy1pAlCTP8SiZ8xMVI4VzhlZ0haQvUQUkgGZ3APhW5BxLalgaUjaLajufQC1BM44MROq46Ebj9++rPjRx/aiP5GTfSHniDCsuNreA0OtIUUPJse6k2VNlDlfrY1S/D6EiVqUEpEASdzvRvF4TFJQUfWnFNkGUKKrjpua7ZRw72mGSQVJ3nSASbmPHxrfkVKWgMEunsn4POp9khUdDXrudEyBE9JvXvDnAzsHUq5HMQR8aE5vwi8h0QUXP39o8/lUCiXWtl7qlPgD4kaKXBI9oE/lQtsCb3A5U2Z3kbicPqdKZRJTpJIva03E2tQZODQllRI1Km6tRhFpgD73S9WYsi46IsuJutmF9JbJiCCAk+Gm0+6K0xmNJCNpKEmd/Dn5CpmX5Ip1tRQJQSkG6bEkEGOnLVsKH4hjs1BLgOpCdJBMQQT03HOx5im7W9E+nrbJwUpSG9rhQUNINkKB28l1I4ZynWpzTY/d1eU1xbzAJbBSAICzAAG6mk+J5HnRDKczSHO0TICiB7h/4pGbenoqwcdrZvmHCmJJSdcm+qRYXtpjlRljCujCKEnVMbn3+VGk4xKkTuSKDt8QAIUn6u+TuDpHLwmIqRt31otUKQCjIMWlUgIWCLkz7rn40KzTCLbxYIkFOlRI5eXuqzvryQ2FG3dmD8xSDm+IQorXYrUdMbwkX9Kdjt8vBGWEp7FtHcUDTP9cDjRvJi0mL0vPuJKTyn971wZdJ7u/rFPqefZPNcHoa8Nj1whJLEDoolX9TRJOYA4jDJH+8M7f8AvN0qwCgAMNJA3Ook/nXXI8RONwqd4xDP/dRQLGuSG3kakAAGuoRTflXD7Kk/aJvyIN665lwsgIls3HLkR+tO/Kif8NaFLAPhCwVDuyArwHUU6t5mw6shBkEQQQQY/I0sYzLSgE9LHy612w2OdSgAFJSLQd4obSrtB46c9MszgDJkLxQVpSUN95RiZP3B5zf0q3C4lPtGPOkb6MsvUzhAtwQ4+dYHMJgBM+MSfWmHMMeEJK1wEjnuZOwQjYnnKrc4p2KHrQnLe2TcTnTDYKlrCQNydh67Vxc4ja7oSS4V+yEAqmBM2tHjSmnNcQ4T2ZUEnlOo+pNvcAKWOIcoxRWFKUoAyEwT3V6dSFAiCJIKT5j0r/ApemxHPfaQ655xe0jujU4uYUElICfMnpzilHKs9QoKCgYYdWkz95p27jZ8UzqHUJI3BrThjAN4xBcedSyEJCDBCVk6THtW5E+htUjMuEmUo0tjs3UiCQYSsD8f+zXJBn2TO4p7WOHwXotOqW34LhUvAYpxlXeYWoahuCCO4scriKPYTh5lThV2LdoiEDmJmOe4qHmOCU/hAVg9vhD2TgNiWz7Cj5GU0wcA4xLjZbVBcbHS5SLA/L0pOfDtc1/yNxZNfqTUYTu3HSBbbp4Vvi8IlQuOVFcWzaALmorqPyHxFTeDmhSzTKRAnxHoRULL8aMKkoMQOdMOYJlPkY+FIeY5z2mJWypISkdwX70zufA8ql+RCqR+CnNDIxmuJSoqZbQpJEzrOo+kECuuHzq57RGmb6VKC4PO8Uo4nJ9J7j76ARsJUPIXBiuLmHW2rU46XBFpsRUDlNdM6K36EeKMclwoSTCStMxfmNh5xQDidxGrsUHYy4opIgi2m4BJm/uqQzh+3WO+EgXH4jBF/lXTiDhlXZduVrvJ74JUsAJG/UfiNojmKowpLWzM2DJUOkC2s5DKRpBKTBjbcEGD90hSVGP4jXvEim3m0vNg2ABPlFj5TvWuHwi1tQEQiDCjzB7wtuSFc+hNZl+VLQFBWnSrlfy/flTq4p7XpzoVNcWugUpX2YHgB1N1qPkNqkYdWhCd+XLqVX36Ct8Xki9kkRaJ8J/WuaWSggKImAIFzafCjdKkLUOaC2Gz1QT3VAHxmKIIx6iifrWGJN4KVT5UrODSZAkcwa5JcSo2RSuCKlka9D2JzxZEEj0PdPkTQLFOntJE7Ajr+5mpxy8ltR+8dh050PeWo2hQ02PWCZEx570eNJeCMzr7NcQgyq02n31DAo3lzZUQFTseRJkEGPcfhUt7hzmNjcWv60brXpk43S2hcSSbSaO8KYUnGYfweZJP/wC5FZh+HytcAbbnkBTZkeR9liGQgiO2aJkST9ojmIg2ih5/0MnE9dkT/TrDRjSpQ/EBapQz9BRrF0j31CPCLgVEEogi7ndv97TG4omzkI+rLAGygq3QVJTnrTKoVd7AOMzBLoP2ZSFCJJvP7iuXBmH7fEIZUkaUkrcPPSmJT6mB6mibfC4MrATpMHnyv1t6Vy4eJZxbpTEKOn0MKiPSqsVS3olyzS7Lh/0gQDB2AEcuvutQDGY1eKVDYlDdkdCea1eKjJ8oqH/pM9m4ZgwY/wABimD6NlpUysKTErOgkchaK6cUol0vfogpcnp+BrhkkYcI0hLg9qQO941Mx2EDzK0gQvceBFx6VJdwkEFNiNq91X1R/MPn5VPye9jddaKr4acDGLhaBoWotuJUAUiTYxHIx8asvJ8CgNGEi5UCVJuRqNjIkjz3tSpxZko7z6O7JGpNj4ageY5+FN3DmP7bDoWfaiFfzJsffE1T8hq0skiMe5bli3nWVdi4FBJKVJKI/Gg7sn+Ie02T009KSME99UxQWk6kpJBItqQRf3i/gRFXLj8IlxBSoSk2P6joR1qruLcjU04VG/NRj2kzHagdRssDYwrYmmfHtVuaMyS/UPjbQIChcGCD1naouIYi3VNvQmhnAmYdo0W1KOprYfwmY9xkUcxaboPLao8kOKaZRFckK2NTcj+IH30kcX4HtH1BKglaE3JTMgJnSDzVEnTvarDeaHaweg+B/SkTO8cZcWD3e2VogX7QJ7q9UwUjTEcwVXqbI+i348cqF1PFa0hDbMqO2lQJVMgAbXPL3VKTwzi31anoQImCSEi8QSLauceB2iiTIDg0lpKNagtFjpWgpkqW57Q0nUpJ6EjpRxTytTScOUKU5OpW6DqKfuLkJAAJixA9am/Vdo6uPA3/AN6OWScMJVh06FtqWnbSClaVGO8pQlR6jYRepj+WjC6Vq1KQAUrKu8Soge0T7PMm8cr2rzLn3UuqddbLZWojQEFTgSYCACE6UdJUYvPjRJOPLjgWv2J0BBTqlMd4rjZStpjTYfiuX0eqmn/aEPEuJaUpCiIBsRa3Lyty5bUMxWYoG3pUz6QMM52wdbaWW32w5O5nnI3kWm2/hsmsAqVB3IVbxCSQPhXli2c3Nl4VrQUdzIqNhI3MHlQ3DvaXCpYsq3iByPl+dYpxQWQkaknSdMSCNIiR08KlYhtLxMBWobpN1p8v9okfh9pI5kU9QkiOsjb2SXsvUrbmJFcMNliwY0mjfDCgR2Tiu8BLZGxT0kiZG8bxTAvLSdzUlU5ei2EqWwBgMvVsZoXxA+jt0paupAIUreeo8QKPZw4E/ZoKguNSoVsjmZNkjnJ5A70rYl5LUpRc9RZA9T3nCOqoE3A2puGW+2Iz2v4o64bUgpUkJ7pk+6DvtvsSCJo2zxE0od8hNrzcD8pj15Uru4hREuCUnrzMKEjkJkkmhhTJ2/Sn8U/RMZXPg14nihpCVdkVKUT00pAvz3PKivC3E7S32UqGhanmgAAT/eIAv8zSB2Rovww3/rmF6/WGf+6ivKEE89jxg+IS5CEkCedaYh94KIOJaCQIgQm3lNz50lMvo2UVj+Tf9KKYDM2mhAWvrdhoq/xXNSrCyr86DL+d9m2AV65F1WE+61RMLhFaQv75IWPkPdQZLjSlpAJOtUrJ3ub8vyFNjjqbDTE8h8PdRKeB7ksiNPrxLS99+fik1ZHASAcGkRupR8faNVM8uAsTbun3b1aX0ZYvtMHHNDigRzFwQfjV6reM5znjeh0w+KiyjbqakLaBuD61GCAqPG1atrKDvbpQGnLMsKlSFahCT7XTxt4i0+NCeClFsvMKN0L99rH1EH1pkKxsQL+opddwRw2LbcT/AGa0JaVeSFJPcnmZTaf4R1psVuXINLvY0zQzN8ClxEE6Sm6VxOk7SeqeShzBoiDXihNv2aWnp7N1sqpKVYHFBYTCQYUjoCLoB5pjvIPMCNwafXXApIUkymAoHqDQniDJ9f2Z9qD2Kj95Ig9ko8lpN0k8gPEUH4S4j0n6o6IIsgm2x9gzsenuqzIvyzyXqFR+lafgQzxzs1a/4Fe+P6il3LWtaNIbVCbKQpJAHSARtNwrkR405YsQpCxukGPMxe/hXFSlLEKNvU1zrnkdLDl/GvBBYyTEr2ZUkqTp7xICUg2SZEAEgnTYCakLyJ9lwrU32qRfukxGyk6dzYxYz4U3KwR8flUB1hQ5iJqd40uy6f8AUMn8UugFl+HdSsla7W75F1kkmVBY7qkoB9qTYbzUQ5kESpCmyiQQVoJlyBqJULpRAtpIiQALiGDsS7KHFK7PnB3vMXm1QuJM5aQ2lhrQFSClIFwBuQofeIsOdzQO19DZyO0k0Dc+yoYhlLbbiitlEoXcalE/aJX01SIVyi+5NV5jD2DoCgkrQRqMEqneJnTYWm9PeFxTgfSHVOIDiZuBBBUAdSTsmPW4maTONXmXMSS0CFkHtBHdKgowpPTUmJECCKdie2T/ADcanGmiFjsUYSPApMxHdURsAJtG8ivUHUhKvvIKo8JQFiwjmhQqOpsqAkx8TcD3XSbnrU3AqQARM3Sbmdlx90dFnnzp/iOQe4bONSwqQh0X1fdUf4gNumobDed6f2sUhOG+sOOFKAmYsTMeyOt7SPOqyeLcERcTyPLzVWpxZHcVfRqidrpNyOZ5zQVCo1U0TcZmbzzmrSRJ1QAYPn+IxbpGwFdGmSESpN4cGxsIQgDxgqN/CuOZYxQdWAEgA6R3RsAB0rsxjIamE+yL3G7vgR0FF/QIIcXKiI610y7DhSwCbeFcH3tSievn86J5Y2EgHSCpXUwKG3pDMc7Y4YLBslIBQD6V2y/h7DDEMKSlQUHmiIVazqDseVLrWfOJWEFCR0i9MLb7reIwpSBpW+0Dz3dRUn7Kki18XLeivWXaltvgj+l6HJtz+FSUOGLwfMV0TmHVwoPifcaL8PZwguJQ8ohImFjc2skyD76XFu3v+/LnXNy3OspJhRTkcnFyFyrc225Jp4+ijG6HsQyTvCx+R/MVU2GxC+6dSiCROxvNPPBmZdnjmHCe66AlXmSWz/8A0En1rcafFo3Jaqky8ibTXVxAPnXJDJrs7i0tgFW55C5PpWHjxkcjfpQ/P2SWFAbgpI6iFA1JVinXLJSEDqq593KlXM8wK3FhL2tKSE9O8k96AOU22oXajthxjd9Ia8NitSQoVJmaUcFnnZ2UJBvajGFzxohUFRi9kKJA8YFYsk14zaxVIQxWGS6goVzg23BGxB5HxqvuN+Gln7ZP9qi69IjtEj+8AGyxzH6U2ucRtDYLPpH5mhuY8SlY7qAI5kyfdtRz8qcf2Z/j1f0RcgzI4rCocV7Vwehgxq9d/fU5Dx2iKB4POUoXAIBP3Yt6dKNKfChKRvyINIeaabaHrDUrRwxmOCYHM7D98qhPrE6lEW8qkqwCbqUQCfgKH4h1OxNuQ3Uf0qTJkbZVjhI1ebGJ7ocUgDfQIUR/MfZ91RF5ezgu9MqWTClkKUfXy6VxxOLAEFWkD7qfn/Wh+LxKHACFtE3lLhsAAe6kWkkwN48dqXPbHpb6IWBxLeLx7Ad7VKFmBsDIiAVC4Seu41eNJ/GmRnBY1xoEqQe8hRm6FXAJ5kXSfKnDh5XbYpAWCgKkgoNjpTAg8gSLnrUj6RcuZ/0cSCrtGnkwlRuNVlAeBEHpar8HnZL/AKhPGkk/oq1TxKIPWOg5Ef8AyrbCrsofwmPMCflUdG8e+pGGehQi3lHO3zpxzTV4EqVAJuT77/Ou2OZVqKiCJEybbgH51ycc2noNyd9jz8K9edEJIi4HibW3O21YeOuOaJWonVc/h/qa5uKIRE8kjYjmpVcXHZUehrZxXd36f9Jrx49OH+ymB4HYnkRTbluUNPNpBMKgQfdQLJ3UlKkLi0kE+NreP61Py3MNPsnY1Pk5FeLihiGQM4dCld3eZNt/l4VOynPcOt7DJ1yrtWx7Jie0TEEfOhONz9HZgODV4RW2R8StKxDCQyoanmhMC/2iYnypCl09spdSk0gdlf0fLfvrCEdd5HgKnYz6L9PsuE23PWaLZSl1uye6nmDt6dDRr64Yg0L+RW+jF8eCnM1yxzDr0ODxB6ioFWZxnlXbNa5TqRcSbxzFVycMdOoXSPaInu3iDVuLLznbIsuLg+jqnEJ7MJ094H2vCQY8KZcG59iFTBbeI8g4NQ9yk0vYVKAiTp1dTJPuo7lSwsPIH941rT/M33vymrMS2miW+mi/OH+IVO4ZCyRqIgjooWP6+tSm21LOoyFbK9Oh6GkT6P8AMxoQTdDgBIHIwAT+VWKzjUKjQb+XKltDUzshsCE7lW/8vP8ASh+acONvFRR9k6SCVp5jaCNo5WvtU9Zgk8zYeAqFi8eUrKkjYCQed7ihqVS0wppp7Ryw/CLQjUpSjzTskn/qiieV4NtlJQgAXk3mZ8ele4XHodTqQZ6jmKh41kg6k9L/APigUTPiNq6r1nfHZA05JI0qP3k2PqNjQB3I20EhQkjqfjFMeX48LbCuYsb7EfuaWON8xSkJWhd/ZVF/EX26ik5ca1tLsdhyNPTPFrbb20p8hFDcbnbaR7U+VJuOz4nmo0CxudqQJ0TNgeXvqTg6LHaQ44niNU+x6lV/8O9L+P4iEkA+d9I9YuaApx7zh0pUG9Vu6ACQfE8+cVwOAI7jrxAkTKZEbjvAzcUxYl9mOqfgTdzAq+62R4rn4f0rZxClhCloShKgQlWkaYCrgeNrA1FbwTIZgLEhRg3m8XiBI9edFnMhQoJJfIa0p/uySkkSQpJWdJMn3GK9xRXhlz36xk4exjeHaaV2gMKJUgIhcFUQoXM7W8qGfTavQWUAWc75/wCDuj4q/KhGWLbRiGy2XHkpIWvUAmCDJAVMEEn1PnNWNxpw8M1wMsXdaUSgEwSsd1SCTtI8dwk86rw+NEHzu2mfPiBf9/vnXqQfSunZFClJUClSZBBsQUm4j0qZ9WSWifvb/GmN6OclsiuPgmY6/Ek/Ot0Yr+FMDwqKReuyNXK1Zs9omMsIXunT5GuGNy9SYi6evP1rxJWOd6JYPFahpV6RWmAZFSUpHKx8LV3xmHSDPw2tUNdjaY8a9vZuteExjM1pNzH8W8edNmRZziFPsJLrWntmvZTcguo2NI+sc6IcLmMbhgf9u1/3kUFQvobGVpaYXazbGuLVBc7gkg2gW8IJvTHgME+6wVXB+NNIyZoHWRteKJ4MoDapISTeLc65lWq8WjozLn1lRpyDELfCXe6nrIJEeB3JozmvD6msE7qOpRRaBHO1Pups7gSOY2pf40eAw7l+W+2+1GsjppIF49Jsp9CLEcj4UW4YfCXm5sAvSfJQ0n86gp/f61thxCzHMSP5heuv8ev3OXljoZsl4nVhfsSJ0KIHWxiPhVx5PmoWyh9IKQqLKEKB5gjlFVrwvlQcxjr0feBFpiUpUfid6fMZl6lt6dRReRG0xaRzo6kCWMj+ZSNRiw5Dc0HOYpCVFcwVRt47+VxQNniBQX9WcUgKSLdTI6z7hUDMeJmEJhxaUiIgmD423pQ1MNY/EFk6kJIP4goCR5RcVNyrjtKxpchB2CiJ/pVap4saKw2lwugkBAAUYkxEkUUVlr2hTiGz3TBCjf3CazTM2OOYvLJPe1tqvIIsR5W9OlB8ctT7K2pRyI3JkG0QK7ZZw4VJCjdKhJiRv+dMWCyUItHka9o1MQE8KKO4v+E/I1DzHIIbI06kmxBsf6GdvGrXVl46R08D+lDM0ygKBMX51nBfQXIoFzDaHFIkkpMdPKdiCegpjYzJnEt9n2SULVpBsJ0A3CDNlDcEzNxXPjjJSlWsDvJ/LpQTLMzaBl1sm1inwHSkXJZhyp9MPYrJUshUtL0GdKwZ1AzE+kT5VwweOQkrSqUNqA06QZChtMmYNxz3okzxKlSS0pxKoUC0tQCrEAaVAkApAtJMxatMtcwr6+zUz9qV3DCe7ABKVIUfZEgAg2g8qS5Z0VULv7C+RttOpWUEp7JIShIjV3r3Xa2oQCZub0wcJ5otJcKXErQ4SCmQOzWmQk/xSnunySaBYfhJSSUKQ2EGfaWVE3t3R3bVIyXCHDpdT3Lq1AJEJEbDrWRfFivl8b2kVHjXJeWeq1f9RrMNiItyrXMR9s5H41R6qJFcW0kkJAkkgAeMxVr7OGvQojLZgi4N6a8l4fSU6lIO/rUzKcnSyhCXClKgJJVsFbx6VMa4jCV6NLZ/iQZB9NxUF5G/DoxjlegTPcibiQnTHvNI5UUkedqtXPsSkImCZFhFJeaZGThi7CAEwYCgVRtcCjw5H4wM+JeoEYpzuoV6H866ZfhS8QkC8c61W13EA9fkKIYfOyykhsoEm40g/neqLbXSJscp9slPcDqDKlBQ1ATpoRw0mMdhZ/3hr/uopmw/ExUi6SnqRsaF5StK8awpKTBxDJHQfbN0vFkremOy4p1tD21xGkCVbdKGLx+FUsrCHSVGSAhZCj0vb5UsrxBZXdQ09ZFvSaIt5k3E/XSkH7oI/Impfx6K1kT9GZvOkpSEBpTaQOadMfGlbjbPdTYbSZ1EE+AF/ia69u0QQhzXO6lKFeucKqWwnEtthxKlX73eGkqBgcxG0UzDjTrYnPlanoR04rrU1l0SP3vao+ashKhGgAgHuqB3HPofDlXJl0CLjfqK6ErVJkG9oungdsdmV9QP+kD5U4KRYfvpSP8AR85/qqSSLzz8TT+03Kd9xT7fYuV0V9xZgu0xrKTGmxBCQVCJ63g3+FBvpDyIBDCkgEqeCem6SY8NqdcMtt3GuCO+ixlQsE2EJ3AVMz5V7xji8OyhKnGkvKCtSEEwNQEajYiwO5pD8YwThwulplh4AXUJjxVqF+toq3MGwhWvTBBv8Nvyqsf/AFLhzl4bKm21oAhKjpNjyPsqn31Fyv6T2sM4VpT2p7NKAnWEpsZJ53NhtTnS4IX/AOzLYypsIKm/wmR/Kq4+NqIoRB0+o8unmKA5dnCXuxdEJ7RJSpOoEpO4B8aNOubdRf8AWgoNHYpqHiEWIqWpwb2qHi1iNx76w0rPj/C/Zq8SAOsnakdGQ6tKJCdRjUdhTzxtiQp9tuU2lZuJ6Dn50OdDQSlK1BIUQNUju8waiz2+WkW4YWtsFq+j1KkKSk6XkiUye4sdb7T8DRRrEusMpQ1gHkupGklCAUkjc6wbg71NcxqU6W1qAcA+ydtpUJ2V4dRyofjuJcU2TKWyAd0upPzmk8q8Y9JLwxBxSocxKy0DcNg94+cfkKC5zn6mwUhUKNyeY6JHOf1qbiPpGR2ZAgri1wQPM0hZjjC4oqKgSSSb/wBaPHDb7QnNkSXTI6lyZ6mjnA7QVjW5E6dSvUAwfQ0ABHh7xR7g3FobxKSVJBggSeZqrJ/F6I8f81stTG8NtvwqJUPG3kRUfKeCG2jJSE3tck38/hUnA52kHce8VMx2NU4AWy2op2SpUAn06Vy1T1o6zS9OnEHDrbiEj4HY+FJ3/wBOgELupEzzJ35GbQKZG8wxSykPIbATzC+nMdfWumaZ4nRGpPvFFya6QLlP0qTJ2CcSlpY9hSgee1vlTqjhBOrVKQkiDKRMHcA0jMZkkYlxwKT3lqIMjaTTq1xC0pqFOpTIidQt8afldbEYpniyfmuQNfVT2aBuJ6RzpVyDJgnG4e6gPrDZEmRZ1BCdvDfyosxm6ECXXy4lR7gKwZA/hSQINEsBiWMRimw0NK0ONKgxB+0QTzn9ihh1LDtJrZZrm1RutZWVVJISmvZorhP7FHmPzNZWUWP7F5PALiN1fzn8zXI7VlZT2JQay/2B5US5elZWVp5eA9v+1X5D8hXuY7D1/NNeVlCEwY9tUVP799ZWVhiDmC29R86Kc/WsrKJnkZWru1eVlYEBsV/aenzNaP8As+o/OsrKlv8AkULw9xHsp8z8qhK3PpWVlD9nn4annWqqysqhCaPDWzftCvaytrwFek+u6dhWVlRfZWdDtUVzY1lZW/aPMGivXNh51lZT6FQd8P7Q8qkYf+1T6fmKyspX2Gf/2Q=="/>
          <p:cNvSpPr>
            <a:spLocks noChangeAspect="1" noChangeArrowheads="1"/>
          </p:cNvSpPr>
          <p:nvPr/>
        </p:nvSpPr>
        <p:spPr bwMode="auto">
          <a:xfrm>
            <a:off x="4551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pt-PT" altLang="pt-PT" sz="2800" smtClean="0">
              <a:solidFill>
                <a:srgbClr val="F8F8F8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9" name="AutoShape 19" descr="data:image/jpg;base64,/9j/4AAQSkZJRgABAQAAAQABAAD/2wCEAAkGBhQSERUUExQUFRUUFxgXGRgYFRUXFxUaGBUXFBcXFBcYHCYeFxkkGRQVHy8gJCcpLCwsFx4xNTAqNSYrLCkBCQoKDgwOGg8PGiokHyQsLCwsLywpLCwpLCwpLCwpLCwsLCksKSwsLCwsLCwsLCwpLCwsLCwsLCwsLCwsKSwsLP/AABEIALMA7wMBIgACEQEDEQH/xAAbAAACAwEBAQAAAAAAAAAAAAAEBQIDBgABB//EAD0QAAEDAgQEAwcDAgUDBQAAAAEAAhEDIQQSMUEFUWFxIoGRBhMyobHB0ULh8BUjFFKSwvFDYnIHFjM0U//EABoBAAIDAQEAAAAAAAAAAAAAAAIDAQQFAAb/xAAtEQACAgEDAwIFAwUAAAAAAAAAAQIRAxIhMQQiQRNRBTJhgfAUcaEjQrHB0f/aAAwDAQACEQMRAD8ADYz+24xew8krq0VoMRgnUjkeIDuspXicOQELeqKaNbFNOTpi9tFKn8OFWpGwN1oPckDTb+FV4XDZWtOue89JhHBe4GSm6IYXBCmIY4/UfPRTq1Mvic09xf5K91IDdSoOGhTNSewtwcVaF7uICoMrBA3JsSrWYYW+iFoYENe4CRDjF+qZU6Thpf5FTptAatI89jqDm1Hu0GUDzJlaxrfCe6X8NLBSaWWaRN/Qz52XV+K+GGjzleZ6iTzZW0jLnJzk2M6B/TzRLXw11wABJusr/U6hPh29B3KfcO4CcR46r8/JrbNHpqgx4ZSkkSotci3Ge0d8tFhqusJg5fyUPieAY6tTNV4AaL5AYP8ApC0+LwraZysaGwNkVwjiGR2Vx8J5mw6lHjeOOT05L7/UNNLwfMjhnDSJHeeSW+5GcmII1lbL2wqYenUzUTIvmgyMxOywOLr5nueBrEK5ig1J77e5MFKbpjip7RtBgN85RDfaBjmkwMw25rN04i6ppuDak/pdIT/0uN+Cz+niH1a9Vzpzn1sE54TjnO8D7nY/lIDiIMIvhPEstVpgkb+kIsuCDg1QeXGnDZH0XheV1HKQc4Ou0LzEnJpcnQcykmA9owxziGmHDnom2BeKgzyCdh/lWU8E13ZFxRRjCt5EWU4F7uOqJ/pVYjMKb47K7EV/dtgATCvHHqop3fpAEAT5IsdNu/4J1WNfZzHl1KHNhzTE8459Vmf/AFNqzTpE2mp/sITPC8UmzZky4rMe21UuZTLj/wBT/aVbWetOMPFLvR3sz/8AWqc/eD6St80+5wbQdXCB3cZWG9iMKajXAaCo0ntH4Wz47iWlwAMhugGk/wDcVD7ZznxskjskXrkxK6pY3IBt1MckF7u/i9OX7o/Dt8YOpnyHYbIbGOJe6eZWXKcYx7H9xL7eDJVh4C51yY7pY95GhITXFPABzTBjlrKWOoGed9V6LDP+mkjX6RRcWgHiFR7hBcewgfRX8MbFMMdqND0N4RNXCb2sJj0Xgo6qyqrcY43siT8OSbArzJ7sSfIc1ENOzneqEqHLWa50kEX3I7BCtiZXVE8JRvO5JJ87o33kBECiCMzIP8+SqpYF7zpH279ETlpF9rVsNwmMPumtmwJtzvOndFBk/Faf0/qPfl2UcLhmsHhv1P2Vrh6rHkk5NryZ03GLencvw1JrjDoa1vzT7h+Mb/0nWFjFlkcRVNwh6VZwkAkDoVWzLjSyq5Pk3eIf4XVHGzRJK+f8U9rXVHS0QwaA79SnWK4s+rhX0csnLYjpBM+iwVKLzoIt9k7pOnhLuluWsEYzi5MLx/FxUgaEIVplhI2P2lXsozeBGyrNDJJFgbH8rV9JKFRGxWlgdGtN1ZVeHCIt91LDcOhvi3k9p+6i+kaZPIwnaaQSm2yZonyRXD7NPMlVYe5km3VV08UM5H6efXfyQ15Gt3sO20wYlOuA4rJU6GxCQYWrIkXC0nAuGOd49AP5ZJyuKg3PgTlSUdxxjWgid0lfUIOpjzTqtYEnQa9t1ksVi3VHeGYmIH5WJ0nTzzT7eEUYRc3sOG4wsdmE2+ah7X8SL6FFpa1vinS5tH3S+jTDHDW/We6o9qsS5wpSZyytSXSTg007XkfCDjNMcexjv/kvGh+oWoqtnzWI9jeIMbUeHuADm7kASCCt9SaMpBMRceeqyutg1lZ2XebK8FQMOPJpjvBhIadUtZNQydzubprjMaGuptOmbM6NwNkg4ljAariLNzHKI0CHp+n9VRjf1ZWySpbCPiv6RyBcfsrOB4XwucdyhMY7O4AXzH9von1CgGNaI0WnNOCNGT0YkvchiMFIkdj2SerSIK0wpSJPoq69JvII4Z+2pE4Oo9PkzVGkZUq+Cl46BOwwDQBcGS4ADX5I11EFyNl1kXK6E1PAXt+60TJaAAdh9FH3DQTAUuXoq+fMp0lwVcuXWyDqPK30P4Xj2c0SWqNRqr2VZULK1KUP7qExq00NUZF0t7iuTO43Guc4gaCyGoNBcWne4/CY4jhRDiRoTKDxOAdyIPPktrC46Vp4NeMcbgtLLWWsh8XTtA1O34U20nn9XnCjgcLFaXEmQQrEto7IX5J0th/Oy8xjgGG2tkDXL6dR7RcB1vO6KwTi5oc7U7cuyat0L80LcK0xF0wohrWue6IAgDmTyRVNgBmP3XcU4MHgluacuYAaAjX1UJewxutmR4Pg5AMxb16laJ/HK0ZQ7QRMARFkppVBTYJaQYbeD6K6m619VKwQaWpWBJ65XIPL6hEmo7xC4zHzS+n/AGnFs9uUH7ohla4Q+PpVX0yWU3Fwc0gCJjdMUVHhHUk9gz3oiT/ClXtFi7saReNjb4jP1ReC4ebe8u4Xi8D8o3F8Jp1LEHnIUSi3wcBcE4VnGYjp5R+Ctzw7HMFENe7xBoGl7H8LLcGwDmYhjCTlIJsdbQtlw/gFMuaHF0HqvP8AWrVlUJflipLfkU4+sKlQFgdYR19Ebwv2MqP8ToYDz+IrUYXBU6Z8DQOup9Uc2tvKs4sMYgqKPh3C6OetYWYtOynfrz/CW+zeAyszHV3Plsm1R0BVsstUh2aVy/YqquiwVD3qTiqQDJnyj7oBDZ0HkUVRoZWydXfRU02Seg1ReafJRyyF7lcKdKnrvouhXUWLpIiyvE1W02FzjDRqs872safhYSO6M9tcO40WAaF9/QrN4fBwLq50+BT5LOPFB49UjT4bHNqiW+Y3C8xLw0Enb5pNSdku23VXVsW6q0BsTsfuil8OetNfL59yu8Xd9Co8QdJ1HKyrxeMfUBLru2cBHqArm8Me0y9+Y85siDgfG0sGuojSNfldX/QhGF6aofUYcCSnUIEKdCuPetuJNvlK0PE+FsFJ1SIIHkZgLJwGvad5uVXwZ1nxtxJU4y3R3FqpFZ0XBA+mqowWIJEATCu4mZILhY/qV1AARHIK5BbUDe+xOndwFxJtIWhoNIjW22hSzBV4eAdJsm7XWib3/ZMiqDu+SFWi13xCUl4gfckA/C74T21aeqf1KQ7npoO/MoXiXBBiKWSctwQdYI59EzwRTX7FGBMgHcpzhYA690goUnUzkeILdfyOic4d4IUDHFUE4pktndu/RVUainVcfdvi5IgDql5p1qbC7IHuA+EOE6ctT5XXMBUhzgh/fp84efkI+i1OFdBaeoWA4BjyajalSxNj0m0LbU32XlPiMpevr/NgMipocVn5TI8xzQtbiBtCGxGLn0CAq1N0E+pdvSIlIXE5QgqlVW16kodzbokwmyJMrpU8qnRbedh9UV7CrssayLev2VpFj5KFNit3PZTdIKzxoujKFO481Q1qLBDAXO0aCT5CVKBW7IY/Ch7HBwkRPK4Flj/8KOvysizxl9Z+7W3gBeBi3OlwPGu58luMJR2YFiMGcpykz1QnDa3hANi2xHUahNz9FDC4JuY1IlzvSBy69VeIe2x4+qP505IzBccFBj4ALnMIBImJ1gc4kL0VPMfVLcdgWk5RbPfXQ9EvJDXFx9wZXwyrBcXqVJBIAE2Ikxtr0XlfAsMktBPchUUcMacgkk6RFvVE3iT/AMJWLDDGqSCUK38APE+GFzMo01sf5ISvCcQynK6xFr6pxjMaWNkXMi3MIHj+Ba9jarIF4PSdid0LWmexCjp3L8MQ52oOUSevLyumHD6xkNJLiNz9CN0s4DhcrHGRci45X/ZFNxopva717HVPSpbhLdj+tRHnqrsPMjkPNVPIiRp/NV7SxTW3Nl1ln+0C9rXmmKT2tLnFxaQBJIjNoORHzS9vFCwSadVvdhaP9R0WlpVs0Ejt0G/qj2kEaTOo595UtCE2vBnMLiiYLvIDQee6ZDEEiY/nmhOIYQUqgizHgkdDNwp4d82kKeCaT3J1sKXQ4C5gGNzOpWjzRaUkqYtktaH+NhmwtpuULV45U969sNgGxAmd1j/EOknmcdFUKnGU9l4NSRIVJahsHxUFvisYvyRtNubQhYOfp8mF96EOL4EbmqAF1bPPyUU2LsW2eXV2oj/L81FjVOg2/kR8kbZ1ngVlNt/IqLW+SvDIv/OS7WdZbRF1fiKGdpbNnAj1EIQFEUn89oUxnuSnRk6+EdSPIhef1Smf1AHkSAn3GazXDJlBI1dv2CQ/0mm90OaLXMheowuU4KTVGgsikrYNXxLi0+7Y5/KBaYgX80TgMXLWggtcAAQbEEfVMQwRAEAbckLiqQdY62AI1Ep6Qpysj7weqGrVgKjSZAANyOab4bChgA3i53PXoqsU0Eyb6a91HB3INl3A17Ja6offQTaDI8lbxp76TmimfC4E6SRe40SwOMOFwXWJIgnoOaTK9Ww+DSi7F7MTNnG+l0zwNfO0hkGIudCd0sxbWQQ7Y2P2TPgoGQhoiLx0QJKT0siUW42Etw0u5ARYRc6KdbhAIuJ7K2gYN+/oj21QrArTTEtZz2aSqaWErOe15p1HMBkyLAc4/ZaPDBpcXR8NvPdOKJ3UOKfJyk1wKqFYOEb9v5CLw1ZTxnDg+7Ia/Y7OPJ3mQsTT9q3+892GBr5LTcmCLGB3USdBxkmqNZxyg2q5jc5aWy4xG8Wv2VbeCkt8FRwOxMRPooYFsiXXJ1J3TOlVtoiAt0Z7B0ntcQ+0G8qOGxYc91ov+yK4q+MUWzYtaSORIQn+CLanQmbA6FVpT7tJZilWpjag6xJ0ATn2Xp5nOFzAS88AryG5QGm8yII59lruBcMFIQPETqf5sq3UZIShofkTJprky1Rs9FQ5hzQraLHvzZROW19zyHZXVsOGgCZqfqi4aOS87GDXJnr3KmKTRf1XgCm0a9v2XOQCPGC+ysOhVSsYJlBqJR5KaM4aSM4uImEtyp77OvLgWDVv0Ks9NTlTDju6Mni2EOdI3KBoYgNqeKwcInluPotrxHgoLoNiND0WaxXBWh5Djmj0Xp8WTWkvJdhKLVMqqujdK8ZxBrHMkj4hN9NUydwoOMZnADWDt0RLMHTaIDWx1AJ9SnkWiJcDv+6oqLzE4TLdhjpt+yVYV2IrEhrA3KS0ucbCOXNRJkwLcTVJqkbNAA+s/P5KvGUA9hGh2RH9FqATma473In1QnvLkEGeynxTB2btCc4CW3si8NQLILd47KjitAl0yYgWlV4TEPp/Cbbg3HzVJOnuX6bRrqGEBbpfdB43Blolro8rIjCVJgg2KJZRFR0Ou0XPXoryaaKTVMTcErE5mO1nM0gGDs4TzsE7ZVtCJdw9r7AQOnRUVuD1B8Dx0zCfmhey2CTvkJo4jKJPP7bdZhLX+ytJ5LiwBxJdmFnSTKjwgPfeo6SJtsCDFgn9Jy5PYCUaexmqwOGcG1D4T8Loseh5FGUMSCCW+KBIGxOwKYccw7X0TOzgR3/4QeBpBvYXUcsO+2zLPxbnv967Um/0hP6Tw4N6rL0sU3PUYSLOcPnqnfCaT3NIAJA0023CqtVO0PdaaPrfCxnoU3OAnKPx9grKVdrHZdAbrKcN9rM9IMMNdSsTsQBbsU44XjGVrkgjnsUmW72W5SunTAMPSpsYGtvGp5k6lAcVwrWjOPidFtjzcfJM8PhfDB2SHEY8urVGbZWweQnbuQFn5YqOOU5IrSas8AUg0QVFXMprLqxSKwxWNZC9I0XrNUSgScGplwR3u6wJ0LT+yXxaUywbh4eoVjpoXk/YNbOx3i25wHi0bnfksbxN0PdykrZYwksA2SOpSbfwgwt3DJqdFlbSMtg68ve0zcCLHYlEkphjSHdP5ss7xDEvpAuIlo3bHzlXdW1sfVsLrutft5otrQ0ATAH8/KzNPGVKzS5gAbTIJk6kGY+SYYiv7wjKfCQD0+ndDHLGVqPgBJSlQ0qvGWUr4h42h7DceE+YU2Vx8Iv9+yrq1hZrT1PKdh3UuY306FYol0NcPEd41VlPgri7T5JrhcKXPbGxn7ynbmhZHW9SsU6SvYGfUPH2oWs4dkpkC5EIXBVHS6dRB303T99OAOt0FVo3nQ9N+6T0XX03HK+Xt/wRjzU+4lRroynVBudBv03KTvxWW2Uz0/B0Xmd1QZSMrTqJknzW55otygqsUcL4611SoHeEF7i07EE281oaeJH+Zv8AqCQ4vhUVbDUAkIzBcPAIsgTldWNkoNakW8ex725A1uZpknXUGEixPtU0CD8XKCBPWdE34riA5wa24ZqeZOqScawrIbULZIOUxvMkedkUm0tSK9N9oswVJr6xOsCSdRJO62bcQGkxHhmIi8Oy7LOcNq1KNV9ZtIGmWkkGLNAmR1HLdP6tCmXsLC3NUaHlrZtmFjB0klRBuStqheVVSKqNJ8E/q18Vs3IOI0gIrhnHnAmmRkc28G89WEahGNHgAPafJC18KyplYR4g6xBDT8JvI2S2wKNOMRALXF2kbWHdZwUXirUJENgZYM2H0TkVSbRyPVQc8Tdt+qHP0yzQ03RWcLA2dUSApVaA1g+SswzW5hJMDUQsefw/LDjcHQyOHpZnAHTdG4n2bexuZrg/eNCjafuzJbEnkjG1Dl7JsemUI1LkZGC8iTAUTckWFiCrKuGkgttCLqtt3VtHBkXKXGEou4IPTtTIU3OywTKU4vEQT3K1FPBggEnqhOM+z3vDmYQ1242P7rUxSreQ3GkuTJVSgMfTNRjmATmEeqYcX4bVogF41NoMyeqswlANFzfc8z+Fbi1JD5tJWjMUeCV6NN7QGlrrwCM0ruD8OPu5cSBy0vv2HRaR5KHwl2ka3MqI4oRbaQmt7B24anuwO5WNu97lW0OD058OYDkrajIUqTHZmnYmEGVXBrh+46S22YXRwjW/CO5Ko4jxKnQALtCdTtFyY3RNaqACSYa28n6lfOvaPjRxNWGT7ts5ba9fVeawYpdRO5fdlFdz3Nb/AO6qVS7Q92g0AtzVfFOMNYxuoc68akdwFn8Mw06TnmSYIk82xpHVyacH4MXAvqHM5wuTr26K7PpMWNqT4X15GLEuWW8L4g2vp8UX5OjdvPqm9Mhglw/dVUOHNp7AujUNjyHRXVaXgncaqMnxSV1FBSz+EZn2ixxzyDlI3BgqWE4katOzzMQRoZ59l3FuHtLi7cpVhOHnMYJaG7jU7wtXB3Y1X4yzjrRYzaYVOJxTXODNYud+wUhh2nWT1JKExHDRROdpOVxAI1ifsn1KIWze40oXEbfyfkSvOC02tdUH+WG8tpEHsuwhEK7AUQ6rUIIjM0GTAnIpbsTmikhzSPw30PqdfqpcJ9lW4hzqlcxSkjIHfEZsZ2Cg+iWibOBu0jdNOH8TOQBoDQ3XczvKr5HSEOSoCY+C4Fxa4GCLHeNQiGEOAuTrpc+aa8D4SKrXOfGV5zCIJ6zyumVX2cpEz4g7mCB9oQRyS8htIzdOgefyCm5msx9EyxHA6tP4IqDl8LvwUvFWDldLHcnj7p8ZpgOLBXkdR1BB+0oqjxV9PXxjoVGrh55fLdDmgAYInr/Pyiel8go0HDuJUHnxHKeTrD1TmvVAbJ0WEbhGkEZoPyV+GbVpBwzZmEbExO3Ypcsa8B3RpRffS6MwuJLxpEJJw7iTXjKbOFiCnNFkAxYJTi4umQnfAJjsGKoLX9weRCx9XEwS3r91tq1XKx28AmfI6r5Pi8W5kkmB4j8pTcL5GRaT3H76koajhXOzuaYkiO8Jlw7gIdSZUe9zs7WuyABuoBidUXUw2mVoA5clX6rqJRhcOQ5zUV2imlXg5T8XzPWOSMoOm/JZ72gaH1S1p8TGgSDzvr3KqqF9Sk0ZnDw3iZcQ1dL1cuL2bFyyOSpbFvH+Ie9BpUzYHxO27A7rLuYWmG6iw0v2CfcMwj3ANy7318XVNsN7K0w8PJJc2Taw7FV3PH00VEFaYbMp4XwiWzUFtQOuskd03oUMoA1+6sIXoWTmzyyvfgTPI5bEXG5UAb30i6teOioqE7JKryAuTKcXY5xMbKPCaMscCZcHA+REI/HNk6boGnTIdmaYOg/BC9fGqVG0oXBFzWGVfiWA0yCYmAL9Z+yHrcTixpmTexEW7qjC4g1nGRGU2A2HO+vdcsquiZYW1YVh8Cxu1+56prSwPwtMHN43fKG/NDUBz2t67q5lWo64DReDOttBOwIEgWnmmP6FPLFrdjyjBpFhFgZHPmVW2llktiT8zofkuoPIEPAmeYOyoqYqXAR4r22PmglFNUVSuhxqpStTfAnTULQ0uM1/CQ5rgROn4XuK9j6QMgGO6OwXDWMs0TCqDiVLij3Db0RlGiKjPGA7uAf+FD/CxoisNTgIjhDxHhDqXiosFQb0zGYcyxx+hQtfHtawh7chI0LXAjpMEfNaPKSZuqeIV2gS8gDrv+VKkyGrMhmaRNotdpFu/JXsqRbfYKriDsHUI924sqROZhgA7SOfmF7QZVke8LXRoYue6fB3yLnsisyLDdG4Pi9RouC9ne4hU1MP1vv9bL3DSG3iNR26puWnHcRi5L/aH2i/te7p03H3gguMCNLT2lIxhKFaj/dYcxDpAcR2gyB8kyrsbUGbbf8A4Smo9mdocA5oPod+/ZJUUkWDQYDj2HbQY24LAGZCPGMoy6bi2qVcY9p3AuNEABomHt8R5kX5JUcXUa4hlMGntns0AmfARchDV8O5zCfETcF2UCGn9LZOneUHpx9jmVijUqZg0G5JcQLEkzr0R+HwDsokGb6deSq4Zh3uaC7EEMnKGtyz0FgCAbrQUqbWiJJMg3JNjpc6yinstjlsV4PDZGgGM2589B0RLTtz1USvYXmJapPUxDe5UphRAunTuH020MzviIt3PJRHE53XjcmMbEjysTi+K1g4w92ptyvHJbWoFh8VhqmckMfqf0k7np1R4I+4UKvcGfjarjOZ388l4zE1d3O5/wAsrXUKsR7t8f8Ag7mOnReOo1dSx+/6Hb+S1I9RJKv9ltZ3VAtTEVHOkuNtOy8bWqgy1zgeaNayodab5N7Mfrz/AGVuSqL+7f8A6X8y76kp/rbDPV+pChjap/U7+eStbxmtTJcyo6SIPXlIi5C6myrB/tug/wDY/eJ+gXr8PV//ADdqT8L9wR9HFV11E3Ln+Su53yyP9bqx8ThJkxt1FlKnxqsP1k23uNfql2J99TIa5pl0/pfOhaPkVbwpz6bhIIgH4mkC60ISbe51ex9rGKcQQTbsFPC1D/AF4uQsCIQahRLSvFyAYQxbopvI1DXEehXyjjXE6lQtzvLoDRy1B5LlylcEoUVTlaYstn7FYp3+HDiZdnIk3McgTovFydH5GLlya7FNDqRzAHwT1mNZWSecpaATBF7k/VcuQwOku4jhrOdHRLuKtiq2LZgJ6w6y5cm+CPJfxBghthbK0djchBYkSHg6cly5TH5TmB8ObDjFoBd5iIK0GDql1FriZJmT5lcuVLq2/SZ0/lCKBuFY9cuWVJdoggdR/OaccWM06fYfRerkEPkn9v8AIS+ViOpr5IXEhcuSYcg+QZynRbK5crMiSbWiFDHDwFcuXeAjsO6w7JiGC1tly5VPJMi19Ju4Bg7gH6rN+0tBrS3KIm65ctLpG9f2Ihyf/9k="/>
          <p:cNvSpPr>
            <a:spLocks noChangeAspect="1" noChangeArrowheads="1"/>
          </p:cNvSpPr>
          <p:nvPr/>
        </p:nvSpPr>
        <p:spPr bwMode="auto">
          <a:xfrm>
            <a:off x="47037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pt-PT" altLang="pt-PT" sz="2800" smtClean="0">
              <a:solidFill>
                <a:srgbClr val="F8F8F8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0" name="AutoShape 7" descr="data:image/jpg;base64,/9j/4AAQSkZJRgABAQAAAQABAAD/2wCEAAkGBhQSERUUExQWFRUWGB4aFxgYGBgaHBoeIBsbHBwaHyAcHCceGBojHBgcHy8gJCcpLCwsGB4xNTAqNSYsLCkBCQoKDgwOGg8PGi4kHyQsLiwwLC8sLCwsNCwtLC8sLCwsLCwsLCwsLCkvLCwsLCwsLCwsLCwsLCwsLCwsLCwsLP/AABEIAMUBAAMBIgACEQEDEQH/xAAcAAACAwEBAQEAAAAAAAAAAAAFBgMEBwIAAQj/xABHEAACAQIEAwYDBgMECAUFAAABAhEAAwQSITEFQVEGEyJhcYEykaEHFLHB0fAjQlJicoLhFSQzQ1OSwvEWF2OisiVEVNLi/8QAGgEAAwEBAQEAAAAAAAAAAAAAAgMEAQUABv/EADARAAICAQMDAwIFBAMBAAAAAAECABEDEiExBEFREyJhMoFxscHw8UKh0eEUI5EF/9oADAMBAAIRAxEAPwD4Eqe0gG9QtcAGsCP37Un43toxY91AXkWEk+06VwkxF+J3TkC8x/RalC0k8G7ZMXC3goUwCQCInnvt1p1BpOXEUO8djcMNpMiCpSoobjeLW7IBuMFnbmT6Aa1Fg+1OGuMFFyGPJgR+NDoYi6hahdQ3HKuzoBXFqKkilExoE+xtXWWvCu12oLmkSMCvNUPFsV3Vp7mnhUnXbynymkLBDF4tu+Lse7gqF8IA6gDTyM/OqMSawWuhFO+k0BH2JqS0vSl3g/G2F4WrkhX+Fm/qESs85Mx6eeh/iGOt2FzXGyrt79B8qxlINTwaxZkrioLu9Jlz7QrjOQiIFzwJDEx5wd/QUxcJ46mIkCMyxmHT567zRtidBZEFcitxLJE1KimpFtAEk/WkDi3aa/ibsYdu6tgkIdix/qMaxPL8a8iHJxCZtPzHu5aNQZtaC9neLXrTJYxTZmuTlbeTy15g7awQeVMV2zBrGGk1PA3vK8VIi1426+g+VLJuFIMVh+Y96HvRq3QzG2yrx1FNRol17yliuI2rIButA5ACSfQdPOhH/ju2XhbTlOsDNt05184jhVvYsodTosTy5g+5qDG8HtYS8GIJSRAAIIM7g8jVeNcbUG5Mnya1FjiHsPjUvJnTUdYiuxZJqjwPHJdxPd20ChlJM7yP10+tNpwiqDA1pGUem1CMxHWLMCLhjHOvncmjHd8qr3sORSdcbUEPilWC2m/0FWbd4MAw2NfblqHnXUVIwoiRMAib244kyAWlkZ9Seo6dd9fl1oPhuAu1/ugcqqJLGBA6yOtNHf2sSe/ZIFuQoY6k8iR000HnQThvEct1yTlzEgiNxzX5V0EYqpVRuPziRiDHUx2Ml4twAWrZZLgfWCRBBA6QTrBpq7HYxr2GVm3UlZ8ht+P0oJwPglvEOMmcIWY3dyDEZUGgHM6jlT/hsEEGVFCqNgBA+VTZ39uk8xqrvYmTcRv3cVjbijRpywZgBTG0e/qat8W4FiLYYsyXAAJjQ6c4IHP8aOdpOE27WO/mHf2iZTQqwbfkGB5j18qA4oOYS3iGeRDBjJLFmAU7wdAPKnh7rTsK8RSpsb+Y7dg8S1zCIzawSoPULoP09qZFFU+B8KGGsJaGuUanqTqx9JOnlFXC9crMQXJHEsxXpAM7W1XZTWvAbRXaKaXCJgTtlg3bCuU1iGI/qAMkfSfalPh3HDbtgphbjh/6W0BBggkA66c4Gvy029ctoh71lVSCDmIAiDI89OVZSLqo102ATLmAc3hWZDGAZAXefOrcK2mkiTFxqJuXL3eX8TbVrZRbd0DNn+KNTl9h+FW/tJJKYcA7swiOeUQf31rjs1cu3cQDeDErL5yuUGQqARsDqTp1p4xnC0vW2t3FlWH/AGI8xvRMwx5F+J76lMyfhWBs2nUXrpkiQqhpnkdAYE1GuBfC4nOXJVWU5oJlWaIJ5HyPn0org7S4W8LNxBmtliHIBYzBGXTrrJIEGq/F8McU5VSSV1bXcz4Z84J+ZqjX7tzsZ70/btyJoeLQ9w5C5ibZgddDpWV8ODKyhbgVWSJIGrZWIiZ1zeYnUVrPB7j9wgcEuq7qDy23G+2prJrnBr9svnsXUYmMzIxGvKZAgz1NL6dKDCCcnuEOTddsMLpU3FubABTl/WQB+4p/u6gGsn4Gtz73YdmLFXggk6CCANZnefU1q+9KzrRAjUa72kGSuWSrPdV33FScGN5Er20iqvFrOqGiws61Bxe1ovnXi1bzKB2iT2s4Pae6M6stxwMjAaNEzv4eYBBIJgROxs4lw1pbTgAZfMkkKTz1HvEVz26xuW3ajUhycvUZYPtQxcWLKBboL3LilAS+i22AE6HfTnyArpYhqRSe0kdqYrUCfe2sYzPly5GBidcoEe5ymtfezKgjmAfmKR8dwyznt3Hm4SzHfQJbXMwgaSWyjnoPOmYcd7tLYvkMXMAINR5FRuBtI36UrOdYUgTyHQTvJ8scq5NqedX7tsEAj9PKobViDBqOiNzKbB4gvG4fK01WV+o9KL4qxLxy/GqmLwvQUxTcC6mX375UyBAmD0MGvvB+F/ebrw+VwVYDkV5kEahgY+dVL2JJYifDE/8Au/Q194DxUWMWjk5U+FjvAP6ED5V2tJ0muZzddEDtc13A2LdpMqDKBy+pJ6nnNdYjjCWxmdoHKdP+9Z/xft6WYLZmJ3/q8vT0qK3edl/iXSWeSUzmBB2Czpr5eVc5unPLToYnVthLHbfi1vFMj21cm2CrNsCpgiOe5PzpWs4t0uq6rGVgR0OUyAflTx2awv8ArGVkVlZPhYaTp8jE/Ovna7gVq1cUW7YUMJjU84gE8p/Cqcbqo09oD4Sz0IW4F25S+IdDbO0zmX5wCPl70eumRM1m+KuiwFtgeMjM3RR5+vSm3s7xEvZIPxIYjy3H6e1QZsY+pRtLVGkc2Yx4C5sNh+NUe1na5cIuVfFeYaDkPWNdeQ5+VQ4fE5SKzntdxM3cXd5+LKP8IA/EV7pcQyPR4k3VsUFjvIeJcauX7me7czODpOgE7wPhUfoNabuA8ILIb2HdVvLoVO45RG0SOekjfSkBQP5tzp7/AKU29jccVxKTs1sr/wAkEfJT9K7BQGhOOjlSTL/G+G4rB4b7zdu5bhdVVEgKoysWEDQkkD/kPlV/sn9omdhZxIgmAtwbT0Yfynz2oh9ol4PwzNoWW4kxt8WX8G+tZLaaLkagEeHy00rMmBWFEQlzMDNg7eYJGsAoD94BHclfiGozbfyxO/OKVuzmD7hC18i2W1lzEkHXfc+nlR3ht+ULOc8gasBOg69KSeHB8ReN14YbKHZiAOQHkNOdSenpx0TOlicl6Amh4Hj9sqSHBIQbGes+0nejf+kV8SHVVUAjcGQNPrFZVxzg9zDhb4vS0yQo0WYG3XkR0q7f7Uk4e7eXV9CykbFcqiROxPiApqU4FHaT5V0knzOO3PDO4vKyNKNpbAMlQANDqdutVeF9qMTZYAtmUEEqSDI00nUqdaBYdWbM9wvIn4gYJmdzpE6x5V9wYQOO8JCMJ8OviXXXlG46jNNaVFUd45WNCbXh7yuiupBDCQQZ/DSps3LnSJwTtoWv27UKtu4MsDbNGhE+eh8zTPirxneuQ6FDvK193EMx9aXPtA4h3FlSpyuwyrpzPP2A+tGOG3pCyaQPtd4gWvWrQ/3ayx83On0T60XTp6mTSYjKxx7iJWGuvcuMzMXYncnrOnkNq0bsjwa3nRsua5lGZiTE7nTyG3oKSuEYeOWrFCD7n9K07s8wtrD6BPE56QA5/wCke9dZzZoTnjYXAXbLiUX7zkDLbUII5ktMacyqx6UuN2gc3UumAyxBUTEAR8XOSdY36V1fxVzEXDduKxtFyQoXwyZUTyJ11Ovyq/Z4Nh72FuXMOWFxRqgzKfdTuJG42jrSWKg7ypMRAFyfh/b9kbJe1UrBcbjzI59J8h0p2s3cwUggqdmHMVjTcULEMQWObnBIYdCBJmNvxrSew/EJwbtcIC23IJJ2EA+w1ip+qw0oIjMbC4enxjzFVrz6ET+9aEcS7aYe2c6y4GkCBy89Y84iuuG8dsYr/ZuQ0Tlca6aSI0I86QuJgLqGxBMyZvjI/s/iap4tNT++VNGK7LAk3LLlpHwvGY+egED2oV/4fu3HIICKN2bQf/0fIV3Q683OYcbEUBIMGAgBgsWGsDXfZfbf5V3cwIDSACeYBggxyjeKM9l+HZMRLS4W3nTLDFhtAHXfTyo5ieN4S6LjPaZchEzbG50Gq6TpFTvmIb2i5UmEaBq2kP2e48tdAYklTudZU7DqCCD7Ub4uRdxUkaIF/CT7S1C+xHDwLxvAEAtlVfLJJ/GKK3SO9ZolQdfQeH8qgzsNR0zo9Mh2LeP1ikb4d7rtzcAH00HrzMeXQUX7KYiLp1gOvzgmPxNKWGR3uPlDN4mgKCSBME+U7SeRPWiP+l7tu9btpaGfMoHizc9vDp66mqXxEihF+ste6aLctQJrJcQ5Zy4kkuY8xqT+/Wte4pdFvDXHcgAIee5OgA8ydBWUWmYFQoBI28zrr50vo9rMT1I10JWxuGuKQzKVEc6vcDxuW4rk6q4+RlaZuz2M+8t3N1ibhjJcGXwmdipIlZI8NB+0XClsv3qAKpJVlX4RcQqTl6KwlgvIhhyAqxMtnSeZDlwaBqEd+MWw+AxiaZlQOI8srT+BrJrzyZ5itL4fjA9q4G2dGtn0KMbbfLw/4aze0gzQTGnXmNPlpVEjG8a+z3FZtgHbY9I/SqfC1e02WJ/iBWJk5RIEgAwSRqJ+tA8BxcWyTlLLI0BgTJj6TFXbnHDdd8wCAQoUakgcievnSMiEgidLBkAIjPj7NxLN037ouMPDbCqFj1jn8560scP4gA1xZkZJboTIjQ7RJFHcNiQLWc5e7RWzW80xzVtBmDE69DOvOky3GVnBMyFHQzuCN9qTgXY3G9S1UBNA4Lxz+M9hrB7u8NPFrBjcEQd9R60M7TcBfC4hFtvC3ZZRAJUjYEnaSQJ21qbE8bcXpxAtqYXKbcDQCBmBOaBESNo1B5cX+N5rhu3SJVCqgmQWIMRA1HWKSoZWtRtUcdLDcwT/AKMa3inMqDYZGbMYEwp0PTNPqNp0nRFxmcBh/wBo3FTca4PhsZaw1y63d3riCGBEsIkhwYDKAN+Ue1fOF9lslibF04kSSWyMPLwg/Eojlv50rqP+xQe4g4WGNqPBkmHxeQnpEzWc9oeJ/enuXjoSw0P9AYBMo5iJnzmnHijRh7xH/Df8DSBjyVtKrEFSZXqvJh5qY+grejXctPdYeB8QlhLoZ+7XQR9VaYHsTWjYvDFcLeVZJZMoOupiSfmPkKzTs7hit2y7QAzAyTyYN+X4Vo2Jv2r2Gu2lvgu8iVJaD8WkbkDoZHqRVbbHYyHmiRFu9xgWrFq2gBcRmUo2qsurDKRqOXrsQKLcCx1uyc6ZIfXMVhjO8ztqCD5g13xvB4c4Vkku9hgpaEXOVEFFkEkZyF/vDpSPh8TDhWQAz1Mb9PXp5VGMdrtzOkuQN+E4x3CMtq7iipWbmVF0ynNJDEzoAOW9N3COCG/wy2jNGa8zMRzAGk+hH0orheFWcRhHtXShzsCASR4tvDBmTtp5UXxnAlXDGyFIWAY56Qdzrmhax85K8d4ooA9RHxvZW2FJS/ncaAAqY9QDI9KV7eJdWBBysjSABEGdSOs/hT5bxGHQXLlu2lm6ZJzAzBPITlnzXrrSbawLXbd25sBcXM0SRuY8tQDTsT3eribkXb5nFnD3laMx6QNaYrfC7ZVGxQZl6ZoGwiY/lneI3qpwZwzEkadat9oHZtFJ+GYPTY/I6Hpp1FW6Adpz/UN3AeJxosYnNbHdzsB4YHv6V1ie2eZchQFSwMka6ToF2ymefU7zoIcNcBIPjT0266+4+XWo7eIUHMRJ/lGkTGnKfOlDEvfcytsx5GwmhdmcUPADGbIzHbmdIjeAfpXzFf7N45k/KSaS+CcTNm/PxeGNT1AmOlMeI4hmwrMAT8Xzk++lQ5sBRh8mX9L1AyfYflJuy7LawLuo8bZizAamGIA+env5132Vsp3rAgMyKJb+0SS0fMD2NVuD2ScFatzkzZs5ZWzf7QsABMQZBnyFSYjg5wyXGttczsvxNABG+kDQ+cmqctG1BkWPbeVPtC4rFxLawwUSwMkZjHzMR8z1oDiLD94qqAS4BBBOxAM6kwNYqTCYM4q4MwaSZc68hrqSZJ2+dWbd5beLcKugOReYEbemomtFINA5AjApY6idiYU7P9lsSt5LggkHXlHI6wOtEvtAa3ZBR/E99QQm+QowCvPNjNxeni8qvdzbUoyXblu4V7xwLpy5VksAG3mDKg6aHSdcr4zx+9irne3WzNAA8hMge0mswA5W1GJ6phjFCO/BLk2UMx4chnnGw/Ss5xakFgRqCRHof38qasHxvusOsiRMgTGsnQ8949p8qVcR8ZY7kzXTnJA5MkwzyRPVSfOG3+tcnFEMTvmYkn3NfeHjMwGwJH41HdWAOcCfnr+dD3jd9IIn37+7DKWMR6Ve4fZAVWidZy/1EmFH0JoTYTM4A/fnRfvIaV/kXN+g9gBWOOwh4iT7jLws3LmKQAC67mCpiCSdRroBH0FTcXwRVxbhAUUSFMgE6xP8xAO/Qgcql7HJmuXsR/wxlX+88ydeig/81c2D3lxmfYlnbyG5+gipGamrxOl02IZAWPG8I4ayQgUklrgGc81tjZAeWYifRYrV+zGOC2UVVCgCIGp02k7DTkKznhmFLHMTDMJadlkbeiJI9iedHG7cYeyy2bEuF0J2BPMmdTr06TrNQszEkr2jXxhgF8xk7dcCN7D3TZX+JlkgD4xIJ94FYZimNzIpMttHQeZr9A8B7SW8RmVdLtkjMDzBAMjy1+tZT277LHC426VAFu6TctnkATqvsxI9IqvAQAT9/wD2Q6SW0GCLOFnKNCZUKI25DX8aL8IdvvLgHL3bZR7PbYn1M/SOVBsDxIq6sNg6wPMUYwvgx7htCb3zGVWn00B9DHKscGifiOZhqCjiGcChuW1k6ZndvPNcePxJ9q8vCkEAoHJMoNiBOrFhqFrngbzbP9On01P1P0qt2p4ibdkW7el7EeAHmqfzfT96VKlnIRGtSpcA8Z44b7lLXhsqSsqSveEbjMTK2wNSenqBWh9nBYS0me9nYgf7O2oVRyAe6pJbnOb2rKAR4bVtS7sRatIu7eKGP+NtPMDlvTjf7QtawN26htZxFkOqHMW1UwzkkgAEzA+EQOZtZTQCic9mBPuMk7Vdl2S4Gw7B7N2TLaMrACQR/NIMqQNj70S4Pbt4PBst4Dxmcp3cgefIDc+VC+LY8/ccQq+F0+7OpXTV5YtExJW5qRAMkkAzKnZZrhLXHZ2OhJMkgcvIabVjY9XfaOxOSKI38y7gr5tuqvsTz21qfieO8OrElTy3A2YH2PvANUTjgBluIWQ8xuK8ltG0JcToC4AzDkpIYwf6WOnL0r4kfMqYoQc40aDmHJhsfeqeJZTcAX4QB+En9ParnEAbRNtj4lg6jcafiNaHPehGOxOntRVvczUaqT4BiWJ0UTqx1geXU0wcKL3CSxi2DosDkJiYltgdedCODdksXft97asl1nRgVA03+IjY8xRez/CtshMlYOnpDHz1JpWUXtHYDRuNnZwq7FnXMogzJkSRBHI9YitFwnDLeTKYdWHTcH61mHY3EqbiqTAdApPQwCp/fStL4WWVCjCGQ/Q7EdRU67b1Dy3dXAv/AJe21DNYciWJAI2Ouk8xy9hShxj7Lb9kC9bJvS0PaUGYMjOOZjmBrtWsL8XlIP7+tT4doA+VeVVu/Mw5sgFXxPzZ2yY2H+7BHs5VGdTpmLAMDHTb3npSyDG1b39oPYpsZie8RcOSLar/ABCQxgsdgh0hhzpYb7N7g+JMBMdbyx5aECfPaqUZEGm5O+vIdRmcNiZt2wf5ZOnX9YqpcYtodhtWvP8AZSWseD7orQSWm8cvpMjYzMaR5yB1v7FruUH7xYhtdM23kcuv76VvqrzC0dpnvCOHs7QPL26n0H50zv2GL2SwZs+UlBlOQheWbYSNjtMbU48L+ye7ZJ/jWvIgsD1/pjcCi+M7D4hlKLft2wfi+LxCNZygDXrHOpsmZtXtlmPHiCUxmDpaK7aTprUi5oaXGvkNeXyrV2+xK5mzDE2W1khkaPTQ6j5V94r9lItWXuscP/DUscvejYTtPyFU+oCJLpF0DF3sngu7wbN/WSx9Bp+RqrwnDgiWGm7dMo/VoHoDRXhl4fdAqgfC+nnlaubFgBMvJoP+ECF+erf4q5bOSWPkzu4wMeMKJzi8SUwrnncJA12mB+E0ucLAzqAQHnQH4T5TyPSmTjd2yiKlzMQNghgkweZBgazVXg3aJbLzbw1k6eHvQXJ8t9JpmH6DtzFZPrBHafcFxt7XEGNpgGIUA7jMEEAjmCJUj+1Tp2zuDH8JXFKMr2hLAawNnHoPC3otIq9rCcc117Flv4h8IWBp4I6jafWn7sowvWuIYdVIVlJRSZgOlwZZ9h86ZWggH4kj+5TkHI/U8TKuCpnvWrc6O6gk6anw/wDVTZxlgcYXiMt4CRtGW5Hp4cgjyFUuC9iMXbu23v4Z0RUZiTlIzZTl2Y/zRUHaDFZL7toVlWEc8yNPzINHk3bSPEUp/qjLwzLbw1oH+gM3vqB8z9KSuKcRzG9iSf8A0rP/AFMPb8aOcXxp7pEBgt4SeiqACT++YpK4nihcZUTREEL+Z/U/oKX02OySe8Z1OTSAB+/3zLvZiUF7Fn/cpltH/wBW4CiR5oua5/gFMOM4Gf8ARlk3H7q130yRv/DgZQNXO+2m80JwN21ZFu3eBZLY7w2x/PccDKG65VgRHUczWi8OupicFcxGJVSuHbRdwFC5mXXY5iBpG3OnZMhuxJFxgD3RW7SYY2kxKwQQMOgVn7wgBc4hoEgAHQ6iQOVKmHDDlrEDXruad+znZu5xCxdfvVtM11TqCwhU0XTUQHH/AC1Yu/Zdf/41h/Vri/8ARTAaFGGhX5izZIgAKAxMyTOQbZjm0HQVPe4eXORD4up6cyT005/Kg923t48yAyqgzMe8BfM7a1OMbeuBksKWn47mg9hOgHQe9EQe0SCLg/jWFKXDLq881M8gNjtt6UOvPJAGw+pp8wOAZLWXulPONySd5oVjLOGLw9sI3kPrpuKEZSOVMa2AHhhHHsk5HDF1j+G4HkS7Gf31pR4ixVwRvppyIjUelMXFsX93wVpLcZnj5DxfWl8fxGJGi5ZAPLqPMTSF7t8x5WgBCHCGju3XYgD0jTWtg7O43v8ADyfjUFT105VkXZ4fwgj7gn5nxD860fspeIGcbbOPwb8qy9yIDra3GS0+1Wra6A8t/nrQ+/cyMw66j3/z0qM8WBvCwp1RMzn+0YCp665j/hpiUOZM1niDOLyb7jQghTrr/KKq3QRELVni0rfePL5ZRFU1xTSCQNeXOonI1H8ZcgOkV4l7ht1s4zTB2/MV7A4rKzWH0gnJ+noQZrj78cpPl9TpPyoD2u44ti3bc5i+gWIk6TqenStXfiZRuo4W8UWERtp51ZVdNRWU477SL5s95ZtonihiSXI00PIa68jtQg/ajj2EC4g9LaT+Bo1wltzPMh7TbFeNTS32n4yly22HFwAuGVzDHLEaaaA776UjP2pxxw3eG/cBAP8AKg577a1xwfj8uHu3lzmSS1uCGMzDiMs79KWVNEiPx4aa2nNvArbBTMSskEmBvuRB2gH59INVxxu2HZnIgGFUakxy02HrU/a3jaXcqhlIG7aan15xQC1he8EpDHcjSfbr7USrqW3lapqPtO89x7HC8My/Fm0Ug7EGTO3TSu+D4DPavk586WyU2AmQNCNzJ2qrcUec9NoppwuGFvDqGIhjmZhpoNQPmR8qZkcIgURuPpwXJJibiuG3lZVh+8aIHM+e/l7Vo/2a4wp94FzW4LPiaQcxViBHoHA84mlnivGiyPdkoFhbMb5ju3XRQfmKs9hbF4q1y7lt2iCFuNIZ/EpbKoEuAFnNEcpOwIlmx6mAEiypiRygJ3Ec+McXNtfDmLN4VC6nXSR6Cfcisr7SXCQpIg/CwiNVYkfQmn0Y9WuSwORTCmQCesjefIHTzNJ/a8LhriqsPMuGJLeSnUxmA/Kh6f6qElzqVG+0GcaxrfBzO410G+X5mT5+lT8K4ISDpLaZv7MkBU/vMSB5CTyqrwi3ncEQ11j4Qfhtjncf05CrHE+L93/Dsk5FJlubuRBY9TEgdMzRsKq3+hZMW/rMIcNwCXL11lgrbIVWOud4OZ9eUlmHkFp8xvDxZ4BiFURKz/70n6fnSd2Q4cbaIzH4/EojTU7+vh2860rtZh//AKTdQbnDtoOsAipw15fgfxGZBWEeT/MWPsxvm3hmn4n8ccwCzqCdeeQ9NIpxuXs0Ug9gWIW5LTDKp8sqRA6ASAB5U3d61wFQcqz4jzI6ehpGUaspqOxbYxcxW7dDtlWETmV00q6vGwihEEKOm/7PzoWmFIHiYL6yT9BVnDi3bDEEtcHM8vQfnXWIE5wMcOE8VYSHgEAnIBsORJ68o86AcdsB3tMxAB+Ik9Dr7/rU3DEy2yxJzOdfTpUGOw5uW4G4bT30/GKG6nqJhXtDijdyNlK2wIneNht/TIgelcvadbO0gahwSQOevMAxB5azyoniMOpsqv8AKYHn+5qrxbAFm7vN4QsgkSecKGkGPImoTZIAnWQgLRn3AYtLksh1yglekGPQ7nUU2dleL5WjY8xyOuv40m8I4bku2AkEZDnJmJeQB6HLt9ejXZT7peDHxW31Bj8uVAa5WYwrYxz7U4k28K19BJtqSB/8Z8g0Uudgb4mXJNxzud2Mklj76/KnHBsly2R8SOCCD0IiKVOG4M4XFhDsDlB6qdj+H1oy90ZKi7MsO9pUAa239Xh+W378qBOVkySNek/nTHx/Dm5aJBju2J16KDNKve25nNryEH9KTkHuuNxfRUtGACJzTv12PL5c6QO2/FDdvrbnwqdfMnQ/IfnTd2h4qLdvMB4iIXfU/wCWh96zPiB8W8mJJ5kneixC2l2HCSusy9w8juMRZI1Kq6+qHb5MaEYZLY1JB6hWUmNPWKm4hiwbYKnxXPCQNNP558th71VTC+MqN1Qx6hZ/KqUGxJmOPfS7/wC42Yqz96wuXBtBQfxLT/HA5qRo467GgPCsHctN3oMFD4pEwP7QO6/rUWAxrWnV1lWWCGX97Udv8fD/AMVBmDD+LaM+EnfLPI9PlFKIZBpUbGYApNvzHHhVrDcUsG1dVbd1RrliRyDrIGZeRU/oaRMf2ZuYO73V1u7OYm1dM5HHSeXXXqah4VjjbuJcsuMytqj+Eldis7MI05U9cf4iuNwrIpXKviBYqWWNtJzKOpiD6UJJT29oABV9QimvDHzAubZB3Yb+8gTUXErz3iEHwgwF5mOZoRhL2ItDP4ltNMBh4WjQ5ZO2u61pHZHhCFkutkjRjqD4uQ8oMn1ocgOM2d/EvTq8bISdviH+zPZexasKl1Ee4viLOqsFOkhSdojes54v2y+84m8UcpakJZ2gqukzyk+KJG9HftC7eL3dzDYdHJaUuXYIAGmZU5tOxO0ExPLO+B4aWIdWy76A/oYHM6E6GATANGPH7dTThZHLvfmMLAE/xe9BOxXMyn2HjHoAajxPZRroZkIuIu8Fcy9NGIY+kA+dG8HgcKqM+Hv3kxCn+FbCuoPLUuAigmSYbKo3LEEnq/xa4lx2e1hsY7CMwJPdxvlJIO+5WAesUIsHabyIg3+EC3JW4ynpBBjz6e9DmwzwNNOXLf2o3xjiBuCbveZxsGQrHo0liB5k70KxfGHf4onqBl2Gm2lVoWiHVP4mpYewpKJsVgL0p07W4gW8FfJ1jDt+FKFgybNydHVDsQdVHz3+tO/aPAI+FuLdbKHtMhP95SBEalhvFczAdyTLeqHAEy/sTaIwhbm7sfllH4g1omWYJMaDSknh1+3ZtpaFu8QggwE3klj8f9U0bwPaO0JDLfI5ZkWR8nJoclsxIhqulQJjV3CskFtRPMz56864wT/xGzH4h+dWL9/NAPUmomty6qPiGnr4j/kK64O285rKAbWFu+gAE7T+/nRPhQzMo0MyT/hBafp9aH4bhklpMETv+H1oh2RtTjihMzaYD3I26UlnFGo0YzdniHb9yLakctfqatpaBIZoMgfn+tRYPCnI1ph4llfcE/Su8Bdz2oHxKIqYiVAylw7Ei3mtMIZT4DyhCSB6gE+oNOuB4zhvugOJg2wdyrEA77gGDypJx8F1J1DaHyYbHyJFR8L43iELWbN2FJMIwV184DAwfpSUrGzH7ynKnrY1I54jJc+1DCWGCWbV24ORJyr9ZP0qXtF2k7yz34trFtZaCxOXc7bxvp50h49ndmt3UtI+2ZEVdeogaGekUV7LcWI/hXAsA5TI3nkeUEfielMyEfUvHf5ikwUNxv2j9wTtZh8ZhCnfQzWyrFvAwJUiQToY3nWsRxXbXFsY+8N55Qqz7qo09Kdn4CcM/e2NbROqHdJ5aboeRqtwzsNaGLa8+tmc9u3/AFHeD0UH5/iwdRjBJYfh/iJbpWoaD+MGP3+S135uFigI7xix1kzqZAodeBLnz/f5UzduuMKsEmWXptHQfl6etLastxQ6Gfx9PKgxkkayOZ28TIUGIHcdviUfupzidCxgDoJEn9+dW1SMUy+ZX5iPzqbgtk3cSCdgZPkBr+/WqWFvZr5f+q4T9dKcSSSPA/OS0ARXdv7D+YS4VYV0YEwVEg/l5gj8q5DBDMBCfCZAKuOjCPkYqOwe7vEHYz8jpV21YDSp32B/LzH7FJJo2eJZ6QyJQ5EkxfZBblvv8JdViBNy1mGZOvPUenlpQ4FQQ9y5kKgiEeSZWD/IIn+9OtdfdLmGuBrbZGjMIOjDnH79RXHbDiFq7btOFyXXJ7wDYx/N5akfI0xbYgXY895ysi+krFh/ifOyOJF3G2vvVxntnMPHcIgZGO5Ph1A5itftcUw2y4i2FGkfedvbP5Vg+GRss+PLESDAzT5dAKcL1u++HwCYYkPdRi530BAzMSDAGv8AnpR5k1G7kaGhU0luO4QT/rS7/wD5O3p46oP2lsA+HFrHQ31j8Z+tY7x7ij2rj2Vvd5laC67HqByGumnShy8XvD/eN7waAdIWF3PHqEU1zN8t9sLOmfFIR1W4unSobnamyf8A7yQel62D8sv51hScTu/1fhUtzid7Lq0D0Fb/AMQ+Zoz4+aM1vtFewV1J+8K1zTVrymfLYD/tSphuDWLrHvMTatL0V7ZJ+sUkjHv/AFfQV2MbcP8AMfp+lMGBhwZ4dSvFH9/eOyYC0uIa3ZxzJaFsMG74Rn1GsnL5xHOpuGdrHvm3cu3mLWwUddSGWCRcE6TIg+3SkpsY+XVj9Bv6CvHiNyQysQfb9Na8cJYUTPLnVWupqHB+J4d7YY3Ftsx8S95lMgkCRPxRHr51dOOw+wxCkj+031/qrKF4jcePGZ5zmH4VcuY0AZGAnN4nG8c4+f0qY9JvzHjqgZQGGGUnMpM7A689fSi3BuEi5eWY5sx/pUGS2vPX6zyobh8UGQDKcwbcnSIOkR+dMnBUU3O7ZSBA05vl1C+8liOcD3pysVBk+FQ1QphOxr4h3bDeBDE3LhMkH+lYnUDdonfQb3rHZv7virL5GB2LTII2n1nLTJ2MxKd3eKGT3mvOPACPzqzxPF57bDmFLfI6fX8KSBqUG94TuVcrW0D46yUxfKLgBHqNG/I+9A8fabDYkn+Vj+OpFMnaNO8w6XV5ENp0O/5VT4jaN/DAkSw2b0/DzrwG1wQ3YyHF8PW6hA5iVPmNRNK9sj4oIP8AMBqVI3InmCOe9MPB8QV/hvv+4oNxlGw9+dCrksR0M6gx6ikup4EtwuJ84teW6gugjMvxEAiY5gflQ/C95nW5kZUeALhUhfJp589qiTifda22jxZlPSdx++tS4vtbiriOlxsweAZEwBEEba6DXWvY8RVaHEa2TfeNCY5rYCsuhIMR5XA6eai4nyYURu4hroCplCHVjrJA5Aj6nesxfjTM23j1bMdNjmJ31/m086L2ePrh0JtuDlX4S05znI013CkHbkfWhfAwqpgyobNxb7UXHbEMrSApOXzGsN5zt7VTwjNb1XnuDMH1FfOI8Sa/czERpH1J+ese1c2o1kmuqq0gUicgveUuD95dtcaKElQyZlKmDI1EHp+xUuAIlY1E6UKuuusa1d4O4JAnUGaB0ABIlXT52bKAxhbiakXZohnkI3M6H2iue0GFghhsQCK54ZiM4yGD0nr68jUJOpA0+iQ6MhXzvDd3Co9rxCWkJbPNS0ZiPQCfYUg8ZYm84Yz3ZKCByViPmdT70727ha4mulvX36/SkbFNne6/9Tsw92n86PpNibnN/wDqjYV3P5CS2b5CFZOUmY6kAgfiaZeN8XexwnCLbOU30ZWI3ChiYHSZGtLC2fCT+9jRnteIwPDQf+E5+ZWqyAWH4/pOQ5IT7RTtWemtfLoJJmrdi/C7D5dK99+mcwn5U+zJdIrmcWrahQQZPMVfsKHBU86Eh96uYC6YBG4oHG0bhcXU5x/CWtEZvhOxFcC4AKJ8d4kO7W1u3xN5dB6mZoVbw8iZHpXkJK20HIoVyEk9+8CvnUR1Gg1r61jwTI/OurMQN/yohBNk7y5wy6uzRrz6fSp+JKANI9o8qHXd8y86uXXzWZO+1LI3BjF4InzAYfwSGWZBykrI9t9aL8dyhV7tHtnKoIiAYA1md/Pzodb4PegNl+hn12og+MxCeEKIG0qdvf2+Qpbgk2I3EQooxo+yW63+sgmM2QqDzIz8/Sm3hl9dC+gOZW/sy508orKOCYjEo4dADplKnUECOms9PenXB9rSid1cw63C2eCtwocs5tQy7gtvPMUvIpM9t2uNfCbINp7DbqWXflsD6RH0oVw/vMO1y0ysdDEDcAjUecUup2uxgc3O4VnECQ4AYDYkDZogGNJGwov/AOZTvZkYRu+AMTBAPymPWNqFQRtMYX94KxFt2JcgIRJXrE7edBOOcUFy0JEMDrz+vqB8qP2O2a3ZzYVxrDLKwJ3AJIJFKnaBL1xyyWiik6JCkQNtc0kwOlMGM3C9apY4NxbDWVZb1lWZxpdMnLoNtCCJ6gH1ri5ZW4fDftsOXjXTyiJ+lLpV8mVkiDp4TMfnVa3YPMevKt9He7hDPXaaDwfs9ccEA2D6sv8A+utWLXAPGQ+T8f8Ap6Ui2LaDeB6tB/GrllLRUgmDy1kfPkKmfEfP9v8AcsTKSN6h7iPAVQkresjpPdf9QB+VAuNW8MtuFYPdnVlXKsec8/Tz1qHD8JdySELAbQDDHkJ5671zb7PYlyf4F5iN4tt+nlT0WqtuJK77HbmB1WNd/ai/ZzhZe6GAIC66fSmHgfZO3lV8QXAIJyZGUjKJOcuuVQByEmnnBXLNpcqQi7/FEREyd5kgc9TGmsB1HUFQVUT3T4BqDNErF8QVxku+EpoLkaejjl/eHuOdB8nduDP7/OnztTwSzfVnIbOF0a0rNmPLNA8XrvWcnh2IAA7m5r0Vtf8A2xNLwAMu206TdVoIveGr2NPdXG2hdP36wKWQgye1Fm4VjLilRYvEc4tnl6LUeH4KwQi4mIWY1+7lgPfOPwp+JQg5k3V9SMzCgaA/vOvuf+qB5Ot3KdNPhJHvNXe2Fv8A1Hhun+6bT/lq1iMgwrWVTEu5AKg4VgJDKdw5gQCNudHV7K/e8JhJZrbWrWUjIZBJGhHLb61moggnz+klfSwq+0zaxgA2/hjqedd2eDBjAOtPw+yK5c2uj1M/hG/vXeD+x0z47mf0BH400vtdxAC8VEXF9nyIAjbnv9Kp4WwQ8AevrWrr9kNvofc/51MfsuXQd4qQI0Mdegk79aD1tqMYFS7Ey7FcIm6xCk6n8a5t8PYTKE9Br+la7Z+za0B4sSR/dIH1O9ev9hbCwRfbLtJYHXp61nqkCZSkzGWwZH8rRXFmxW0XOx+HIg4ggf4fyr5b7D4FTq5Y86319uIPpi5kWH4ZLTnH1H5VcxfDCiEgyInT5fia0e92CwTE+K6OmUhY+hqvf7AYaDkuXZjQO2YfQDSh9ezN9MDiF7OLZvEEPv8A518u32YgMsx6f51cFzTWoCRM1PqIjgLnSQF0VDG8rofPrQm5hEe67BVA0UROw3Gp/qNXeIXgqR1MR+/lXGDAAAjUDX13oNTEQwgEtWcNrOmnkKtrhwfiCn/Cv6VVXEx5V9u3TIiIPnXld+0xsak7yPiHBLV0ZWG/NYU/QCfeqd3sxaVVyZyc3NiSdI35ATRLP1NeLkuk8lb5kgfgtYWybm57Sm1CRJwLDACbKnTWZYH2YkGubXZbCtr92tx/d1/Gi1orua+m4JGUxSwz+ZpCjgSTCcGsIIWxbEbeDb06e1X2YZDlTUK3Lop09OVVlxbRFT4e+THTanI58xLqJW4Ai28LaVhLKgBkzU1/Eg6ae1CcKGyLmK7fvSu8Ri1RZPykVnf3QiB/TvCiYog7MR5Hb61FxbEq1phJU6NI38JzHz2BoHZ7TJBGUzy00+f6VE2MJdYhgdGB08J3HrFEKB2M9obuJ1xrtGmEQLN25mDeJbgzLykZufMctKzbF9tsYWgYi+iZ5knUD25xyBj05NOPu3Do2VisqdNyDv5zofc1RYqR4rKnXmF0+lNVlHae9M1zPcO7eYpHRmusbWYZi8PCweaATJABPKRpXztd2ru3wBhsqqHNzw3VfcFSMpUEg5pgg7nlVLGYC22gtW0JMFxAgaCdI2qHG8DUSs+HISBmBkjeZBJmRGumtaClzGRpJgO2OKw6IDNsGWAtO0Eeakso32BHpRvB/ajidCO6ur/a8J9yphDy1HKgeCwlu2FYSQeomNZMaypBAOnSrWRWYyiE8myrmiOohgfStsCZosbxlwn2pNcbIyiy/Rl38gZg+4E1eXtBdliG6SOhMyR5Ty5UiPwSyRHjA6B5B84Mx7UUtMBAkxGny0rDvxPAAdozXeN3GgF/yqne4l1fXpoaCLcDqIO+01x93AJZmEeciBS2C94xbHEIYnirEeBvfSokx9z+bUVDau28sgjT6/KpUug6kN8jS+IzmWL2YZfCIPuB71fvYYIqsdm0mefShy8TAEAZhEQdveqSYrdCSQdgTIPtO9HcXRhkYgDmfrXjjqCC4VM7jyqROILOqfM1m8Koxd6Rp1rl7hYxXq9WtMWVMW3weQJ9dco+UH51JZuEQa9XqOhUwEy2L2tdtMxy/SvV6iCjSYBJ1Cc4nSJ10rnBiWM8lHXnNfa9SABRhkmfMVicp0Ee9fBiGJ35V9r1Bj3EY20sjHNptv0q3bxT54LT6afhXyvVjbT1CDi5Ptp9a5a7HKa9Xq8eYQ4lfiTBUDRz5aeX51DeklVnff6/pX2vUINGGeIG4lfKXlUaghf/AJFfwFd8RwYIDcxPv6xvXq9TieII7yibSgwANf8AMflUd18hJGvrtzPvXq9RDmpjT4LkACPC4mOhnrVWwsvH1r1epkVCx031qzgz4tOc/v616vUQG0UxNwHxJhbuQBpOmp0nXSofvTNvGnlv516vV4gQwdpNbxjEaGPlUycYddBtv+/lXq9WACeJl/DYvPMj96H865xVgDWN69Xq92gnmfe+gEbkaT1qqWkzXq9QQjzP/9k="/>
          <p:cNvSpPr>
            <a:spLocks noChangeAspect="1" noChangeArrowheads="1"/>
          </p:cNvSpPr>
          <p:nvPr/>
        </p:nvSpPr>
        <p:spPr bwMode="auto">
          <a:xfrm>
            <a:off x="48561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pt-PT" altLang="pt-PT" sz="2800" smtClean="0">
              <a:solidFill>
                <a:srgbClr val="F8F8F8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1" name="AutoShape 7" descr="data:image/jpg;base64,/9j/4AAQSkZJRgABAQAAAQABAAD/2wCEAAkGBhQSERQUExQUFBUWGBwXGBgWFxcXGRUYGBgWFBgVFxgYHSYeFx0jGhgUHy8gJSgpLC0sFx4xNTAqNSYsLCkBCQoKDgwOGg8PGiwkHyQsLCwsLCwsLCwpKSwsLCwsLCksLCwsKSkpLCwsKSwsLCksLCwsLCksLCwsLCwpLCwpLP/AABEIAMoA+QMBIgACEQEDEQH/xAAcAAABBQEBAQAAAAAAAAAAAAAGAgMEBQcBAAj/xABLEAACAQIDBAYECgcGBQUBAAABAgMAEQQSIQUGMUETIlFhcZEHIzKBFDNCUmJyobGywSRTc5Ki0fAVFhdDgsJjg6Oz4VR00uLxNP/EABkBAAMBAQEAAAAAAAAAAAAAAAECAwAEBf/EACwRAAICAgIBAwMBCQAAAAAAAAABAhEDIRIxUSIyQQQTcWEjQlKBkaHR4fD/2gAMAwEAAhEDEQA/AHlpwCm4zTqiuM6BSLSwKStOKtYxwJXkGppRWnoIdaATiQ0sw6VI6OulaIBtMP3ClrhjfSpcUdPpFWMRRB2CnI4Sf/ypghp5YqYUgmDlShgR2VYnDUpYrUaNZWx4TKD3mo4SrySIWqreOlkNErpFpllqW6WNJZKaITuyk9aPA/dVy0dV2yk9aPA/dV20Wl6oycuyGY6Q0VTBFSGSlAQHWmWSpzRUy0fZQMQ3FN2qU6U00dYIw1MOtSrUy3GsYZy6Vy9OuKaIrGECu3rpFJrGKxBTi03Fwp8VMoeaQCxPM2AAuWJ4KANST2CrzZm6s8tizJADyI6ST32YIp97/lUTYGHzSO/NLRx/RYrmdx35WUeAYczRvgZANK6ceFcbZCU3dIj4XcjDr7eeY/8AEbT9xMqH3g09tPYOEEdzCiAfLiVUaMfPBWxAHE8fA1G2nvakbNHGDNKFLGNLXAVS3WJ0XQHQm55A0NY/eJ2zfCcUkEb4bp4xEVBJ1HRF3BLm4a+ULwp6S0JyH8Rg2ilMb66ZkflIosMwtwYEgMveCNDo4sVDse21CxMkssiwRIskcvSEh52UBY5JAGZ8oTq6g2NsvGi1I65ZqmWjK0MxxeVS4Yq8F7qfhXSlGPJFSxDenEFPZaZAEBdK8Y6WBrS5BpTAI+IXSq2RauJV0qqfjSTHiQZkplhUhqZkWjEYe2UbSrfnce86D7aIVFDWD+Nj+uv2kCiwR1VkpdkYx0y6VLZOVIMVKAr5Y6ZKVYSxVWbSlWO2Yks18qLqz2tew7BcXJsBfUi9KESyimGjpMcEz8FjjH02Zz7wlgPcx8acfZmKUXAhk7lzRMfDMWUnxK+NLyQ3FojhdKbKClwzZiVIZHGpRxlYC/tW4Mv0lJHfSMREOZphRlje5pplp57W15U0KJhBr2au5K9lrGKeAVNiUaVHw66CpUYqRQVsTayRQK7m1wZToT7TI7XtwHXC+B7qtt59uDNFh4ZAHxJyq6n2VtcvmHAeyAe1wRwoPDmNSuZQIiVIdSQyPolypBUFGyltQLMbdW4p4p2Mc5d1zqomhkYkmwMGQKdWX2ZMtuBdh216XLSaOVrYQ43by4OGAwqOlhxDxZSbM40aTpCt9FeTIx55iR7VRt0MFhAR8KkjZsuX18oAyXLZcha2W99DehBsSZsSZjlVpbvZOC30AFwLnjc63N+FXuyt2J5o5Ew8cKsxBaWdFZivyirnMA3YQD7q5Mniy+KFRug927gMFC+EmVIoz03RgRhUDmRSqtlW3SFH6M87Ak1cxDWgfZ2xC0mCZpQVhZ4yMqMc5XPH1ipK3Mdri3AWsWo/hUVAdqmeMdORrau5edKtWAKAHZToNIU17L20yFHRXS3KuJwpS0wCLtKXq5PnrIL9lkJ0qvvdVPMqD5gGpu0j1ovFx/0pP5VXwm8afUX8IpZjRGXWmH40+1NkUYjiYvbj/aR/9xaK1BFC0JAdD2SRn/qIKLCtUZOXY2X1pRrwI17a8x1FKKVO8m1hhYGltma4VF4ZnY2Ve4cSe4GqLY2HZj0khzyPbMx7uCgfJUXNlGgueZJMH0wY9okwZKOYunOYoVvmyEIoDcSQZT7rc6stm7agXCHEq5eJEZ26tnGQEspXSzCxFqlkT0XxUk38l5NPHCuaV0jXtdgo7efcCfAE1SYn0o4BI2Yyt1bXXI2e1wpOXsBNieRBHKsw9K++rYiX4PGVMKe0Movn64zB+OqNYjQcRrxIEZibZrtbQZiTa5LEeBLMfEk00MWrYjk7NX399J+FnhC4cO8itmjlHUeGQZWSRQQSyn1iMDbhaxuDV5uzvEmNw4caOoCyrzV7a6fNOpB7PA1iUOJ46W5+Ro49GOItjnXlJhyfEo62NvAnzqnFJUhX5NIEN+Nc6K1SGFMycKUAzauZBThNJvRMVGE4CpkYqHg+AqcgqJQhbU2KZhdJGhlGgddQRxyuvylvfvFyRzvn+12GEKRyIjujSIyZmKSQyAyKTbKxt0jAHQ5hxuK07F4+OCJ5ZTlRBdjYm1yFGg1JuRQeseH2hjekw86iRWjKo6k5zEL5mRirWvYWB+Rc8avicn6fgnNLsFcLiIzFG6+2hJYhTY52LkX1uACRqeJFGuL26yYZvbZGiyqIzb2iQ8jW7AUseVye0gf21sTE7PnkMkFo5Cz2ju0eRiMwDZRZbm1iBa+vK5FugIspCM2p+UQRluXCKOy7HU68KMo8hoTpUJ3R2kks0ccDTOMyO4yQxpZSJM0YsGUKwUkLqQT23rUojQBK0WAnXESkmK7iyp8VIQcsiqgF1EfSKbk2vcak0e4WQMoZSGVgCpU3BB1BB5i1jUpqn0HslgUrLTSPTmagA6g18eVdK15DpXEFzRAOoKS3bXTwrtqYBA2jq0X12HnDNUDDN6qP6ifhFWW0/wDK/bJ9t1+4mqrZi+oi/Zp9iilkPE5LxpljUnELUVhz5UYjDOKey37Cp8mU/lRnIDc2rOtpbWUIbOY1KllbhJLwAGHW12uxUdJa3W6uYkEXG8W8JiwoDECRUjOJObJkuqs8QIuekfUWHANe4ut3ckI1bCbD42NywV1coQGCkHKew28D5HsNPO2lZfu3tGYth2QspxEyEhbLeNPaUJb4pEDr8lR1vaY5U1BzS2K1RmnpIk+GGLDqwGSUWLHqvNcersdGCrfN3tYaqaul2F0MJvYl1GcW6pOUIRY3JFhbW57b1Q+kzZIhePEJ0kaXMjP7cXTZ0ZRl1MZJDkkWDE243q92Xt9cbhEmAsSLEa8RobX4jmDzBFSyXRfHXwYrvrsIQ4hBGzESAAByWKZcsajNxKWygX4WtrVbtDYJjSW7HPEwBB0DC+QkC1xYkEXOo1sNK1XG7oh5ZcQzXZVzRgiyp0XrFHO4Li57aDtp7CklwsmIMbxplEnWfpZpmY9QsRZVQZgb6ubd9Vjk0hJw2wGivz8a0X0Tx5sc545MOfdmkQfdWeOxXqkG4NiDyI0tWs+hvYrrHNiWHVlskfDrKjNnbuGaw9xqsuiRoDLY1HdRUuRajSkVIJGJ1ruemy1/64U5kPbWMU2D4V3a224sLH0krWHBVGrOfmqOZ4dw52qq21vAMJCHKM5ZsqgEAXsTqTwFgeRoOm2RjMdbFEJIGuAquB0agkZAG0HbxvrrQhByKWiLt/eWXGOC/UjU9SIHRfpMflP38uVqmQxLKAcqBgCUZVyHP8kkqRky/RA4C967FgEjsJ43hPC7qQv74un20nH4JsMelj60ZsWHEAfPH51mnfg6YxhXkPtx99nmlGC2kTJHLZYJJLZ0kAy9G7qB7YOhJJubG4aou9e7MuxnM8SmbBsRcgAPhzf2XAFmU6ANpyBtpcQxUKyqGGVQw1YlQFIu+YE+yeJLXv1ABx12ndXan9r7IeOUgylHw81wbdJlsJLaGzApJ7+6qwaf5OTLDg9GPbZ3hxDoMRr8GaY5EIF0Kq0Ya/ME5udr3HOrzdveCbDqrYYo8LDMcPISFBOpMTgExH6NivcKtMFsFsTs2eGUASxu8b2HBrlbgd0qOw7rUFbs4pipBVVF9AvAWsGU6Wvex/1cq2TpMfBUvQzWti7+4eYhJD8Gm/VzELm/ZyexIPA37QKJWOludYrLjI2foXUEMmazAFTrlI158POiz0b49xLPh5JmaGNYeiErAlGkMiiJWbUghNFueGnOo0Nkx8d2aAlcQkGlOBam9b0CRLzV4mm7nSl3t404pCxzaxftk+5qrNnfExjsXL+6Sv5VY47/ACj/AMdPtJX86q0lEGHVpTkCrdswIsWN7W4k3NrDUmll0NHselN6iYXBfCHykEwofWXGkjC1odfaAOrctAvNgK/Zm3GxTyRpG0IUt6yWwICEK56I6q4JFla2hBPApUzZW3IzB0cZERW41Je92OaTNoXJOZrniTfgQSrfFDr1dFLtSN22hNLMy+q6FUaNbMiSOQTne+RtWJYC+gsVBN67eHFxySqVBEYUsrOG6PpAWZppXa5nst2AudbjrXAF9tGSAByJHLORnJ6MZgBl4Kg4C1r1RWkxzKkStMysCzE+pQgcHIFgoNjl1Y5RoaVNsrSStl/6NdlqCZejytHDHBmbVy9ulmLNzJJi8NRR4TVLhUj2fg/WMXEQzOwUlnZmuzhR2s3DkLDlVEPSXET7Iyn2eu+b3gREA8eDHhxqrdHM9sb9MUMXwFZJHCmOQZEbVZWchShHaFDNfllN9CapN2d8YMSuVbIygdTgAo0BXkRw4cPInu/G08LtOBYnOR0JaNw7HKWFusnRHMCBwuDpoaEMJung1w8/TPLPN0LmIx5lRWCkqcthmBe2pPDlQfGSpjRk4hht/e2NUaGK0krgoAPZUsLXduAAve3E9lX2y8CqwRxEAqIwhHaAoWsd3VGZ4FXXn7gLn+K3nWz4KW9qnkioaReO9gBtL0SQrjoozK3RYkTsqqoToejCMqA3OYZXI1t7Ot603D4cRRrHGoVEUKqjko0Aqt30vE2CxlsyYeRo5Be1kxKiESE8grhL6cGNOLtrMQBDJe/ZbzLZaqm2kczVMexchVGYC5AJAva5A0F+VzpUWeEk8dKkbXS8L+F/z/KkuNTx51jDBIHdXb/S+6lOtI6SiAzr0gW+BofmzKf4ZBWleifY6Js2AZRdlDse1n65J8wPcKzzfxM2z5e4o38YX861H0cS/osY+gn4BVsHtYuQk7x+j3D4tRxikW+SSPRlJ4gjg6nS6m4NY/t7dfEYGTomQda5VU+JxKjUmEH4mYDUxcDy5V9Dq1Q9u7DixkDQzLdW1BGjIw1V0b5LKdQao96YsZOLtHzJstgGKK3UcZo2tw7rdqtbT+VaN6HNrLHi5oWIXp1GUa6yw3BQMWOZsjNe36s9hsBb44CXAY1opV1FpM4FlmFyGmQD2SygFl5OG5Gpq4zoZI8Qgu8TpOCLFikRzSKCfZXJmvbUkniBpzP0SO2TWTHZsg2X0e0cSpHUxUPSr9eIxo47tXDd+c1h0kJgx+Ijtp0rW0Ggb1o77W+6vpY4eOUxzDUqpKMDxWRRfxBAU+4VgO/UQh2m5NgJI+ZA6ySFQdTqcrDhc8arNehnNhdTRSbfkK9HJ8xre5uqfty+VaN6ItmxYxMf00ayxv0EZVhcdVZH9xGcEEajlQBtaLPC455T52uK0z0BxW2fLIf8ydiPqokafeGpMWzp+qdKvISf4dIDePG7QjI9n9JaRVHZklDKw7mvULHyYzAqXnEWLhXjLGUw0q/XjkYRP4q6/VokfeGL5BaX9ijSgctWQFfde/dQzvHvJgic8mGeSSPRWlwsxEdzxVmjKjU8RVKi9HEmyu2V6UIsS5TDYXGTsqF2ypEoCjS92lANzcCx15Xq0k3vjmEKYRo5Z8SpaJWJARQDmlmA1UJlYFeJYZRzIqdnbu4uYzP18JHOQ0s01unKKCFjgi4RKouA0mouTlJN6e9HW7cC4mfFwRBItYIDcs0gVvWzs7Eli8gsD2JpxrfbQeQQxbjZlUYjF4uY6FssvQIWBvdUhylQDawzHgNTxqLtbZOHwADYWFfhkx6GBpGeV8zg3YvIzNkRQztrwS3Oi15gouTWebwbe6Ob4To8pUw4WI8AzdaSRudrKpY8lSw1bWkYi2M7zbKOCKHpGYSKE6R+JnC2vJpa0nXvytJKfkrQ9sXDvjVaRpDGA7IyqAZMy2uCxuEOoFrNw5cpKscQpwZZpW+NnlfrAOxBDEXsHNrqg0VVGlhYzMThlw0TED1Qu8pN2Zmsqh2B9pQACygi+UDhcGM4xUqKY3JJ+DzbpYcL1g8lgfjJJGF7cxex8qPNnoFhjVQFARbACwHVHADSgbY23Nn4g/GJHfoyb4iVTGB0rTBc7hrdRRp89eFMbw7xyG0XSZ4ybtdVUhOCJIV48CzjtZUtoy0Gg3yYR74bXg+B4iMSxNIUICh1ZiSRplUk1kjJa5II48QR8kgakdpooTeSVU6oYAKDlUAasMwQAfKsL9mh7DS5N7ZFvdm4sL2+YMzN4CxF+Z4Ujxp/I6VAmZkv7SgAjiQNArDn3kUlsfHEpdnWwCjQhjcA6ADnxonxe+sii2V3YlVVMou7uudU7tLEnlep2yNxvhcgnxoSWS1ggFooxxyqo9vibs170v2V5A3Rne6UzLKzoIVLMcizTrEQrHNYAqb8vKtMwSY5F6RsL0icxBMsjgdqxsql/AG/ca0DCbCjC5WUMOFmAI8LHSpsez0UWVQotay9Wwtawy2t7qo4RkKsko6QEf3u2fPh5IMRiIkV1KOkrdE4BFiCslmVh4cRVFsDfWJAIJpc7JIsKzIrGOdXuIpi9sqk5SrXPtA2vrbRG3YF7picYn/PMnl04e1UG/G5bS4ZpemxGImw1p4VkZMuaIiQrkijQOWVWUFrkX0tc3yxpAc2x3aNuie/zSPPSvS8T41HxOOWTDmRCCroJFParAMKVIRmOv8AQqYRExpFz/Qp1qTmFYwH7cw4fBYhTziY69qjOD5iiP0T7WEmHhN+KAHxQZCPMGh3H9fCzL2xOPNG/Oqr0WbS6AxoT1Zl6WM/SXqTJ4gqGt2E1f6fpoGQ+ghSXxSrxIFM4eVXTWxBGoPAg8QarsRs7DrxV+23Syhf3Q9vdVaJFVv5svB4+AxTMEkW5iltrE5Fr96nTMvAjsNiMUx2BMTnDyZWeMhbxsGV42AYSRlurY5QCX9mzX1FattvbcCyjDQYJJsSwzCOOJCwX58jtpGt+bHzqJ/hLJjcrY0w4dR/lYZVMljyadlsO8KnvpckE1+pXHkcfwS9xN/8LDsnD/CsTFG8YaGxbM7CJ2jUhFuzdUJqBQfvrEcbL8IjwuLEUea8ssPRRsjgAsOkOY2OUiyk6cOFaxsDcTBYG3wfDxq36wjPIf8AmNdh4AgUO72bNlKMJ5zMxDSdEt4oUSPrFnUE5xoFAa4uwve1xmri0TunaAHdfcfF4lM7BYYzoDKTdtSCVRQSbEHiR3E0e7D3aiwOHWHM2ICliEOVYwWYufV3s2p0LFiLC1qDk31EUIXMQtrqOBIPYDrcsGFu24qFit+QuXMjrm4FrKLgX1LEAVxtTukd180pSZpGN2hiGXKscSKRaznPccLZQVAHdc+6gna+2ZEu3Qz4RrHrwoOja2lpFF4yDbjcaczwqtwW1HxIKQYWSUNoxiAAHeZB1R7z51JnweIhBLQ4mEkgAR5yG11AId4dDY5bLflbhWWN/Irkl0Tt3t5ZIsNmfJNhzpJlcPEytowlha4w9wTZk9XfRhWhbO27A0EbQ2WLLZVC5MoXq5MvySpBW3K1ZNj8LllDu8WGIsHKEQF9b3lhYFSx6oOo773sbbA7R6iRYYPPlFlEShhYcywtGgvzJArsxQa9xzTp9BbtzecBGuwVQLsTyA4k0D4QTYydigKm2XMwuMLF7VrHQzvo2Tl1M1gut1/dTEyAGd0gQsoKxHpZus6qOuQI49SDcByLaa2oh2fs1IIFSNcqqXsP9baknUk82OpPGtlzKKqAIw8kLZ+y0w8eRBZRckk3LE6s7seLHiSfuFScFsz4SyrqFNmHaEv8awPMnRFPMFjqthG221oHPBerm+pnXP7smarvZW0QocoM7sBoSB7IIAvbQak89Se2ueC1bKTdaRRS+jqOTDS54QkjFmRAqFkjsUYKNVDZXNjxusZve9A00WUBVe6C4BUAAqGIUgDSxABrctlo+rylc7W0W5CjktzbMb8TYctNKxXa/EW4a/iaqAgVhJBJDNcnMT1blvnE2uT30xipJOIYsbMurMNCGYi+YaXAJXnwGpFP1HxWYlYowDJKcqg6gc2dh81Rr5U1DMtNwsK+LxBlkLOIgETMWIDuLyMAxNjkyDT51q27ZmACKBahPcHYSYeNUXUDmeLMdWZu8nWjoCl7Js8BXa9VbNttFxUWGsS8iPJp8hY8gu3iXAFEUsq9Xq5WMZhsuHosPPDwWCfEQjuQSMyfwOo9wq1xCc6gJF67aMfP4Wx14WeLDv2dhqbKb342qMuyi6G2Nd6KmnXv+0UrIe3+vOgEF8maNxbirDzUigXdzFA4CUFsr4YiaJuaki4t3FgykfTo9wdjxrJtoRtBLNEpsM7RN3oHDr+FafBLi2GcbPo7cPeRcTh42HylBt2HgV9xBHuq92zu2mLCBpsRFlv8RM0We9tHy+1a2nZc9tfO+4u+RwUgRz6lmvf9Ux4t9U8xy49t/ofZO1ldRqK6vcrRCUeLpkjYW7WGwSFcPGEzG7Ncs8h+c7sSznjxNWDTVDlxyjiw86gYnb8S8TfwoKILHtobdVCUUM8lgQiqSTe4Bv7IGh1J052uKHMRKAziZgzXDzkai460WGXt1OY93G2cAL2hvjoRGoA7T99AAlfHuQmmEUnpHXTp2J60cZHyL3zMOOoHM1RRMCe3scj4nLDbIzMym4OQglmVB80m9j9a2hJa52TiBFiMJK1sqTpmvyV7wsfcHv7qC8gjaO1rqzA25ZWdNe+x8rVfLj1aPKwBB08+0GuGcrZ6OGC+215PoKeQKt24Dj2Dlc9g76aaSzqvAsrHs9koLfxfZQHi97JUyQxoZpcqkWlMoXQMQejN5bXCliSOK8i7ew+8WIkZI55JMM1wqRwxxxA6aXlxBYr2Wtc6W42rnyZoY/czmSbDaR1NiygnMVFwCdGK3vy4E+FSACRxNqHNm7Sljz5yZ4gPjZJIgsZBbMJJhGistsvsq7Ag35VO2Vt84jDnEoMOIusCXxLAjISpLepOW9ri+tiLgcKOLJHL7HYHrskbSBWO/INGT4CVPyqj21vUqO8K5Q6mzM+ii9jYDQufId54VcbRxrHDnNG8ZdRlLWyMSRYZ9MpPY4Q68L6VkXpBQJi5cnVBkfhcfJjPLvJqrXwzJhRLjo3N5JBJ2ZtVHgoGUeNr99dwu1uiFo50AGgDi9hyF8ykjxue+ssbFP8AOb95v50g4+T57/vN/OnjF/DC2a/JvS7Ag4tVB+Z0aeRbMR438qpThoLBRiLBRZRnisByUXXgO+s5bacv6yT99v502u0pbfGyfvt/Om4S8g5JGjybOhCs3wg2UFibxNYDUmwWu7mYMMnwlrF5uB0OSMHqxi2g4XbvPdQLsjB4jGyrhkZiZONySFVeszt3Cw05mwotlz4WS0hGEm4Fyt8LiTyaQD4pzzOh7zwpo6dN7M97Nf3bTQURCs/3c32hjRfhYOGvYCRuvh370xCXQeD5TrR5BiUdQ6MrqeDKQynwI0NBKibBbfjbuUrhhJ0WdTLiJQcphwymzWb5LyN1FPIZ24qK9uVgnkknx0qlTMFjgVgQyYdLkEg6qXYlrHWwS+tU+xdjrj8ZPjpbtCXVIIz7JGHugmYfKu/SMo4DNm4kW0JWtpRALJrwNMvJSozWsxmG9G1zhNpYpQoYTJBNxIscjQHkf1QqD/fQc4vJ/wD61WemLFn+1CFa2XDxA8fnztbQjkwoQjx7DnfxufzqclsrHo0E73J+rbzFK/vin6t/Nf50BDaR7B9tK/tE9g+2kGpBrgzYVlm8U2fFTt/xiPcpEf5VqMDWFzwGp92tZBiJC5zc3fN+8xatAZdncSvVPhRRu9vzPhkyEGZAAF6wVktyvbrC3bqKG8QL2HaR9mv5VPii0p1kcOjo+ysjdhTJ6T5D/kN75R/8KhSek1yCRANO2Qnh4KKHsToCewXqBLCVjF+z+vtNUjmkyOTBGPQX7D2rNtLGYWCUKIJZQrouYBgFLlWa+Y6a2uBw0rb9p7IWDDZUUKAAAAAAAOQA4VivoogH9q4IdX25CdOsMsElgW7Odh7+Vt83p0gaq45OXZy5I8XR8x7WwpWWVgpt0sgvwuelewHkft7ib/dvCoY30Dy8BeToxCbjUqbNflqLWJsDxqk2vJ6yZdPj5jz163Pl/XfUWHEnKra5h7JBsQDbQMNbd3LjwuKhpydnTv7ao02PZWFgAlfFsGX2Ui4DhdXmK3YW0sFXgOy9O4TbUWIJiXCfDkuCypJiyRrYMczFOPeo7xagjZ2KlZiUVZWyhWVlQOBe4uGU5SDqGXLw+VyMoNvYx3DRwRwHLlzEg34A9VQq62B9w7rRcIQ6ivy+/wDIqjJkzevdbEyhWXCyGNQAIjjC4AWxCmMxlR2dVr9/KhkbxiJ0jTCfBWjcSNGXld3K8NZCUIzWObKSLAi1q1Ld2bEZPXvEx5FARp3gk2PHgbU9tjA4TEDLOkb24EgXB7QeIPhXOuP4/Gv9DOAObL3ow0GGSTGO2Lxc2e0RbP1b2y5GIjjUcL2119rWhHfXZckxjliw8KK5YiPDu7uL29tDZQB2qoFyO6jH/DzZ7E5jnDACzuTltc9RicynXka5/hZhvkYvFovzRMhA8CyE/bXQ8qfQqx12ZdHubjW4YaX3gL+IirXBeizEPrLLh4B9KQO37sdx/FWgL6Kof/V40/8AOX8o6Unomw3ypsY/cZ7fhUGt9x+TcUCsPomwwHrMcSfoRoo/idqZ2juLszDoXfEYh7cg0fWPJQFS5J4ACjgeifZ/6uU95nnv+Om9kejKDDYozgs4FuhR2ZhCctme7sczE3sdLDv1pXkl/F/YNLwMejvdBcHHJO0fRyzWshJZooh7MZJ+UT1m5XsPk1cba2dHLGTKBwq0xE6qLseFAG9e9oDBF6zMcqILXZjwHd3k6CotuctdlYpID8VHJg5v0N5I3c5QkeolJ0CmI3R73AsRRrjY8bHhzAsEMbTNH0k+AywMuoEhliYWk6pcZlPGxsKqd1tmlNp4R5WzSFZma18q2VEVVHd0janjflWl7TwdmuOdd6tKmcs2m9Ejd6BURY0AVUAVQOACiwHkKafab/2ksN/VnDyPbtdZIFvfuVz505sd7G1Ve879BjMJiToqyGFz2JiAIwT3CUQHzpbFYUMKXE9ekXSqrau0+ghllPCNGk/cUt+VEBgu/wBtMT7Txcg9npOjXwhVYfxKx99UiNTSXIBbUnU95OpPmTS1rMoh8NXc9Ng169IMG+18SUwk7DlG1vEqVH2msxVdUHf9wNaDvRJbAy9+UeciUAJ7Y7gT9oFCPRSHf9B5Eu/gPtP/AIA86slGlRYFqTI1hSNnfBUQMcbi3aQPMivYk52RBzI8hqfyrkwuR43+w/8Ail4Bbsz+4X7BxPn91OtIjLboP/RRhD/amG7Ejne172GUJcrbqk5+0k8wK2Lew+oNZp6F9lsMfNIykdHhVAzAA+ukBBsNQCIjbNrrfnWi73v6oiujB0jzszuTPnDa6+tm0IJnmPAajMBcNxPZbhp23qNsYAtlIBFyLHsOv51N2hHeWYk8J5RYk63a+gtpbW+utQdm6T+X5j+VQl2zuxe2Iebm7hxYxJi0s0ckM2VTGUFkZFdCLqTfVgddbUUx+jqYcce5H7BQ3vs4+yonoymy4nFL86OJ/erSxn71rRo7XpW7OeVxk0gRh3Gto2KnYdwVfxBqdO4ENvjsUTe9zInDs+Lt+dFbDXnXBQF5PyCU3o7hKnJNiUb5xkD+astvK1ZnJvHicOVAcOMqscwI9q+lwe7sreWWvnfbq6p+zT/cKKSfYVJ+Qm2d6UALCTMp8x5iiXA+kFG4OD76xWRattiQKVNwCc/AgajJ39h/rhRnhglaCsr+UbRFvovzhXp99UtxHnWTiAdn8Dj7jXJMKrCxv/1P51L7P6j814Cvefe0hbKczsbKO80K7v4R2xsTzavlke978AEAGgsBnPDxpqPBKGzXLG1hmztYHjbsqw2KQuMh0AzJKugI1GR7a9ynyq2KCh0TnJyCXZ+JH9oYVgQRlnS44ZlaHMPEZW8q0/GDMoNZNu5hEk6SJmKywYiR1ysBIoLlw4GvVZZMpuCDcitAh2m1teFUm9kiXh2KNepm29nJi8O8baq6lT22Itp2EcQe0VS4Xb8UrMiSRuy+0EdWK34XAOlTIMaV4UiMO7n7ZaWNoZz+kQWST6Y+ROB82RRfuYOOVCXpuxMkWEjyEgSSmJuwrJFKpvVxtLC9JIssbNBOossigG6k3MbqdJEJ1yngdQQdaHfSe00mzS07QkxTRODEHXNdjEcwcm3xnAE8ONMmCjJr10UmuisUHAa7SVpdKYJN7pP0Rh9JPxg/lQPCOv8A6R95oz3v/wD5R3yIPxH8qDoB1j4D/dSLoviWyfCK5O1KQaUzKaQ7vgjzE6AcW0Hd2n3CrPCQgADgNBfhYeNifIE3IqBg48zE9nVH5nz091Ws/UQtY9UXuNLHubttmsKZ+CN6cjXvQdgAuFxM4Hx05VTrqkKhAdST7Rk5nnrV9vVLdTU7c3Y5wmzsNC3tLGC/7R7yP/GzVU7fe6t4134lR5MnbMF2oPXSm/HETaa6WZBe3A301GuljwFQ0FplP9cqlYw3lc6azSnib2znW3AqfndqkchTWI9oeNcT9z/meniX7NGlej6S2OH08O4/dkgb8zWk9JY9v9cKyvcua2Mwx7VlXzjL/egrUQb91IyGZetjyzEmvZtb21/lTay606JAaJI40pFvEVhGJwnSui3VfVp1mOVeL31PHloLmt4U8PH86+f9rY2SMRZHZboAbHQ2vyOl6KMEWD3awgAuyyN25x9gB0+01Mj2LGiuscZIYKRZlK3BJIdX0INl1Go1tagH+8E3NgfrIh/KvLvA/wAyI/6LfhIrTxOapm5IKZN3ZRewvrpc2IF9BfPqbc9Kb/safmnvDMfsANUKb2OPk/uySr9mYipKb6NzEvulP5g0eE/+o1otDsqb5jd9s+ncOrr9lRxsFp5ooZFIBvK9zqETqgA2BGZja9hoGqOu+x7Zx/qib8SUWbjsZmediT0jBVJAB6OK6DhoLt0h07aeEZJ7A3ogHdWBUx85hjyQ+rQZdM0cPSOwPEnO9ifoVK2vuBHFsoSBAZVgWQk3N2VVkbQm2tmHvoh3j2Q0OypY7hnlaVmI5tM7H7M4Huo22js8GEIQCuXKRyItlI8LVWyYHQbjQzBHQGJgLK0DNCwU65bxkXHcaj4/cVV1fpZf2k0z/Yz2o22QmUgAWA0A8KtMThA4pW2GzLNjbrJKsjYcy4d4pDGwjlcXsAysVJKEFWU6qeNCnpDnx8TJhcRIrQOudWEaq0uR1NnI0DKQuq2BB4a6a1szYj4fGO6gGKVbP2h09hrc7qSp+qnfQ56ctlZsLh5gNIZsrHsWZcl/DOsY94rdmMatSgKejw9+YqQuAPaKRsoQgKXUh8ER2UjofClsJc7364Ze6RT/AAuKEsMOsfd+dFe9Z/R1H01+5qGYKRdHThQ+TpUbENYG3Hl4nQfbUhqb6LMR4g+WtBHVLrRL2bhrADsq/wB2tk/CtoYaE2KGVS4IBukQ6ZhfiAcgBH0hfiKrcKlq0f0M7IDzT4kg3jAhTsu9nkPjZYx4MaaG5EM+sZqG0JLKaEdrn1Y7zRFtmbS1Dm3WCxAnlr5a16MOjyfkwIkmVgb6O54m1y5J04Dlw7K5ivaFJwjXYnt189aemW7rXnN7PaiqhRoG5FvhERP0rdxKMPzIrTOk7KyjdZ8s8Bv8oDz0/OtND0jOfOvUSj3nnXQNdD+dMiS4rxltWOclRHh4/nXz/vLGR0fZYj3qx/nW9BtLg8bWrEt/hae3Y8n46eL2AFDSSKWRSCK6EIJNcIrtep0AQxsDW27pYHoUij+YiqfEDU+d6yLYmD6XEQpyLqT4Kc5+xTWz7Laz0Qltvil8Mg5GWEec8Q/OjFkutDW8GHMmGXKCSJYGsBc2XEQsxt3KCfAGiZOFR+RSBGMrVYxyXqBiF1pzDyUEzE0pVZvPsUYvB4jDn/NjZR3Na6N7nCn3VZq1KpgHyVh3uATxIB99S1NS96djjCY2eANmCObG1tGAkAt3BgPdUBGqbLIezV7Me0+dJBr16QYs97W9VGO1/uU/zofhq+3w9mLxb7lqggofB14uh8rTmGj50mnYDQLk8Gy1ufo12T8H2dFcWeW8zeMmqg+CZB7qweT2K+m7WWw0AFWwrdnH9ZKkkVG03u1qFd/8T0eElPZGw97DKPtIomxXt0Eelk/oT/WT8YrsbqJwQVyRj+AGtOzH1i0jA8aXJ8Yted8ns/uhZsOT1sP10/EK0wPWWbGPrYfrp+IVpwpGc+ftD/TWrvwq/KozHjSYedA5yeMQLDlWOb8tec/Wf8ZrVIj1qyffX48+LfjNPDsDB40kilV0V0WIMkVy1PsK9am5GLrcaDNi1PzUY/Zl/wB1ajgB1hQB6PF9dL+z/wB61omDHWFG9GCzZ8ugBq2iOlUWG5VdQ8KmhWNzio6NY1InqMKDAWEElP1BgqatMgGAel/D5NqSm1s6Rv49QIT5p99BymtA9N4/T4//AG6/9yWs+WlZVdDymlXpC0qkGP/Z"/>
          <p:cNvSpPr>
            <a:spLocks noChangeAspect="1" noChangeArrowheads="1"/>
          </p:cNvSpPr>
          <p:nvPr/>
        </p:nvSpPr>
        <p:spPr bwMode="auto">
          <a:xfrm>
            <a:off x="50085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pt-PT" altLang="pt-PT" sz="2800" smtClean="0">
              <a:solidFill>
                <a:srgbClr val="F8F8F8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2" name="AutoShape 9" descr="data:image/jpg;base64,/9j/4AAQSkZJRgABAQAAAQABAAD/2wCEAAkGBhQSERQUExQUFBUWGBwXGBgWFxcXGRUYGBgWFBgVFxgYHSYeFx0jGhgUHy8gJSgpLC0sFx4xNTAqNSYsLCkBCQoKDgwOGg8PGiwkHyQsLCwsLCwsLCwpKSwsLCwsLCksLCwsKSkpLCwsKSwsLCksLCwsLCksLCwsLCwpLCwpLP/AABEIAMoA+QMBIgACEQEDEQH/xAAcAAABBQEBAQAAAAAAAAAAAAAGAgMEBQcBAAj/xABLEAACAQIDBAYECgcGBQUBAAABAgMAEQQSIQUGMUETIlFhcZEHIzKBFDNCUmJyobGywSRTc5Ki0fAVFhdDgsJjg6Oz4VR00uLxNP/EABkBAAMBAQEAAAAAAAAAAAAAAAECAwAEBf/EACwRAAICAgIBAwMBCQAAAAAAAAABAhEDIRIxUSIyQQQTcWEjQlKBkaHR4fD/2gAMAwEAAhEDEQA/AHlpwCm4zTqiuM6BSLSwKStOKtYxwJXkGppRWnoIdaATiQ0sw6VI6OulaIBtMP3ClrhjfSpcUdPpFWMRRB2CnI4Sf/ypghp5YqYUgmDlShgR2VYnDUpYrUaNZWx4TKD3mo4SrySIWqreOlkNErpFpllqW6WNJZKaITuyk9aPA/dVy0dV2yk9aPA/dV20Wl6oycuyGY6Q0VTBFSGSlAQHWmWSpzRUy0fZQMQ3FN2qU6U00dYIw1MOtSrUy3GsYZy6Vy9OuKaIrGECu3rpFJrGKxBTi03Fwp8VMoeaQCxPM2AAuWJ4KANST2CrzZm6s8tizJADyI6ST32YIp97/lUTYGHzSO/NLRx/RYrmdx35WUeAYczRvgZANK6ceFcbZCU3dIj4XcjDr7eeY/8AEbT9xMqH3g09tPYOEEdzCiAfLiVUaMfPBWxAHE8fA1G2nvakbNHGDNKFLGNLXAVS3WJ0XQHQm55A0NY/eJ2zfCcUkEb4bp4xEVBJ1HRF3BLm4a+ULwp6S0JyH8Rg2ilMb66ZkflIosMwtwYEgMveCNDo4sVDse21CxMkssiwRIskcvSEh52UBY5JAGZ8oTq6g2NsvGi1I65ZqmWjK0MxxeVS4Yq8F7qfhXSlGPJFSxDenEFPZaZAEBdK8Y6WBrS5BpTAI+IXSq2RauJV0qqfjSTHiQZkplhUhqZkWjEYe2UbSrfnce86D7aIVFDWD+Nj+uv2kCiwR1VkpdkYx0y6VLZOVIMVKAr5Y6ZKVYSxVWbSlWO2Yks18qLqz2tew7BcXJsBfUi9KESyimGjpMcEz8FjjH02Zz7wlgPcx8acfZmKUXAhk7lzRMfDMWUnxK+NLyQ3FojhdKbKClwzZiVIZHGpRxlYC/tW4Mv0lJHfSMREOZphRlje5pplp57W15U0KJhBr2au5K9lrGKeAVNiUaVHw66CpUYqRQVsTayRQK7m1wZToT7TI7XtwHXC+B7qtt59uDNFh4ZAHxJyq6n2VtcvmHAeyAe1wRwoPDmNSuZQIiVIdSQyPolypBUFGyltQLMbdW4p4p2Mc5d1zqomhkYkmwMGQKdWX2ZMtuBdh216XLSaOVrYQ43by4OGAwqOlhxDxZSbM40aTpCt9FeTIx55iR7VRt0MFhAR8KkjZsuX18oAyXLZcha2W99DehBsSZsSZjlVpbvZOC30AFwLnjc63N+FXuyt2J5o5Ew8cKsxBaWdFZivyirnMA3YQD7q5Mniy+KFRug927gMFC+EmVIoz03RgRhUDmRSqtlW3SFH6M87Ak1cxDWgfZ2xC0mCZpQVhZ4yMqMc5XPH1ipK3Mdri3AWsWo/hUVAdqmeMdORrau5edKtWAKAHZToNIU17L20yFHRXS3KuJwpS0wCLtKXq5PnrIL9lkJ0qvvdVPMqD5gGpu0j1ovFx/0pP5VXwm8afUX8IpZjRGXWmH40+1NkUYjiYvbj/aR/9xaK1BFC0JAdD2SRn/qIKLCtUZOXY2X1pRrwI17a8x1FKKVO8m1hhYGltma4VF4ZnY2Ve4cSe4GqLY2HZj0khzyPbMx7uCgfJUXNlGgueZJMH0wY9okwZKOYunOYoVvmyEIoDcSQZT7rc6stm7agXCHEq5eJEZ26tnGQEspXSzCxFqlkT0XxUk38l5NPHCuaV0jXtdgo7efcCfAE1SYn0o4BI2Yyt1bXXI2e1wpOXsBNieRBHKsw9K++rYiX4PGVMKe0Movn64zB+OqNYjQcRrxIEZibZrtbQZiTa5LEeBLMfEk00MWrYjk7NX399J+FnhC4cO8itmjlHUeGQZWSRQQSyn1iMDbhaxuDV5uzvEmNw4caOoCyrzV7a6fNOpB7PA1iUOJ46W5+Ro49GOItjnXlJhyfEo62NvAnzqnFJUhX5NIEN+Nc6K1SGFMycKUAzauZBThNJvRMVGE4CpkYqHg+AqcgqJQhbU2KZhdJGhlGgddQRxyuvylvfvFyRzvn+12GEKRyIjujSIyZmKSQyAyKTbKxt0jAHQ5hxuK07F4+OCJ5ZTlRBdjYm1yFGg1JuRQeseH2hjekw86iRWjKo6k5zEL5mRirWvYWB+Rc8avicn6fgnNLsFcLiIzFG6+2hJYhTY52LkX1uACRqeJFGuL26yYZvbZGiyqIzb2iQ8jW7AUseVye0gf21sTE7PnkMkFo5Cz2ju0eRiMwDZRZbm1iBa+vK5FugIspCM2p+UQRluXCKOy7HU68KMo8hoTpUJ3R2kks0ccDTOMyO4yQxpZSJM0YsGUKwUkLqQT23rUojQBK0WAnXESkmK7iyp8VIQcsiqgF1EfSKbk2vcak0e4WQMoZSGVgCpU3BB1BB5i1jUpqn0HslgUrLTSPTmagA6g18eVdK15DpXEFzRAOoKS3bXTwrtqYBA2jq0X12HnDNUDDN6qP6ifhFWW0/wDK/bJ9t1+4mqrZi+oi/Zp9iilkPE5LxpljUnELUVhz5UYjDOKey37Cp8mU/lRnIDc2rOtpbWUIbOY1KllbhJLwAGHW12uxUdJa3W6uYkEXG8W8JiwoDECRUjOJObJkuqs8QIuekfUWHANe4ut3ckI1bCbD42NywV1coQGCkHKew28D5HsNPO2lZfu3tGYth2QspxEyEhbLeNPaUJb4pEDr8lR1vaY5U1BzS2K1RmnpIk+GGLDqwGSUWLHqvNcersdGCrfN3tYaqaul2F0MJvYl1GcW6pOUIRY3JFhbW57b1Q+kzZIhePEJ0kaXMjP7cXTZ0ZRl1MZJDkkWDE243q92Xt9cbhEmAsSLEa8RobX4jmDzBFSyXRfHXwYrvrsIQ4hBGzESAAByWKZcsajNxKWygX4WtrVbtDYJjSW7HPEwBB0DC+QkC1xYkEXOo1sNK1XG7oh5ZcQzXZVzRgiyp0XrFHO4Li57aDtp7CklwsmIMbxplEnWfpZpmY9QsRZVQZgb6ubd9Vjk0hJw2wGivz8a0X0Tx5sc545MOfdmkQfdWeOxXqkG4NiDyI0tWs+hvYrrHNiWHVlskfDrKjNnbuGaw9xqsuiRoDLY1HdRUuRajSkVIJGJ1ruemy1/64U5kPbWMU2D4V3a224sLH0krWHBVGrOfmqOZ4dw52qq21vAMJCHKM5ZsqgEAXsTqTwFgeRoOm2RjMdbFEJIGuAquB0agkZAG0HbxvrrQhByKWiLt/eWXGOC/UjU9SIHRfpMflP38uVqmQxLKAcqBgCUZVyHP8kkqRky/RA4C967FgEjsJ43hPC7qQv74un20nH4JsMelj60ZsWHEAfPH51mnfg6YxhXkPtx99nmlGC2kTJHLZYJJLZ0kAy9G7qB7YOhJJubG4aou9e7MuxnM8SmbBsRcgAPhzf2XAFmU6ANpyBtpcQxUKyqGGVQw1YlQFIu+YE+yeJLXv1ABx12ndXan9r7IeOUgylHw81wbdJlsJLaGzApJ7+6qwaf5OTLDg9GPbZ3hxDoMRr8GaY5EIF0Kq0Ya/ME5udr3HOrzdveCbDqrYYo8LDMcPISFBOpMTgExH6NivcKtMFsFsTs2eGUASxu8b2HBrlbgd0qOw7rUFbs4pipBVVF9AvAWsGU6Wvex/1cq2TpMfBUvQzWti7+4eYhJD8Gm/VzELm/ZyexIPA37QKJWOludYrLjI2foXUEMmazAFTrlI158POiz0b49xLPh5JmaGNYeiErAlGkMiiJWbUghNFueGnOo0Nkx8d2aAlcQkGlOBam9b0CRLzV4mm7nSl3t404pCxzaxftk+5qrNnfExjsXL+6Sv5VY47/ACj/AMdPtJX86q0lEGHVpTkCrdswIsWN7W4k3NrDUmll0NHselN6iYXBfCHykEwofWXGkjC1odfaAOrctAvNgK/Zm3GxTyRpG0IUt6yWwICEK56I6q4JFla2hBPApUzZW3IzB0cZERW41Je92OaTNoXJOZrniTfgQSrfFDr1dFLtSN22hNLMy+q6FUaNbMiSOQTne+RtWJYC+gsVBN67eHFxySqVBEYUsrOG6PpAWZppXa5nst2AudbjrXAF9tGSAByJHLORnJ6MZgBl4Kg4C1r1RWkxzKkStMysCzE+pQgcHIFgoNjl1Y5RoaVNsrSStl/6NdlqCZejytHDHBmbVy9ulmLNzJJi8NRR4TVLhUj2fg/WMXEQzOwUlnZmuzhR2s3DkLDlVEPSXET7Iyn2eu+b3gREA8eDHhxqrdHM9sb9MUMXwFZJHCmOQZEbVZWchShHaFDNfllN9CapN2d8YMSuVbIygdTgAo0BXkRw4cPInu/G08LtOBYnOR0JaNw7HKWFusnRHMCBwuDpoaEMJung1w8/TPLPN0LmIx5lRWCkqcthmBe2pPDlQfGSpjRk4hht/e2NUaGK0krgoAPZUsLXduAAve3E9lX2y8CqwRxEAqIwhHaAoWsd3VGZ4FXXn7gLn+K3nWz4KW9qnkioaReO9gBtL0SQrjoozK3RYkTsqqoToejCMqA3OYZXI1t7Ot603D4cRRrHGoVEUKqjko0Aqt30vE2CxlsyYeRo5Be1kxKiESE8grhL6cGNOLtrMQBDJe/ZbzLZaqm2kczVMexchVGYC5AJAva5A0F+VzpUWeEk8dKkbXS8L+F/z/KkuNTx51jDBIHdXb/S+6lOtI6SiAzr0gW+BofmzKf4ZBWleifY6Js2AZRdlDse1n65J8wPcKzzfxM2z5e4o38YX861H0cS/osY+gn4BVsHtYuQk7x+j3D4tRxikW+SSPRlJ4gjg6nS6m4NY/t7dfEYGTomQda5VU+JxKjUmEH4mYDUxcDy5V9Dq1Q9u7DixkDQzLdW1BGjIw1V0b5LKdQao96YsZOLtHzJstgGKK3UcZo2tw7rdqtbT+VaN6HNrLHi5oWIXp1GUa6yw3BQMWOZsjNe36s9hsBb44CXAY1opV1FpM4FlmFyGmQD2SygFl5OG5Gpq4zoZI8Qgu8TpOCLFikRzSKCfZXJmvbUkniBpzP0SO2TWTHZsg2X0e0cSpHUxUPSr9eIxo47tXDd+c1h0kJgx+Ijtp0rW0Ggb1o77W+6vpY4eOUxzDUqpKMDxWRRfxBAU+4VgO/UQh2m5NgJI+ZA6ySFQdTqcrDhc8arNehnNhdTRSbfkK9HJ8xre5uqfty+VaN6ItmxYxMf00ayxv0EZVhcdVZH9xGcEEajlQBtaLPC455T52uK0z0BxW2fLIf8ydiPqokafeGpMWzp+qdKvISf4dIDePG7QjI9n9JaRVHZklDKw7mvULHyYzAqXnEWLhXjLGUw0q/XjkYRP4q6/VokfeGL5BaX9ijSgctWQFfde/dQzvHvJgic8mGeSSPRWlwsxEdzxVmjKjU8RVKi9HEmyu2V6UIsS5TDYXGTsqF2ypEoCjS92lANzcCx15Xq0k3vjmEKYRo5Z8SpaJWJARQDmlmA1UJlYFeJYZRzIqdnbu4uYzP18JHOQ0s01unKKCFjgi4RKouA0mouTlJN6e9HW7cC4mfFwRBItYIDcs0gVvWzs7Eli8gsD2JpxrfbQeQQxbjZlUYjF4uY6FssvQIWBvdUhylQDawzHgNTxqLtbZOHwADYWFfhkx6GBpGeV8zg3YvIzNkRQztrwS3Oi15gouTWebwbe6Ob4To8pUw4WI8AzdaSRudrKpY8lSw1bWkYi2M7zbKOCKHpGYSKE6R+JnC2vJpa0nXvytJKfkrQ9sXDvjVaRpDGA7IyqAZMy2uCxuEOoFrNw5cpKscQpwZZpW+NnlfrAOxBDEXsHNrqg0VVGlhYzMThlw0TED1Qu8pN2Zmsqh2B9pQACygi+UDhcGM4xUqKY3JJ+DzbpYcL1g8lgfjJJGF7cxex8qPNnoFhjVQFARbACwHVHADSgbY23Nn4g/GJHfoyb4iVTGB0rTBc7hrdRRp89eFMbw7xyG0XSZ4ybtdVUhOCJIV48CzjtZUtoy0Gg3yYR74bXg+B4iMSxNIUICh1ZiSRplUk1kjJa5II48QR8kgakdpooTeSVU6oYAKDlUAasMwQAfKsL9mh7DS5N7ZFvdm4sL2+YMzN4CxF+Z4Ujxp/I6VAmZkv7SgAjiQNArDn3kUlsfHEpdnWwCjQhjcA6ADnxonxe+sii2V3YlVVMou7uudU7tLEnlep2yNxvhcgnxoSWS1ggFooxxyqo9vibs170v2V5A3Rne6UzLKzoIVLMcizTrEQrHNYAqb8vKtMwSY5F6RsL0icxBMsjgdqxsql/AG/ca0DCbCjC5WUMOFmAI8LHSpsez0UWVQotay9Wwtawy2t7qo4RkKsko6QEf3u2fPh5IMRiIkV1KOkrdE4BFiCslmVh4cRVFsDfWJAIJpc7JIsKzIrGOdXuIpi9sqk5SrXPtA2vrbRG3YF7picYn/PMnl04e1UG/G5bS4ZpemxGImw1p4VkZMuaIiQrkijQOWVWUFrkX0tc3yxpAc2x3aNuie/zSPPSvS8T41HxOOWTDmRCCroJFParAMKVIRmOv8AQqYRExpFz/Qp1qTmFYwH7cw4fBYhTziY69qjOD5iiP0T7WEmHhN+KAHxQZCPMGh3H9fCzL2xOPNG/Oqr0WbS6AxoT1Zl6WM/SXqTJ4gqGt2E1f6fpoGQ+ghSXxSrxIFM4eVXTWxBGoPAg8QarsRs7DrxV+23Syhf3Q9vdVaJFVv5svB4+AxTMEkW5iltrE5Fr96nTMvAjsNiMUx2BMTnDyZWeMhbxsGV42AYSRlurY5QCX9mzX1FattvbcCyjDQYJJsSwzCOOJCwX58jtpGt+bHzqJ/hLJjcrY0w4dR/lYZVMljyadlsO8KnvpckE1+pXHkcfwS9xN/8LDsnD/CsTFG8YaGxbM7CJ2jUhFuzdUJqBQfvrEcbL8IjwuLEUea8ssPRRsjgAsOkOY2OUiyk6cOFaxsDcTBYG3wfDxq36wjPIf8AmNdh4AgUO72bNlKMJ5zMxDSdEt4oUSPrFnUE5xoFAa4uwve1xmri0TunaAHdfcfF4lM7BYYzoDKTdtSCVRQSbEHiR3E0e7D3aiwOHWHM2ICliEOVYwWYufV3s2p0LFiLC1qDk31EUIXMQtrqOBIPYDrcsGFu24qFit+QuXMjrm4FrKLgX1LEAVxtTukd180pSZpGN2hiGXKscSKRaznPccLZQVAHdc+6gna+2ZEu3Qz4RrHrwoOja2lpFF4yDbjcaczwqtwW1HxIKQYWSUNoxiAAHeZB1R7z51JnweIhBLQ4mEkgAR5yG11AId4dDY5bLflbhWWN/Irkl0Tt3t5ZIsNmfJNhzpJlcPEytowlha4w9wTZk9XfRhWhbO27A0EbQ2WLLZVC5MoXq5MvySpBW3K1ZNj8LllDu8WGIsHKEQF9b3lhYFSx6oOo773sbbA7R6iRYYPPlFlEShhYcywtGgvzJArsxQa9xzTp9BbtzecBGuwVQLsTyA4k0D4QTYydigKm2XMwuMLF7VrHQzvo2Tl1M1gut1/dTEyAGd0gQsoKxHpZus6qOuQI49SDcByLaa2oh2fs1IIFSNcqqXsP9baknUk82OpPGtlzKKqAIw8kLZ+y0w8eRBZRckk3LE6s7seLHiSfuFScFsz4SyrqFNmHaEv8awPMnRFPMFjqthG221oHPBerm+pnXP7smarvZW0QocoM7sBoSB7IIAvbQak89Se2ueC1bKTdaRRS+jqOTDS54QkjFmRAqFkjsUYKNVDZXNjxusZve9A00WUBVe6C4BUAAqGIUgDSxABrctlo+rylc7W0W5CjktzbMb8TYctNKxXa/EW4a/iaqAgVhJBJDNcnMT1blvnE2uT30xipJOIYsbMurMNCGYi+YaXAJXnwGpFP1HxWYlYowDJKcqg6gc2dh81Rr5U1DMtNwsK+LxBlkLOIgETMWIDuLyMAxNjkyDT51q27ZmACKBahPcHYSYeNUXUDmeLMdWZu8nWjoCl7Js8BXa9VbNttFxUWGsS8iPJp8hY8gu3iXAFEUsq9Xq5WMZhsuHosPPDwWCfEQjuQSMyfwOo9wq1xCc6gJF67aMfP4Wx14WeLDv2dhqbKb342qMuyi6G2Nd6KmnXv+0UrIe3+vOgEF8maNxbirDzUigXdzFA4CUFsr4YiaJuaki4t3FgykfTo9wdjxrJtoRtBLNEpsM7RN3oHDr+FafBLi2GcbPo7cPeRcTh42HylBt2HgV9xBHuq92zu2mLCBpsRFlv8RM0We9tHy+1a2nZc9tfO+4u+RwUgRz6lmvf9Ux4t9U8xy49t/ofZO1ldRqK6vcrRCUeLpkjYW7WGwSFcPGEzG7Ncs8h+c7sSznjxNWDTVDlxyjiw86gYnb8S8TfwoKILHtobdVCUUM8lgQiqSTe4Bv7IGh1J052uKHMRKAziZgzXDzkai460WGXt1OY93G2cAL2hvjoRGoA7T99AAlfHuQmmEUnpHXTp2J60cZHyL3zMOOoHM1RRMCe3scj4nLDbIzMym4OQglmVB80m9j9a2hJa52TiBFiMJK1sqTpmvyV7wsfcHv7qC8gjaO1rqzA25ZWdNe+x8rVfLj1aPKwBB08+0GuGcrZ6OGC+215PoKeQKt24Dj2Dlc9g76aaSzqvAsrHs9koLfxfZQHi97JUyQxoZpcqkWlMoXQMQejN5bXCliSOK8i7ew+8WIkZI55JMM1wqRwxxxA6aXlxBYr2Wtc6W42rnyZoY/czmSbDaR1NiygnMVFwCdGK3vy4E+FSACRxNqHNm7Sljz5yZ4gPjZJIgsZBbMJJhGistsvsq7Ag35VO2Vt84jDnEoMOIusCXxLAjISpLepOW9ri+tiLgcKOLJHL7HYHrskbSBWO/INGT4CVPyqj21vUqO8K5Q6mzM+ii9jYDQufId54VcbRxrHDnNG8ZdRlLWyMSRYZ9MpPY4Q68L6VkXpBQJi5cnVBkfhcfJjPLvJqrXwzJhRLjo3N5JBJ2ZtVHgoGUeNr99dwu1uiFo50AGgDi9hyF8ykjxue+ssbFP8AOb95v50g4+T57/vN/OnjF/DC2a/JvS7Ag4tVB+Z0aeRbMR438qpThoLBRiLBRZRnisByUXXgO+s5bacv6yT99v502u0pbfGyfvt/Om4S8g5JGjybOhCs3wg2UFibxNYDUmwWu7mYMMnwlrF5uB0OSMHqxi2g4XbvPdQLsjB4jGyrhkZiZONySFVeszt3Cw05mwotlz4WS0hGEm4Fyt8LiTyaQD4pzzOh7zwpo6dN7M97Nf3bTQURCs/3c32hjRfhYOGvYCRuvh370xCXQeD5TrR5BiUdQ6MrqeDKQynwI0NBKibBbfjbuUrhhJ0WdTLiJQcphwymzWb5LyN1FPIZ24qK9uVgnkknx0qlTMFjgVgQyYdLkEg6qXYlrHWwS+tU+xdjrj8ZPjpbtCXVIIz7JGHugmYfKu/SMo4DNm4kW0JWtpRALJrwNMvJSozWsxmG9G1zhNpYpQoYTJBNxIscjQHkf1QqD/fQc4vJ/wD61WemLFn+1CFa2XDxA8fnztbQjkwoQjx7DnfxufzqclsrHo0E73J+rbzFK/vin6t/Nf50BDaR7B9tK/tE9g+2kGpBrgzYVlm8U2fFTt/xiPcpEf5VqMDWFzwGp92tZBiJC5zc3fN+8xatAZdncSvVPhRRu9vzPhkyEGZAAF6wVktyvbrC3bqKG8QL2HaR9mv5VPii0p1kcOjo+ysjdhTJ6T5D/kN75R/8KhSek1yCRANO2Qnh4KKHsToCewXqBLCVjF+z+vtNUjmkyOTBGPQX7D2rNtLGYWCUKIJZQrouYBgFLlWa+Y6a2uBw0rb9p7IWDDZUUKAAAAAAAOQA4VivoogH9q4IdX25CdOsMsElgW7Odh7+Vt83p0gaq45OXZy5I8XR8x7WwpWWVgpt0sgvwuelewHkft7ib/dvCoY30Dy8BeToxCbjUqbNflqLWJsDxqk2vJ6yZdPj5jz163Pl/XfUWHEnKra5h7JBsQDbQMNbd3LjwuKhpydnTv7ao02PZWFgAlfFsGX2Ui4DhdXmK3YW0sFXgOy9O4TbUWIJiXCfDkuCypJiyRrYMczFOPeo7xagjZ2KlZiUVZWyhWVlQOBe4uGU5SDqGXLw+VyMoNvYx3DRwRwHLlzEg34A9VQq62B9w7rRcIQ6ivy+/wDIqjJkzevdbEyhWXCyGNQAIjjC4AWxCmMxlR2dVr9/KhkbxiJ0jTCfBWjcSNGXld3K8NZCUIzWObKSLAi1q1Ld2bEZPXvEx5FARp3gk2PHgbU9tjA4TEDLOkb24EgXB7QeIPhXOuP4/Gv9DOAObL3ow0GGSTGO2Lxc2e0RbP1b2y5GIjjUcL2119rWhHfXZckxjliw8KK5YiPDu7uL29tDZQB2qoFyO6jH/DzZ7E5jnDACzuTltc9RicynXka5/hZhvkYvFovzRMhA8CyE/bXQ8qfQqx12ZdHubjW4YaX3gL+IirXBeizEPrLLh4B9KQO37sdx/FWgL6Kof/V40/8AOX8o6Unomw3ypsY/cZ7fhUGt9x+TcUCsPomwwHrMcSfoRoo/idqZ2juLszDoXfEYh7cg0fWPJQFS5J4ACjgeifZ/6uU95nnv+Om9kejKDDYozgs4FuhR2ZhCctme7sczE3sdLDv1pXkl/F/YNLwMejvdBcHHJO0fRyzWshJZooh7MZJ+UT1m5XsPk1cba2dHLGTKBwq0xE6qLseFAG9e9oDBF6zMcqILXZjwHd3k6CotuctdlYpID8VHJg5v0N5I3c5QkeolJ0CmI3R73AsRRrjY8bHhzAsEMbTNH0k+AywMuoEhliYWk6pcZlPGxsKqd1tmlNp4R5WzSFZma18q2VEVVHd0janjflWl7TwdmuOdd6tKmcs2m9Ejd6BURY0AVUAVQOACiwHkKafab/2ksN/VnDyPbtdZIFvfuVz505sd7G1Ve879BjMJiToqyGFz2JiAIwT3CUQHzpbFYUMKXE9ekXSqrau0+ghllPCNGk/cUt+VEBgu/wBtMT7Txcg9npOjXwhVYfxKx99UiNTSXIBbUnU95OpPmTS1rMoh8NXc9Ng169IMG+18SUwk7DlG1vEqVH2msxVdUHf9wNaDvRJbAy9+UeciUAJ7Y7gT9oFCPRSHf9B5Eu/gPtP/AIA86slGlRYFqTI1hSNnfBUQMcbi3aQPMivYk52RBzI8hqfyrkwuR43+w/8Ail4Bbsz+4X7BxPn91OtIjLboP/RRhD/amG7Ejne172GUJcrbqk5+0k8wK2Lew+oNZp6F9lsMfNIykdHhVAzAA+ukBBsNQCIjbNrrfnWi73v6oiujB0jzszuTPnDa6+tm0IJnmPAajMBcNxPZbhp23qNsYAtlIBFyLHsOv51N2hHeWYk8J5RYk63a+gtpbW+utQdm6T+X5j+VQl2zuxe2Iebm7hxYxJi0s0ckM2VTGUFkZFdCLqTfVgddbUUx+jqYcce5H7BQ3vs4+yonoymy4nFL86OJ/erSxn71rRo7XpW7OeVxk0gRh3Gto2KnYdwVfxBqdO4ENvjsUTe9zInDs+Lt+dFbDXnXBQF5PyCU3o7hKnJNiUb5xkD+astvK1ZnJvHicOVAcOMqscwI9q+lwe7sreWWvnfbq6p+zT/cKKSfYVJ+Qm2d6UALCTMp8x5iiXA+kFG4OD76xWRattiQKVNwCc/AgajJ39h/rhRnhglaCsr+UbRFvovzhXp99UtxHnWTiAdn8Dj7jXJMKrCxv/1P51L7P6j814Cvefe0hbKczsbKO80K7v4R2xsTzavlke978AEAGgsBnPDxpqPBKGzXLG1hmztYHjbsqw2KQuMh0AzJKugI1GR7a9ynyq2KCh0TnJyCXZ+JH9oYVgQRlnS44ZlaHMPEZW8q0/GDMoNZNu5hEk6SJmKywYiR1ysBIoLlw4GvVZZMpuCDcitAh2m1teFUm9kiXh2KNepm29nJi8O8baq6lT22Itp2EcQe0VS4Xb8UrMiSRuy+0EdWK34XAOlTIMaV4UiMO7n7ZaWNoZz+kQWST6Y+ROB82RRfuYOOVCXpuxMkWEjyEgSSmJuwrJFKpvVxtLC9JIssbNBOossigG6k3MbqdJEJ1yngdQQdaHfSe00mzS07QkxTRODEHXNdjEcwcm3xnAE8ONMmCjJr10UmuisUHAa7SVpdKYJN7pP0Rh9JPxg/lQPCOv8A6R95oz3v/wD5R3yIPxH8qDoB1j4D/dSLoviWyfCK5O1KQaUzKaQ7vgjzE6AcW0Hd2n3CrPCQgADgNBfhYeNifIE3IqBg48zE9nVH5nz091Ws/UQtY9UXuNLHubttmsKZ+CN6cjXvQdgAuFxM4Hx05VTrqkKhAdST7Rk5nnrV9vVLdTU7c3Y5wmzsNC3tLGC/7R7yP/GzVU7fe6t4134lR5MnbMF2oPXSm/HETaa6WZBe3A301GuljwFQ0FplP9cqlYw3lc6azSnib2znW3AqfndqkchTWI9oeNcT9z/meniX7NGlej6S2OH08O4/dkgb8zWk9JY9v9cKyvcua2Mwx7VlXzjL/egrUQb91IyGZetjyzEmvZtb21/lTay606JAaJI40pFvEVhGJwnSui3VfVp1mOVeL31PHloLmt4U8PH86+f9rY2SMRZHZboAbHQ2vyOl6KMEWD3awgAuyyN25x9gB0+01Mj2LGiuscZIYKRZlK3BJIdX0INl1Go1tagH+8E3NgfrIh/KvLvA/wAyI/6LfhIrTxOapm5IKZN3ZRewvrpc2IF9BfPqbc9Kb/safmnvDMfsANUKb2OPk/uySr9mYipKb6NzEvulP5g0eE/+o1otDsqb5jd9s+ncOrr9lRxsFp5ooZFIBvK9zqETqgA2BGZja9hoGqOu+x7Zx/qib8SUWbjsZmediT0jBVJAB6OK6DhoLt0h07aeEZJ7A3ogHdWBUx85hjyQ+rQZdM0cPSOwPEnO9ifoVK2vuBHFsoSBAZVgWQk3N2VVkbQm2tmHvoh3j2Q0OypY7hnlaVmI5tM7H7M4Huo22js8GEIQCuXKRyItlI8LVWyYHQbjQzBHQGJgLK0DNCwU65bxkXHcaj4/cVV1fpZf2k0z/Yz2o22QmUgAWA0A8KtMThA4pW2GzLNjbrJKsjYcy4d4pDGwjlcXsAysVJKEFWU6qeNCnpDnx8TJhcRIrQOudWEaq0uR1NnI0DKQuq2BB4a6a1szYj4fGO6gGKVbP2h09hrc7qSp+qnfQ56ctlZsLh5gNIZsrHsWZcl/DOsY94rdmMatSgKejw9+YqQuAPaKRsoQgKXUh8ER2UjofClsJc7364Ze6RT/AAuKEsMOsfd+dFe9Z/R1H01+5qGYKRdHThQ+TpUbENYG3Hl4nQfbUhqb6LMR4g+WtBHVLrRL2bhrADsq/wB2tk/CtoYaE2KGVS4IBukQ6ZhfiAcgBH0hfiKrcKlq0f0M7IDzT4kg3jAhTsu9nkPjZYx4MaaG5EM+sZqG0JLKaEdrn1Y7zRFtmbS1Dm3WCxAnlr5a16MOjyfkwIkmVgb6O54m1y5J04Dlw7K5ivaFJwjXYnt189aemW7rXnN7PaiqhRoG5FvhERP0rdxKMPzIrTOk7KyjdZ8s8Bv8oDz0/OtND0jOfOvUSj3nnXQNdD+dMiS4rxltWOclRHh4/nXz/vLGR0fZYj3qx/nW9BtLg8bWrEt/hae3Y8n46eL2AFDSSKWRSCK6EIJNcIrtep0AQxsDW27pYHoUij+YiqfEDU+d6yLYmD6XEQpyLqT4Kc5+xTWz7Laz0Qltvil8Mg5GWEec8Q/OjFkutDW8GHMmGXKCSJYGsBc2XEQsxt3KCfAGiZOFR+RSBGMrVYxyXqBiF1pzDyUEzE0pVZvPsUYvB4jDn/NjZR3Na6N7nCn3VZq1KpgHyVh3uATxIB99S1NS96djjCY2eANmCObG1tGAkAt3BgPdUBGqbLIezV7Me0+dJBr16QYs97W9VGO1/uU/zofhq+3w9mLxb7lqggofB14uh8rTmGj50mnYDQLk8Gy1ufo12T8H2dFcWeW8zeMmqg+CZB7qweT2K+m7WWw0AFWwrdnH9ZKkkVG03u1qFd/8T0eElPZGw97DKPtIomxXt0Eelk/oT/WT8YrsbqJwQVyRj+AGtOzH1i0jA8aXJ8Yted8ns/uhZsOT1sP10/EK0wPWWbGPrYfrp+IVpwpGc+ftD/TWrvwq/KozHjSYedA5yeMQLDlWOb8tec/Wf8ZrVIj1qyffX48+LfjNPDsDB40kilV0V0WIMkVy1PsK9am5GLrcaDNi1PzUY/Zl/wB1ajgB1hQB6PF9dL+z/wB61omDHWFG9GCzZ8ugBq2iOlUWG5VdQ8KmhWNzio6NY1InqMKDAWEElP1BgqatMgGAel/D5NqSm1s6Rv49QIT5p99BymtA9N4/T4//AG6/9yWs+WlZVdDymlXpC0qkGP/Z"/>
          <p:cNvSpPr>
            <a:spLocks noChangeAspect="1" noChangeArrowheads="1"/>
          </p:cNvSpPr>
          <p:nvPr/>
        </p:nvSpPr>
        <p:spPr bwMode="auto">
          <a:xfrm>
            <a:off x="51609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pt-PT" altLang="pt-PT" sz="2800" smtClean="0">
              <a:solidFill>
                <a:srgbClr val="F8F8F8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3" name="AutoShape 11" descr="data:image/jpeg;base64,/9j/4AAQSkZJRgABAQAAAQABAAD/2wBDAAkGBwgHBgkIBwgKCgkLDRYPDQwMDRsUFRAWIB0iIiAdHx8kKDQsJCYxJx8fLT0tMTU3Ojo6Iys/RD84QzQ5Ojf/2wBDAQoKCg0MDRoPDxo3JR8lNzc3Nzc3Nzc3Nzc3Nzc3Nzc3Nzc3Nzc3Nzc3Nzc3Nzc3Nzc3Nzc3Nzc3Nzc3Nzc3Nzf/wAARCADNAPYDASIAAhEBAxEB/8QAHAAAAQUBAQEAAAAAAAAAAAAABAACAwUGAQcI/8QAORAAAgEDAwIFAwIFAgUFAAAAAQIDAAQRBRIhMUEGEyJRYRRxkSOBBzJCUtEVoSSSscHhFjNigvH/xAAZAQADAQEBAAAAAAAAAAAAAAAAAQIDBAX/xAAgEQACAgICAwEBAAAAAAAAAAAAAQIRAyESMRMiQQRR/9oADAMBAAIRAxEAPwD2J51STbEQeMkUxopJX3LWelu5LLSluVZdyckv/uKdZeKGksyyxkYBO4jituD+GNlt4i0lNX0S4s3GJGQmNvZscV8+67plxo+oy2dyf1I8ZxnHIzXqem/xFt/9RaK+YeVzhx0FYDxzrcGt6xJPbL6TjL/3YGBXX+ZThKmtESaZmyzHqTXMn3P5rmK7XciBwJ9z+aeSeOT+ajFOBqkBIpzwSfzXRkHkmuAZqVBu4PWgBLnoSacAV9+aQUg4NSqNwx3qbGF6ZdfS+YyyMkhGFOffrXov8M1hnY+TKS0RJYOOefavMVTPHetZ4W1WTw6d4Rd838pxnjuGrD9EOUXXY4ume2Cu1mNJ8XWl3CjTkI7HBUdq0sbrIgdCCrDII715MouPZ0ppkN5KYoXKgltpwB1qktra9nlV2mUknLEDBH71ojjvQE9xNAzmRY/KAJATlz+1EWJowX8UbrybNbNrjDsQSqpy/wAZ9q8sI+T+a03jm5muddmWSYSrGdqENnj3+9Z3aSea9j8+PjjRzSeyMA46muYJPU1MVxxXVStWCIQhPvUoQqOtEJDgZNRzkKKix0DSNt7moWkJ7n8118k00Ka0SpCOHJ7mmnPuakxTSKAIiT7mmnPufzT24qM81IHCT7mlXCKVFDN+PH0lzKsVzZxNbuArZbB+/tR+qa5ZQ27WtjmSGUYJUcE/evP7BYpHCSsF3EAE9q1dpFZIqQTkEZBVlPWsJ4oR6FZmNVjSK6YQ8IcGg6vfFs1q14sFlAkaxqNxX+o1Qc1tB3FMR2likKcKoDgFdp22liqA6pqdOahAqRKACUG4YPX3p6rtPNMibsfzRaAScHr2NQMYE3eoDp1qyIluABFCSNvXHehIlKvgirjR7r6GQ7ovMR+nPSibraBIC/4mFEWZJEIfP8uOfvW60LxhdW8AguUWREXAOcEfeqfUzBepEUL7wPVuAA/FDW1qpDKhPTJ+DXPk45I7QRlT0ep2WpJc2Mdw2HONx2dqxXjjVYruIJazEyKhLkHpz7iqhLm4t4v0Znj55CnANVd2S7sxGC3XFYY8CjKzRztFHOhLdKYIsckUe0W5+lceLsK7+VGdFeEy1FQW+eSKLt7MyNwOKnuVW3jxUSnbpDSK64IjUiqyUlzRMzGaSueVtHzVRVDBPL96cI+MmpnGKiL9hVW2SxjgCh3yaJZSRk0O5HOKYiIimGp0j3kZ70beaaILUSM+G6baltDKk0qeBzSoCzqD1D4qy89YpldZfUq+k/21XIrMcAZNEW1nNdOViGSBnHemIGdmZyzHJPUnvSBqee2eF9jKQw6j2pixFiQSBjrmgBoxXQKW3FdApgOXjtTgAa4DT1waAEEqWGB5G2oMnrSQURA5jcMvBosDn07IPUCPmprclWw35q1hkhniAlHqIxmor3TzbxrIGDIx4qeaapgPjjEg+aJt48/pv17UJYy7WCvyD0rW6RpMd7cRRzyCJW53/wCKxyS4dmiVlSoaLrk+9Taexa8C9m4ra69pOmm1CWoX6lAF9J6gdz81lraxaG9jJGMMKzhlU4MTx0xXNttVhjvVVeJjgCvQLzS90W4L1Gay+oac31IQL1oxZYyBxplFFbEIXIp8Fk0jYUZzWjbSzhI1X71Yppken2pnnABxkA0pZi1EzcsEdjb5fAOKzV0Xu5SQOK0F4k2qXB2giEGmS2kdrHjjPvVQko99ktGf+mES/NDTEKfmj7uTOQvA96rJCAfc10RTe2QQvljzwKUKrkkjp0+aTZJp0DGNtx6VT0BHKAeR+KiW2eRwqDcT7UW5UnJxXbS9NncCRACP6hjqKnk/gUds9NmNwN8TFUOWx7UPqk8ktwdwIUcAH2rT2urR3aMLdfKkHRXOc1TatLBNDmRw04J6DpURb5bQzPnJNKp44S2T0HzSrViHiKSGdR0OeorRRNDbRx3CxHzSvq5x9jV/eaTYeUp8tQw7gd6ovEIjhZEjxgrg4981h5FkpBVEFzaPdtvUn9bovTDVnXRkZlbIYHBFbC3byrFZHIIUjIA5U/FM8U6LELCLVrQBVl5kTOTk9/gVUZ06Y6MjzXQcUhXcfNbIkcCKeAuKjANPA+KYE0adMGiY1I6jNDx8e9FRk1DGgiH8UaimVQrEkfehYiO4FHW6qTwcVlJjHx2rKDsCsCO4zirzSLxbCaMxo7AD1bzxn3FDWcZyMHIq9sbKO5IDpg+9ZTkmvYqK2aSxSPUD9REoBPJANEXOiq7rJGBu7iodH0yexkDxPujPVTWgrglLi/VmyVrZEsKmJUYZwMVXSaSj3XmEDA6VbUqhSa6G4oAg0+KJjJIAT/0qp1Sxm1SXL5jtV6D+6tIQCMGqvV5pfLMcKn71UZOxNUZXUfIs0McIHFZS/lMjHOTWkvrVtxM74z2zVTOkSEhAC2K7IaMnszs8TN1FBvb8471b3iSKAzDg/FDKoiYO6mupNpEgMlo6IGMTD9qGZT0r0LRM39nJbCOJht5JXkisfqMKWF8TEyuoP4NRDK5NpjqkVLjaMHiojjHSrrU3t7tFkhUo6rhwOhNU7xMBnBx71tGVknYQuxmyVI5yKDclmJJyaJJ2g8ZyKGbrVWFFjp9yAhSSMOB0zxSqGyhLk7ULHHPFKoaVgehm3lupGddxQHDYqr1ZrIsoSIuBkMT3Nb2+sIrSylVM9M8cftWFu3s5JFQgBl4YA8ftXFjlbG9FXDrVmzmARBYlOQxGQTTfFGsRSWsFvB6iQSWBwMHtip9Q0kmyZLaNQo5yF5NZi6jkWLZMuxo+ApHNdMYxbtCdgnNPKsFyRx70UbYfRrMBQ0jjJVOFOMj5rdMQ1etPGQaamM81PM6yAMFAwMdetUI7GxFExyGg1Jo23VGidpMjA9JA70pIaCopenpqwt5V7rVVE1GQn4rGURl7a3EYPPFaPRr6FXAL1j4FZsACr/SrCRmB/lrKcI8dhG7PSbCeOWIbGBouqnRbZY4wS2WAq2rzJKmdEehUqVKpKOHpQtxC0s0eSdvVsCi6VNOhNWYHxLKp1NoPLMcaNyVHqNQ6n4auIYEvLORriJgCAFIYA9OK2lzZPJqcF0oj2INrgjn9qOwBkgDNb+dpLiSoHmbaBPLp6ysSXX1eW3/SqK5tSWYTjDA4WNa9MtYXe+uY8qWTsOmDWL8VJPp2si42qwH8o9/2rTFkk9CnFFp4I02bzZHl3RoPTgjrVd4w8NwLfSvbegFSzAdM1pPCN6bq2DbCjEnKjoasdc0v6qJvKADPw7H2qPI4zthxVHjGn+SPMFxnZ8dQPejDapeQbIwCF53qev7Vor3TbKC6kt0h8qJl5GOT7c0JcWkOnwLtVlRjgueoPtXV5VLaI40ZKXS54y7SqAuOhpmnacbzUIbcKG8xgPTzWvu7WN4V3ThzIOExkmofCmh3lvrMMr27bFz6j0FX5fVsVGp03whp9jAFb17uSfmlV+sbSBhIwwDxilXC5y+s0orPFMp/0u4w3qK4QZ/mNeWWMUy3IM0TkMcnaM4r1vU7BLiNGypC84PeqSHT4YpwowE7ZHetcORQi0ZtWykjdooSkoZUznOOcVk9Qhnvr5n9AQZOPgd6097dzTX09lbRoXU5DgcfPWhr6wNtGitwzDDy4wCD2Fb45KOyWZF9m4qd0ZK5Xng0JMoVsDr3oq+8ySRlx6RwO9QCBmA4JrqTVEka9aJljURxlSMkc1xbZyOlSrbsRjmjkh0QqvNTpnGM10QleoNPUEHpRzTCiWFTkVYW5VSMmq+MM1H20JJGaiUkNItbSYkgRrz71q9Bs57iRdxOKo9JtACC/ArVW188ERSxgeV1Hq2jOK48uS9I1jH+mst447ZFjBGT/vU9VGjPKI2lvGzK5HB7fFWUchaR1IIA6fNcLWzREtKlSpDFSpUqAFXG6Gu0j0oAzsN6kOpTzRN5scvLhVOVxxiq7xVo6XKPft5vrwFUHkZ+K0VppVvbXEsiRrhm3L8Z61LqsXm2Mi+wzwMmrjLi9CatGV8B3bC4msZVUui5DDg4+1bKfAiZj0ANYbw6F/8AUvmLMwOxsr0zyB0rZy3MYVUl4Z84Ud6rKvayY9GfmsxPcq8pIjB4JGP2+ar/ABHYxOpji8vyzjK989c1e6qi3OIo967ecA4quudPF1IJYVYR8FmB44qoyrYMwEcn0F1vu45GG87G7LXp+gGO409ZFUeocexrznX9Nu7zVxBGcwhsKAe3z816F4Vga0s1t5GJ2cDNbZmnFP6RHssxb7O3FKinJHWlXKmWYJtaCxqM4HYE8/igL/UWaPKAhgOuKr4YCAMvjnoO9WEkCiAhJMOenpBoT2FFfpTmKZ5pEJLLzxVk3laijxSxekj0nuKZaWpZSkj7ueuMU6WFrc7gwBz71bexUUUmjLJIcIq47+9cXRFUHdg/A4q5jdWkK7ct8CnGSEyGNgCy9R3rTyyDiinGmQ7eOR3wK6dJULuUDHcVZuxiuFQsVSQehQBwR1oN7oLHLKThQ+wjnHPf70eVhxKy4so422ngkZFQtYKBnPT4orV5R5jyRNlFQLx0OeD/ALkVIEX6R5Anp29j7j/zR5WHFAC2m1wMdewqwt4lj5OAadCVaMcEcD2qOQjJwfxRzcgoutCZLrUFgZtqKpY5/qx2re2McUEe2FAueTjvXllnmKRZV3BlOQa2GkeJEmuFguRsLcKxPGfas8kW9oqL/pr4yM5wM+9FLg896rUnQKXZ1CjqSeBVhEQVzmsSiSlSpUAKlSpUAKlSpUAKuNyCDXahuxK1u4gI8wjjNAHk2saydB8SXwji9W/gFu33rT6Prw1m2+r27RF/Tv5Q4/6fNYjVdOv9Q8SzLeWUwG/btJ2nb2wavG0iHwpdx3BeTyZYziNzlge4JHBr0JRg4pfTFN2bWyLXURnLx4zjLKQQKOsY0KHZjYR271l9B8RwatE1vaNtlyAPMXgnmtLZosa7cYZRkha5ZxcdMtOwYaVEl8bhBgsOAelWMcI4IOGHTFSjDhZMHkcfFQjOcR5ycjNRdgEsQOtKmRDdGpbrSqRnntqYh+mFVmHXildSMMKqYBPvioFeRJPS24HnGcUc7b0GUzx0NHQEcDYHA60y9eIRtk445HXAqEyFZCD6cdu9VGr3e9nj3qkmONwxu+1OwGXOpJaTxJIdqyH9F2P8x/tJ96rdevA0X1NrIqlkG49PsR7EGs1rGrlontr0PtPqjBPIwex+OoqnOuShf1HD7shx/d/8v8/NOx0bWLxAl1o1teFys0bruA5wc7Wx+arrXWkisZI/MIPmbuvJwSf+1YcalMkckUeFRzkge/vQ5mlOcucZzSsDYLrEckF0A54YJFz85qytdYJ0Io7BXMROSfj/APK87DEdCefapRPMUC722gYAz2ppiPSItTL3IjEhHTI6DoP8VZJceZMI4nXI5YmvNLPU5Ipd7Ek1daNqp3s8j5dznk8D4q0wN/kAc4Y+9DuGXkAg/ahLK+DgbmOD80crrICVIP2rWDJYjqV1FC0fnMVYYIJoyw8T3yCC2kuWFtHIGzjLKM+9U10MZOKAZ9prshijJdEcmmfQVrdQXUKywSrIhAIYGp68K0zVrmGS1iE7rDHMGC54BJGTXuUZyikHII4NedmwvE9msZWPpUqVYlCpUqVACpUqVADGijdw7xqzDoSORVD42tba40G4MyZdADHt67vYVoaq/EGlvq2my2aTeX5h5Y1UHUkxPo8s8DQvHqNw5kSOGNwOTyG5xXq1pgFRvBYjB9680uPBetaRqBk0+M3ERIIcOMD7g1u9AjkkijuZ8+ZjDpn+Vq6s7UvZMyja0XaAkFWzik2QwRBipF6U1mCnk1yGnw7kKOaVBSz5PHFKq4iPObaQLF6iTg9TUkupKg9Od3vVdNIF2hDke2eDVXf3ghGSG+dozSZQXqeqhFJO5Rnkisfr+qyCLLtuTOVkHDof8U3Vtaj8t4y27P8ASRg1jp7mSYlIydvsTSYEl/qD3Y2v6x2J7GgcFeDxTwpB9PJ9xTlgZj0JPU0gIqcMDrXURpDhB0ouPS5nAcjCk9T0pDBQ4+PxU8RU4xgfakttGJdkkn/LzRI07cpMbBsfmmhHWhV4+QDxwR2+9MEMsbboCWHxRNjHIJBEep4GR/N8Uf8ASbhlcgj+noKtCFpmqESBJjtPzW0068SRdqcDHQVjRYxXIHmEJKOMiiLKW4051WX1R9mHOK1ixGwul3L8fAqmuOHOKt7SZLq2Dq4bjtVbOi+Yd3vXofnloykiFJSjKy9Qc1vdA/iCun6ekFzbzXDg5LbxwPYVj7PR7m/dUt1XLHC54zW0g8BTN4bVwqjUDklCMcZ4/fFGeWJ0phHl8Nn4d8S2WvRn6YskyjLRP1A9/tV3XmXhnw9qmgaol3KMoFIYK3uOhrfaZeyXZk3wMiocCQjAb7V5mWEYy9Xo2i21sPpUqVZFCpUyRiqkjtTBLlc/mnQrJTSzQ6SEtnPFNkkYPlKfEVhJGetRrBGr7lQKfjinxPvXJp2RnFLoYulCXTerFS3BYDKnFVtzK3fk1UUS2dlfH5pUBPI2ATnBpVpxEeYalfLEnTDew61lNV1hGBwWjf2cYovVJfM3EsQffPNZHUZmkk8tGLZOMHmsqKIbq4e6lwZF292x0odzCqbIwzHu3QU+eAQ4U43Aeobgcmn2UO5g23JJwo+aTGTadYSXMqxxJukb/atdqfhwaX4ddzzNIQGbHNaDwh4eSCBZZFBlbkmtXqmji+014NvJGR96kZ47pGmLs3eWWI5rUWXhea/UzXu6KAj0QrwW+Se1WehaKEvCLqILFC3/ADt/iifE2uTWtx9Lp5VGTBZyob9sUAR2WiWVjCXgjt49nJwuW/cmivo7LVINs0EZboGC4I/esuur6gN3miJ1c85XA/ANG2Wv3EEe1bSLzFBwd5wf2/8ANNCKDXtI+ku2/UYhDlWHQj/NXx0k6losWp2qgThf1U/vx/3oHV7w3pEkkarJj17BgH5xWu8NXtvY6GkHkSzyFS2xFxx9zxVoR55McLvXhs4NERs/lgzJxirTVdGTVbx5YLeWAnBIJxz+3WpbHw/MEInYooHBJ5xT5UBX2UhtXLRnKt1WreSKF498m4MfahrPRroXm0H9EngnrW/0zwzaXFkDLGwcHO7NdUMqh2Q1ZS+FJGtLqOMw743IZDnLDntXrkL+ZGG9xWc8P6BHaRhgNjcgE9dtaSKNYkCL0FYZ5qcrRUVQ7aCMEZHzXBwe2O1OpVgWKopZNlS1HIm7nvTXYmDmZjnNQmUg5xwaJER701oCegq7RAyFlJHBqdojn08iooothLHrREcgfuMjtSb/AINEJkaM4IqJrht+R2p9w67zk0BJMFbg00hBct1uXGKrp5fVk0551GTVfcSF24q0hBpkjdACBSqC3jJj9VKnQHz3qV3tjwMZxyc1TW2wB558knhOcYpX7bpx2J64pkyYAVCGHt3FS0UQM5llAAAGewrT+FbH6m5EjjKx8J96zlvEQS5HA6VuvCqeQkarySOnzUNDs9K0OIPGiqOnX4rQhVxgDjvWe0Q+T1br1JNWkmqWkWR5ysVGSF5wPc1NDINd06Se1/4KTypF5yorzW+029t7h3uI2csxLMecmtte+L4VBW3eNTnjepJI9wKCfxCNR9FtabyOruMYooDEPKHbyETdIOiAc5p9pp2oSzEOu0ccY6Vpv9LhP6x9M27fuHHOc1cWUTvHkD/7AdaKAzsHhQArLNOWJOdp6H9qvYLGJ8AvJhRjbuOD8Yov6fawLE05pBG3fHtVIRCsEaRMm0AdjUcVnJMRsII7kmnyStICQuft2ozSoJFQmQEA9Pmq6QD7TTljYOV5zWk0sqhMWOvX2FCWUQBG7J+9Gi02yGSHcCewqU7BlnGI1Yrzn3NTBQVxQcBdkLPw2KLiJZQW/ak0CIlMiSEOfR71OGBGR0pMoYYIzXNqkYPIpDHZqKV8MBn9qexCjjtTTh14xmhCbGhyDnHFSK4bpUHqQ+vkVKMCPIptCRDdnb6gcUEGbO5TTribOQTQ3mAKT0q0tCsZcz89eaAkuOeTTLib1kg0BLLkmtVEVh7T7hgHmmRlg2TVesjbqPt29IyabVCLS3dSvq60qDV/Y0qmhnzbGuS0roSeiioooZLifaKNlZguxRhfep7ODaAQBz/UaGh2R3MUcIjTqVPqC89Ku9L1hbGLK27hj0LCobWFC/mSZLL/ACHPSiUjVn3Y/eoaGWL3M9ysc11cPKMf+xkqint061I13eSqtsT5ULd9vOPYmu2sHnSD0ggHjI61ZJbB5QjDkf0ipehlYtp6wGJYn+o8kVaWyeX6Yxk9z2rr2zRybVIX570ShSJdo696EgJbeNiwMpyg7e9X8EoWNVAAHxWZMrB+OmatxMVjTHtQ0AfKSSNrcfNQ3KAoABlqheY+WMZB7ihmuGL8sMe1EUwC7W2aN9z5CnsKubXaBk9qpor5djcklRxQEmsvGzEjCnIwOKpQlJiujXmdlYiM9Rx96Msb+WUhJBtYn34NYvSNSleX1tw3+wrRbz5Iljw3cAVXjrTF2apQqYLdaf5oHY1n7bXLeWRIGch/YjrVjNdL5Zy23A61m4/0dh3nerFdMoAzmsff+IVsWZYpUkbG4g85HxU1t4ps7i2MsrpEVXJV2AJqvE6ugs05kQkkE/am+coORx96yNv4zsJ8iOQBskY71I2rGWeI/UKAx6EgU/FJdoVmwXEiZPQ1HdOqRYzj2plrKDCAzDPxQ1+wCfzVmlsdlbdyZbg0PJKQvFRTTerFPRS6ZxW1USVk7nfTApfmipISXwRUiQBauxAPlkHmplYleOooiSE546UhCAKLAjWU96VPKD2pUgPBoYt5yRRqIRgDg16O/hrT7eABIwdvQkZNUuraPbiISJlH9xRyTYzNRggYouFCCBT7q1FvgKxOfikuQo70cQsuLEgsqKBnHU9qvI4lgj3IBx1JrNaVI3nDnrWsSLzLX1Hr14rKaplIobm586TIOKakuSMcmgJnImdRwAxAqaByFJznFaKIrLFiAASRz7UTDeDARunYmql5GwKUTM+cnpRwsLLyWYGILk89xQyN6yvJ+TVeJnGFBrstyyEADp3zVxxisNnvY7eIhASSe9Ulxdb89uak1OcvDG20A85x3qlkmYDIHNdOLGuyGy7GqNHHhFwF6EGrdPFrW1kr+lnBG1SetYZrqQrg4IznFQvIzjJ9618EX2LkzaT+MohLHcwW5WRH9WDwwq8s/FUWrWsizSGEkchjn7V5WWO3GePajrGQKFG0+rqQcUpfnhQKTNfqlt5c8TCTdhfRtOc896z2vfpXJChlfPqGc1eSXHlWMcgTdIoIVmOcZrHXk8kku5mJJ60YkDO213JbziVD6ge/ep21W5kmEplYEHI56Gq9umabmujimSe+eFNQg1TSbadZCs+31LnkGrm52yRkNkEdzXj38O9Vmiv/AKLGUkU4bOCtbbUtXuLPdGh3YIGWNeVlxOM6RqnotPpA8oO7v3o7YqKFxWX068nm1C23yEhu3tWuXliHwcd8VnO0NbAJ1Tk9DQLOQ+Ksr1QpBAqsmA9WKcdgckuM+nr9q7CxY5wTihLdWeUjdjAz0q88tUjUAc4603oQIQD8UqI8vKg5x+1KpsD/2Q=="/>
          <p:cNvSpPr>
            <a:spLocks noChangeAspect="1" noChangeArrowheads="1"/>
          </p:cNvSpPr>
          <p:nvPr/>
        </p:nvSpPr>
        <p:spPr bwMode="auto">
          <a:xfrm>
            <a:off x="54657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pt-PT" altLang="pt-PT" sz="2800" smtClean="0">
              <a:solidFill>
                <a:srgbClr val="F8F8F8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4" name="AutoShape 17" descr="data:image/jpeg;base64,/9j/4AAQSkZJRgABAQAAAQABAAD/2wCEAAkGBhQSEBQSEhQUFRQUFRQUFhUVFBUUFBUUFBQVFBQVFBQXHCYeFxkjGRUXHy8gIycpLCwsFR4xNTAqNSYsLCkBCQoKDgwOGg8PGiokHCQsLCwpLCwsLCwsLCwsLCksKSwsLCwsLCwsLCwpKSkpLCwsLCksLCksLCwsLCksLCksLP/AABEIAOAA4AMBIgACEQEDEQH/xAAcAAABBQEBAQAAAAAAAAAAAAADAQIEBQYHAAj/xAA7EAACAQIEAwYDBwQCAQUAAAABAhEAAwQSITEFQVEGEyJhcYGRobEHFDJCUsHwI3LR4TOCYhVDc7Lx/8QAGQEAAwEBAQAAAAAAAAAAAAAAAQIDAAQF/8QAIxEAAgIDAAICAwEBAAAAAAAAAAECEQMSITFBBFETImFxgf/aAAwDAQACEQMRAD8AjqKIFpi0VGr1jzz0Uop4r2WiY9FKFpyiiBKawDAlFQUqrTgtGwDgKIBTAKeooBCKaOhoCipFsUrRrPZJo6W68q0cJUZMogaijK9eFqiKK55IqhJp0V6KUGskazwJFPF2h5qGzUyjYtlhhr0nSp73pEGqO3diirizSuHQqRKLRTC2tCNwUM3adIVkpbpjWkBqOGo6NRoFnitNogMivKtAJzlRTxShadFdVkjyiiqKYooyitZqHJbo4t8qGtSLZqbbGoabMUot0U0q26KmChipTwlPSzRRbo7GoCLdHtrTltU7u621goKlFFBWiqalKNjphRXiKQtpTe9pFBjbIfmps0yafkpqSBbY004W6TuzREtk0WwUMe3pQ7ds1L7im91SbDUNApe7oqYU0QWqyZmRysUqtRGt0IpFUQjHh6cjUILTgtakAw4WnhacFpwWjYRuSiKlOW3TwlDY1CqtEVa8tujqlK5DpAwlHtinKlEC0mwaPKKdTloiiimBjBtrR2w7d2zjIIUkF3CrMaSeQpgsAmYE7TGsetM4lYU2rmf8ORpPQAE0W36Mkr6ZnhbtirdxsQSpW61rPbYhRlKkNaIEkFSeRnKJ1FaDglm+MOn3kDvNACv50yjKxHI9fOh9ksKbmDCuxIDZwDrlCkgFTyOh8t+UzbOSd+kV53xd55XNviPS+VKEMSgl1g2WkFqjIlGAr03KjykiOtipKW6aaNbNRk2yiQnc09bVeFOiptsYYaIlsRTu7pe6NZswq6UK5rRVFKbc1oumZkYITS9zpUu3bp5w0035BdSsFuiqsVJGFmnrghTPIgas5wBT1FJFPUVUUcooi01Vp4FYwQCiIKaBREWkYyYVBRVFMRaKq0gwqpRAlOVaflopgZ5Fqj7b43u8Kyje4Qg9N2+Qj3q+ArB9v8bmvLbG1tRP9z6n5ZaWbqI+KO0kbzguF7vBoBuUQE+kfUlj704prUnAW4wloHfKs/CvZKh8R1D/AKW+X3IBIpwomSvZK7LOSjyAHejJbFCCRRVeNTyqcv4Mgvd0htmuddrftCuFhawhCgnL3h0Lf2n8q+e58tJV+L/crtm3ihnNy2LvfWWuNoxIzZzqQI3EaVyzyaHXjwOf8OiiafbWg4UmGUnNlCMG0lrbzlJj8wKsD6A86Ohp4yUo2iMouEqY/LS5aZnpCa2oNgoMU9Xmo9KKOoNg7XIpne0KaUVlFI1nPAtPVacqUVbddFkqGKKeooi2qItqtZqGBKKiU5bdPVaXYND0FFUUxRRVFKMPUUQLTVFFUULMIqSa54vDfvGNdrjhLffMSzSSVVzAVRqdB6VveJ4dnsuqMVaJEaSRrl99qwCHxEk77f4qeSV8LYv1to61h7lq5a/pGcvLY6b6UHLXO8Fxl7ZhTJ+AVR57kzU+z2luSsMTLsCfICfrp7UsKiqQZpydm1NqvC3XIeL/AGrYpLt62htwHZVY25ZQpy6awTMmSDtyoXCPtWxiT3nd3gR4c65WU9SUiR5fMVemS1OwhKou2vEVt4V7c+O6uUAb5SRmPlpI96zPC/tktkkYm0VhWIa1LAkDRSrGRO0ydem9Rm48Ma/fgZQdMpOYjLoATp/DSydeQxjbKC1wDE3HDkFVnSFDxBkErOu0/CukdnOEd7le6ihAgUW48Nt1lD3OkqjAAxU7slw5QoZtSdhWma0iKzGFVQWY9IEn4AV5mR7s9THPSNESzbCXEC/hNh0jytshT/7MPeliqfhfGBiccrW2bIcOT3bIUKIXtwxnfNrEdKu4ro+O6TOP5K6htKBShKeEro2OWhuWlFs0QClBpdhtQXdU7uqLS5qG42pwrF/aCACLVsz1Y6D2G9Ownbi7lBYIeuh+gNYa2NamDarOxlFI1fE+3d1li0Ft9WHiPtO3zqjPaLEMIN+57MR9KrmevA1jUjS9n+012zInON4Ykz71f8M+0JHYC6mQbZlJYA8pETHxrn9q/B9QR8aJhbmVsxgxyOxncGp9VhaTO02cXbZQwdSDsZHPapSiuY8P4hbus9onQbeZ00H85TWpPH2tFWJzW4ysNMwO0g9fKpfnp6yQzwcuJqVoi1iz9pNkXQuVgnNjoQfSri123wZQsbyrEyrSH06Lz9qrsyOpoVrH9ouzlwOz2kLITmIWCykzICbkTrp1p9v7T8GWA/qAGfEU08uc6+lanh/EEvIHtsGX+bjlSy75GVrpyx3IOWCn9wKsfMzrXrOP2jRQ2UHqoMk/I11TiPC7WIULeQOBtMgj0Yaiue/aXwC1hMPbu2AylrndFSxZQGt3GJAOoPh686n2yikjlN+/nuk/qZmPuS371JN2oVrmepgeg/nyoublXWnSEDWLJcmOX15D9/arjg9u7ab+mTO5G4aPLrU/hPCMtpP1MM5P92v0ir3hmDC3UPnHnLaA/OfaufLJ02VxpWi47Fccv3LuRoVVXMdCDoRpW443fz2CtwhbWdBdOv8AxzmYadYy/wDY1l+DZBfQ5XNy4MrvIy+AgF3naY850517tDxJrl17a3QbQK20CE5SZV7jt+ohUgctTXnwi5yO/I4xX9JXYq6buLxmK1yvlS3IiLedlVQOXhSthWU4Hxy3acYeFUNLSNIbUkR08RPlNaoGuyK1VM87J+zHA04GmUtbYSh016kmlobBo9S0k16tsaj5cRaOrUxTXmau0x46mlLUiNTKBgopbn4aGgpxalYRtliDI3GtajAcWW4jLd/FlO2kx184rK23ysD0+dWuGTMc4gS2g0HLkOfSKllimulINrwN4lgyCTvznqDqD8KqXc86vbt3MgXmJAPVf0kVVX7Xzo45fYsl9AgavuC8Yu20YWrjIeoMe0bVQotODkbc6LjaAnRo8P28xiXAWvOwU/hMcusDWrH7Qu1y4vBWFAhxeLMOWlp1Uj3c1jLjk6nehcQxEqq8lBPuf9UNepg9EKpXCcH3t5E/UwB9OfyqCbkmP551sOxXDde9PKQPca/L61RsBqO5A2/g5ComPvFF8Jhm0X1309qsjUF7Oa6GP4be395HiPsCvxqbVjRdFrxPiPd2WAgsxXXSXbKFRdOUn5k1Q4bGgd406W/6anmzn8bAdS0+3yB2g4jl1U/8SiP/AJbkqh/6jM3rlpnB0Wzh1u3tgC6g+ezHzPIdPWjGCiuBcnJ2ydgcQVuLdvHKzSEXmqDV2bzJrpHA+KZgBOjajy2/z8a4dbxzYm+999EQSdfwqD4UB6k6epmtn2R7RNdOsKF5jnyCgfP+amcbVAR1gXK8blV+ExgdZ9j60bva4m2uD6kvPS95UTv68L1Cw6kwvSZ6hm/Tu/0rWbU+alevEzS5KS2telZEU0hMCnMKYwoMwQGvZqQGmsKXyEeaJ968MDlqPWo4pDbrNGJH3skzrRr14MAQI6+vlUDNGlPVzFDUNhs9NLU0GadlogEDVW4y9JNT30BqsZMxo0AJg7JJHViAPjp866lwzBi1bVByGvmeZ+NYvsvw8tfRiNFlj7Dw/OK36CksIhqFjbwRD6/MmpzDSqrF3QzleSDMf7jOUDznX2pb6Ez90i45V9FB724fQQqj2IH/AGovH8aLyoqGZMZfTST+wqDxg5bYG2clvZdPrNVKYllHh3Og5nXQR51QBK4heyAYa2ZAIZyv57hGw8lmB5yelangtv7taJ8LYloW3ZkSpb8zLvpv8N+WSsXe6nIwN381zfIeYt+f/l8OtavsqECEr/ysfEzEkhecwdST+qs2FG24TxAYSwO/djqC7wWAdzzPT26VfYbiSOMyMrA8wZFZLtRau2sIbqW5sgopYwQWLgRG5G+u0kVlsP2hVVBtg27nMqfDof0ncEVzzhfUUUkuHXDfpq3awWA7cNtdXMNsyb+6H9q02F4mtxQyMGB6fv0NTcKHXS57+l7+qsYmvd8etDUJw80qGnstMiu1eTmFIprClBpTTgsBmiiI00JhT1NKYIKVgKbmpveUTCMtPVaGWp6NWMKEinCkLUxnoGBY94AFM4TgzceOp+QpmOefbStF2TwX9Jrh56Cg3Ri/4NhAgJA3geoHP4zV2g0qHh0iB0qR3kVztlYqwPFMYLdsseQJrN2r7KwRvxXRnPkX0T4KB7mrG+/f4kWv/bt+Jzy8ImD9apMLe77FPebZQzKOgUeEfATVIisrONYjPdaPwg5F8lTQf596rRdjXny8vOjXGqKBJ8qoKXF7s1cBW6wZLV1jkcQR1AImRprW17K8B7tS47y8qwzLGVdOZ1kjWqfE8ZY2rFv8iogPUvAJb2MD2rW8I7xcuQtrtB61B23RRUkavjyf+ocLu20XuWQC4q7q3c+PKI01j6VxYcOYDPHh0kjlNfRvZ8f0lDBQdNvL964Wt1rT3JkW2dwJEiC5gT0jrRTcUalJlIrFWg8j6eVXnAeLm2/kYnzg7/Cj3sNYu7nKx0ziCs8swGwPUfKodnA91cCtsTvOnkVPOhupKg6uLNjZ4upbK3h6H8pHLXlU/NWVGUAhp6b6GNvQ/wCqbh+M3LRH57em/wCIDaR1FSTKNmJuaGmqNa9ceTT7QrvOUGU1qVdw6sua3uF8aHcEbsh/Mp3jdddwJobXQPX0B+tC70nck+u3woWYDdSD6U1a0V/DWb4NzOlt38WXN4VP5w6k6CZKkHYxl51U3OGmCUIcLuVkx5wQDHnS3YaoAV/z7UJlqxwmLuWV7xZCkwSRKMcp8J66E6VLwndO6uRbWfFEwM3NWQ6R6f6oOVGUbINvheawbitLA+JI2T9YPPUGRyGvWIXdNBIBgbnkJMCemtWeL/o4h3sFTbRgwUtup8RXqRuOulXHCrdq8jqgFtrxhLZZSgzrGYz4jknRR+bnGtK50HUyGerfB9k8ZeUNbwt51OoIQwR115V0jsd2GwVu8FuHvL6wwS8pU9Qyo2jCfWuh8WxN+0UNsAoSAxjUeQG0EUXOgKJwgfZtczFcRc7qGBy5CXIJnnAXQkTrqNq0DcLs22S1hmY2wYGeA2mpLRXQ/tGScKtwDVHWTzAaB8P8CuYYZyzmDqFYn3Kj9qG1qw12jZXOC2Bfw9kEkn/lIOjTrAOwI29/KpnHez2HtsUHeJI0IIcAmYJVtSNOorN9jnz4m0gJJz6hiCVIBJ1000NbftXcDXrYUjNGU+UkRP1qL6rRRcZibXYk27FzLfRmu6F1SSEI18LMDOp+NUJ7CZcwt4pSWEENaZfUSjNXQG7L5/H3gKddEUjmcxJJHtVxw7gdlQhRA2s5jMGPf60yyJeQOJxviX2U4+2neC0Lq9bLd4YPPJo3y51jDbg/t0r63v4wW0Z2GijQDmdgAOpMD3rif2qcHsDFpdUC3eua3bY1VmG7j9JJkEc4nrJ/Kqs0ccpOkZi7Zm2vkgHvqf2rW4Piot21bvSilVMCZOYTGm/p5VjrXaXuCUCLdQmCrAhH6bGQQYgg/WttwjgBuWpxX3fC2uSyxZQJMhmcCNTrrvUckq6Xx474b7sRxXvAAbmYkZgrqyPE7qT+Mdd4rmWNwiuGyncsMp2MMYidtIro3AsBat2rb2XzojKUcayAYIB56Fh6NXJ+KcSUYnFWjAQX72RgdY714A+IpItzX+DTioS/0S3w1FMSyE6c8pkc52qyw2GIQLcgxsRqP55VBt48RluwRJUPybyPRop+GuESVfSNieQrNy9gSj6J9xYBBEq3McujfzpVLjbeVhzBM6HSf91c4XFQOo+Y56dakYzDpct50jnqPwhhqQw5f7oKerFlC0c1tPUkNpUNdKcXr0bOUK7Sak2cA7LmAEebKJ9ATJqLbFTvvUGBqBoIBOn7UJOgxSfkReHPyIX3Uz6jnT8Fwps+tzLAJOQENvpH5dflQMTiW2ED1IHyr2CuurjMQRrMSeUa/wA51NyY2qLjiGOV1NloCB80AlZeIzZVgczy51Um1hwdp9ST8qrsVaZrrHkTO8ae4pzYTTwzPmQR9BSW0MkvouExqAaaUfBcUC3FIA3HSD69aznc3Og+NSMIjhxmy785j3jakdvhRNJ2dn4xhLCpYRgFW94bdyYOHxBANl0I/AjHwsBpqDyrSdneOG7hLTXtLgBtuDvmRijE/Ca5kcbeutaW9AyFWVSsKG0yuQfxRynTyrYdorYwQRrlgX7Dg5nVmS4rmSzQhgqSZ0E1CMZpajTlBytGm7RX2fBP3Sh/CsqCPEk6wT6HSuJXeMCxeYFT4vABsVMmAwPrHtU/iOPszNpynMLcuTvrowj6VWX3W8CbohlGjBgwIGsEjlXXGLS6c7avhsOzWTDYhL5ksYJ10AI2HxrQXsO1zF5lOZLmqvByAkbN0IgiPSsBgOJgoT8KZhuKXM3gZgfIkfSpbPwVpHdreGUWwmmwEGNx9dTSYvFJYtSQYkgKqlmLHZQB1rK9jeME2bj4sr3doA99cIAE7qWPtFVXGftUs3Wa3bt5reoDtuTBGYL0IJEHWDy2pZNI0YtuiFx/treCtmDKwMqphQpOgiCdY0knTkAax9+2HhrzFncySTz5AfpUbR9a0F/hK49Q1u8tnLAVLg0JVdNVOijMJYz+IbzWb4hwDE5oyM5nQ2vGG0DShH4hqPjUn4SOrGkrZn+J4YZgQBFbHs/at3O7t3pW2VZmYBiXyRlsdVDa6nTSOZrFY/EaaTp10IM6yOVazszxdEsgNvlIBGsTO0/7pp3rYipTN72h7TtY4abiqtrPcCWFG4QAnMPPwn5VxX7y2k6jfWt1x/tqMQSHsKyKJGf9W0gDaBAgdD1rH3cWjn8CCOS3Cvyaa6MMWl1HPmkpPjHi5bYblSeRGntFHw7ldiCPcfKgKllvysnmtxXj2jX4in28I+yvbYcpYISB5OQfhNUcRFIt0usvPkDHl1FWfDcRqYIBaDlmRmGxiq3BXGyqr934djnWYPI6wRUsYIfiAkeRkgnoRuK5pR9Msn7RiblogwQQeh0oZWtvhLgveB0BGv4wZHox2qPxnh1mxagWwXc+EliSBzI/nOrrIvFEXj92Zi0yqPFJ6AGPjpThjnOiDL/2P1AoXEtABz/m1NwTTEEzsB51SxBbuBuHWflpP70IWrqwPBr10q1UGSPzAx7imPaBOvL3obMNES3euJupPmjkfKYNBu8QYnQg+TAKw+WtSLtsjrHx9oqFj7UkMRBj/VFP7NRLsXC4lSJHLafrB+VEW4jaSQfUAj2I+lV+BzNcQD8TEfXf96kpbVrrA6/iA9QDqPhQcUzKTOgdkuO2wi2cUvfKkC1cAC3LazJRjPiXXQHb6L9qPbfvrKYXCT3SsTcu82yzCp0WTud4GgrE4K2N9hPz61OtqFEnxAmGHUdV6GKmopOx5XRnFsK2rlvPUaeopLvCOanMN5G/uOVXXGuFLZuhQQ6Oq3EaIz222kcmBBB81qqsW2RpQkQevL0qqkidENAyHwuV6gE/SkN64d2Y6/qI+VWFvHd4SDbUmd41001gTR8XYgwFg/mE+EHppvTUAh3+LXmAR7rsg2DMWAPUA02xxDLvHrLfsakLw7N09KZcwIBikeNMeM2iyXieoIYgCDAOhIgj4ftWk7I9r8l1FuwVEhYWXa7caAwA/SGOnTMOYrG27K6TqJAIPQnWrLidv7uveYdirI5XNpmVgVII5CQD8POpTxWqKwy6uyy45xWxcAU5HvoXW9cWSLpBVVJOzfhY5hvImg4G2rKVtxbcwEP5S2mZZjwtB0J09N6yVhuu+9T8FiisiTG4IOxBke4POn/GtdSbyNycicuHW2Srq5ZdGVzMaaGVgkRBBmNaB931ER4pjNyjlrt71qO2d6ycPhbtoEXSmmgk2pIYvzjOCV8i21ZNbrP60YytWK1TLhuEstkXdY/WrBlXkA6qZUefI9ZqHfVtiWBU9ZI81nlUjhGJZGHzB1UjmCOY8qk8SwBtSyybOcqrne2ZOVWPNCNm9j5qpO6YzXLK0nXxJr+pQsN5lCBrVxhu7YDMEzR+kISfIg7+RqkbiUeFl25jSPSmffjprTNNgTSOlJZQHwgr1iCPcGsN2rxx+9NJ0UAL0iATHqZqfa4i8+GR/wBjVP2plijHfUE/T61DGv2LzX6lViLhua+9Cwd3K9Es7Ggpa8ddSOc0mCkAGB5npNOuWQM3PfX+elH4akWoJ5Nr58hVfib5HhOgJ38ql5Godh7ebw8p/wA0/GcMBBjYf/tBS5BnzqXev/038xHyisYoMBcFu4HJk7ADodDJ5aVKSzluwCpgyNQJXkdeqn51TYb8Q/kVfDEKxUqPEBB84JCj1yx7+tUbFROTA923IrupHroCOR+XQka0e7ZESNv3qvwtyRvUrDYrwkR/JqLKroPEEugt87ZLp1E/jUHoYBjqKqbj5ZPkavcNdBIP/kvxLRVDxm1lY9M0fM/4p12hHwj8PvFSWG+/vO9TLd2TJ9feqyyeVTbIqqJMm4V+tLilH+aTDRMU66uYaakfyazN6AOBTu9GS5bbUOAwPMOux9wSKfetFU1Ek6ekVDxd4IubnED1oMb1ZBTepVhtddqh4czA5ipBtn+c6IC4xOMe9lLsWKoEUmNFXRV06U3DADSoti7T0fWaWhiyRyCCOVXHD+OZFhxmWMrLplZejA8vWqG3cmmXCI1qcoKXkZOi6xeFKqt60xa0dCIlrTfpnmI2Plr5xO4Rzqqg+ahT9Io3CuNZFS2vNgWmMukgKZ5EHWo3FntreuLbytbzNlI2iZgHy29qRJ3TGtUWiY20TMQefSajdoLa3LUqNV1/n85VT2saQdDr8akrxBzuT+1T8Oy9WqKRDT8Jbm6OlScXh4OaIHPyNAtiCPKupO1aORrV0y+tGFAHLX3qDxUE+IjbT/JqXhLgjWo/FG1UKdDPpS+xgNq3nyhetS+IKEUhvCFHrPvROBILas77Aaaa+1QeJX+9YA+FPPdjOk+XOh7N6KC20e5NTME0zpy3qFjBlbKOR1jUU6xeYagkRVasSy8Mj+oPIOOjdfff415rvMHQiqy1jnB5EHQggjMOhg6eo2qPfU5vDmC7gEyR7jf1gUuo21Gh4bd39QfgdKh9oLqlyFP5if8AE1UpZPn/AKqXewgRQdfP3rV0GwHB2yQf5zqZbBBj2qVgLIy6cxI/cVKXhojMTrv5fGnFI+GUf6qThAQSP1an0oFqycxO46ip9y+qIJIAHM/Kgwoj41Y3/k1m+JkltoAqZd4iXaeX81oV5c3tQsarRVoxB03qwtcRAHiFR+6+NPNmRTMQmLxZOnypG4kvJfnULC4PMY2qxXAAedLYRn/qRMAaVccI4HdxDAEhF/U8n4DeiYPhKrDHwg8jBJ9DE1pMFhgGXQqjaMRPwPSoZMrS4UjD7KnivZc4VFuSXRiUZgIyuD9CCImoluxnEi3n9CJ28jNb23a7/CXbGYEkwwI2AbwEeY0E1hsC4tmIhttanjySad+UUcEnXo//2Q=="/>
          <p:cNvSpPr>
            <a:spLocks noChangeAspect="1" noChangeArrowheads="1"/>
          </p:cNvSpPr>
          <p:nvPr/>
        </p:nvSpPr>
        <p:spPr bwMode="auto">
          <a:xfrm>
            <a:off x="5618163" y="92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pt-PT" altLang="pt-PT" sz="2800" smtClean="0">
              <a:solidFill>
                <a:srgbClr val="F8F8F8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5" name="AutoShape 25" descr="data:image/jpeg;base64,/9j/4AAQSkZJRgABAQAAAQABAAD/2wCEAAkGBhQSEBUUExQVFRQWGBcUGRUWFxUVGBQUFxQWFBUXFBQXHCYeFxwjGhQUHy8gIycpLCwsFR4xNTAqNSYrLCkBCQoKDgwOFw8PFCkcHBgpKSkpKSkpKSkpKSkpKSkpKSkpKSkpKSkpKSkpKSkpKSkpLCwsKSksKSwsKSksLCksKf/AABEIAPwAyAMBIgACEQEDEQH/xAAbAAADAAMBAQAAAAAAAAAAAAADBAUAAQIGB//EAD4QAAEDAgMFBQcBBgUFAAAAAAEAAhEDIQQxQQUSUWFxIoGRobEGEzLB0eHwQhRSYnKC8QcWIzOiFUNTkrL/xAAZAQADAQEBAAAAAAAAAAAAAAABAgMEAAX/xAAgEQEBAQEAAwEBAQADAAAAAAAAAQIRAyExEkFREyJx/9oADAMBAAIRAxEAPwDyQcmKbl22H5i/EWXbcIQLXHEadRovdjKLTcnKKUohO0QmceoFUqBU6iFQoJNHyfoBPUikqCdorN5GnJ1hRWoTQitXnbWFaiArhoXYUKLolcFEQyV2QBelKqcqIL2AZ3PD6nRbMOIvlBqUwM7nhw6p41TB0bysCefFTa9SVrxeo6CrVClKlS/NdViknVCtGYhoPGYjO0qfVxbtAEXEPKWfgXHMhvmfJViZPEYknUeKSdVjSev5dUK2AA/XbohupU7dmTxJK4lKS55gyTwCxNvkA7ogZkiw+6xJXJbHJ7D1iLg3U9oTVIphWqQZUz7L+IyPUI78E5mYtxGX2Uqi+CruB2oQN11xzXUzVEqjQWDAteJpkA/u6HpwWmNLTBkJdU8ihRT1BIUSn6KzeRoycajNQWI7AvP2s7C7BXC2Cs9cJK4Ga7RmUt0TrxTYgdK1Tu/zceHRIVahJga+aNVBJWmADqtWaLh1OBH5KnYqnKdrVeCTrtkZrV40dJtVh5pd1JyYrtIzSpE5H1WrLPovVpP5eKVfhHHN3gnKuHd+/HilzQq6Onv+ycgP/ThqSeX9lv8AZGi4AHP7roYSuT8YH50WV9lw0mpUNrych4rrSo+1MTI3W5Tc8eQ5LEtiKgJhskc9ea0g4sM0xTS4KYpoxxqknqBSFFPUURWcBXgq2AKgg2Oh+q83RKrYPEaFT1FM02ymWkg6J7DobwHNBFyAiYUzqPRZt/GjJ2mjtQG2zICM0rDpV2uljVtZqYfDxM8LoWJxRBRqY7BKQqXcml4HOhlAqJolL1lpw4pUKBVbaQmXGL8EviTeR3rZhLZGpV45Lh+EOYIK7qAHkfJLVqbmXExxE+a0xmpXEAt1I6pR2JcNQfziqLMfo/Ljw6hdvp0iJIBHGyciUNpxcjwUfamOc918uHBUtrVqQEUwZ4zb7noob0YSuWrFtqxC0AAj00uwI7AuMcoBUKLUhQKo4dETdIJ+iEnSCdolLo0U6GIhhGuibwFJsy8wOAzKmNOSeoCVj8ka8K9SoBYAEfl12143B+9wW8LRbugxJhbeCf026eiw6UECxBw7tEYqA0yW/wCmOanjNUqz92mFPac0b9dn44qJaoj1H/RAeFowJesEs9Mv1SritmEtgVQHWNjoUnvlpg+GkJrEUzpdLzvWOa0Rmpavg2uEttyz/spOLpblnRfh8xonsa4syd9Y+ii1ncVbKVLYh8lAlFqIJKJXULFzvLElEFoRWFcrtoRgmKGaqYcqXRcqWHRco0SmqSTpJuiUtNk/RCepAiJskaJVegzfbzAt91l8jVgzSxe6BrxTFLGl72g2bOQU/CPbPayy6LuQLheftaRSEb2Q175yW2tuAg0m7wm/cnsK0ZzJ00U+BXWKHZPJTKap4nDVHCw9FOdh3N+IEJb39DnnA3C6A9M1LXS9W5WjIlqzUrUCdcEnUzWzxpbA/aY5qfjcQCbCPmmKwU/EOutOYzaIYpT6ioYhIVFZIrUCA9FxD3RAPONEs2oP1GJk2E+CS659DjZKxcucsQotgLoFcorWpo4egxUMOEhRKo0Bqi5QpBNUglKF1SwbJcEuj5U9n4KY3tchrzlUcRiBuhrQA3lrFlKZUM5pphsFl3GjLsgi/FdUbojRZYynB1WDyNEqjhDGSoMpDMju49UrRG5HqmQ6BzUyX2aFcgLKkPbB89OaVdWtK2yreeEpoXiViGFs8koqm02yJHfyKluVMxSX0E50JfEBMVAlzqteEtJ2LyUt6pYw2hTqgWrLNojXSNUKhiAp9ZwGfoT6KnUylRqVqACCRGY8z9UxXqWsO13RHEa9yA2lNzmp2/r47gW9KxdvasXexbpZLreQafBMBsfVPAN4dnFUaJmyl4clU6LoCLlCiIVLCCFNw91QpGyTR8m6SdpKfRKepuWfXxfJymUxhhLglG5JzCN7QWHc9r/w/Vu4LuqbIO/2guqhUKDsCwWUxaOJ+q0428FwwwXIz65urSsYNj6hSnNVTdIE+Sn17O5FaMuhZyUqGPzRNOzS1Zt5WnBNJeKqSkaibriJSjitWGbRHE5FTqVXeBgG2diYVHEn8+yl4gP3SA7e1iInrGa69hC+LMC32H1XFNwOc9AM/HJdvuBOv90J1QZTdC/65w83Wlt4WI9AEOhGpkuKU3r5d6JRrEOvlx9F364PFSm8BOYPtX0U+jT3h39JjJUcM8QJkHpA6BNK7itSKfZkFMolUWJdHyZpG6dpFT6RunqKjpaHWCyfw4uOgSTRDU5Sz7gsO1hge0i1NEq1/aRXuWURqh7KGcz0C6qnsobnkQRwTZ+ubfUMcEhiKoJkd/VO7oOZ8b3+aBisBAsb9IWjIJuLYXDs2yPeDNggvrDXMefMeCLWfDT0U7EukC2ndory+09EqlUu7UDiOnXmEtUPBM1WuFnAiRM2y5EGJSboEgmANfqVpxfXUNFa5SFV44jxCfxNtQRxyClVcM0neIk5yclT9dnpMnWq9vsuH36rk6E6eei1Vgu1vr9Fp9K+WWpOnKFL3RbqFYuC+dfusXXfA4WaeARKP4ZHohtiY8kYEAcAjP8A34Y5h3kJ6g8nNTqLk9hnXVZqUqxhyqNMqZhlSpoaPDTE9htEgwXT+GGSjv4tlm3du0sLR36hzMNaM3nOAPnovO0/8SnPd2aUDK4J+i8V7f8AtCa2MqMaexSJpN/p+I9S6fAKHhqu7cmT/NELy/Jq34pNcr6f/nysx9wCDxaGgcheVUw/+IjDO9SP9LgR6Ar43XxDv7knzRcLtItHDmCbHmCs/Nf6f9x9t/z3RLOBB13ri2QjPqmcF7TUq1mmSNNTwgcei+GU8Q4Gd+ZOpBlfSfY+lSGGbVM7xcWl066D+HghdXPs2ea9R75rg0guME5A8UOvjCZ0A/OKLs0+8pEASyDEmZOm7OSFiME42DczvEaQIgcFs8euzpb6vEzE9oETG9wSjhM6ASBpYa+Mp2uxws5pB9Qp9elNtM+vJbMzsS0Q928uMmGTYTMDW3dKDiaYGdwDJsfzz0TeIbIzP21UcuIqMIeQWSBBsWm43h4hdn9Z9VKh7SI3R8O7mIIv1UutioDg3PKbwPkmdpPHvbZyCct0TrbvSmIqfpGiaX1YWzpek7eEAbxv65rrE03NEltspkLv9mMbzt0T+knIaQISdYixGfDONF03eF4xjVi7D4EHM+SxHuQ9lWa/k96M13HPy7ku2oCZE/nNFYCDeSmn84Nhmk2dO5PUnQJz/LpNglM0agjMefeFXskBRwWOaels9FZoPkSNV5fBYcOcAMgZJOo0DRn3r1FJynjV1PZztJO0XQkaRTtApd/FcvgOIqFz3OJuXOJ6lxXVDPmrXtR7PuoYh9uy4ucDoRJ+qmU6IIvbReTfpuNuqnICOkjyS72EG1j5HomC7Iea5xbzugaT90sdYUe8za31X0j2NxA/ZixwkSXZ5kGR9F833SXSfyy9r7LvcBuxZwz4RnKbkrs3lfUNh4pxMyQIym2XkLqy3H968vs2vFEcxHdCqYPESSP3Q0d+6PmtGf8AFL7VH1mVG8QJB4tIz6FQcZT3HbszNweI4pjaM0yKzMjAqD0dy4eCC6qXgtFzeozm0EAt5G8QtHjqekjE1WEElwAGd/UZqc+uI/07iebQfSUXH41t5aSQJghwv4QSk8Q2BvgtkWiYN75G1lS21KkdpYYS4AiBEx8RLW+V0niHQQTBdmRFgdAL36p17hMucZjeiBlrGiQxGKDj2WkXm0EkcTwKTnvgOGPINx3X69rgg2L5Fpubgx0MLukbGDEmSTnZZiSwOEAtEdb8uMowjoNaXaAakk3WIdASbEDmZ+QWI8jilG1uN4TNIb1gJ0shU8KXuiRle8WEnNNVcWS1oiGiBEXEGc87oTycnM+zXP8Ao5wzmGHZi2c87rsVCLAG/A+sJegDOpJ6mU1hzeT6K8v6nslN4DC7rgZB7r+KtUTdTcOiN2mGuhwOelzysE3c4gxdopyiVPw1SQDe/EQe8aJ+kp6+LZcbS2RTxDd2oJgyDqCvL4j/AA4PadTeDqGkZ8gdO9e0YUzTK8/y4lvV818qZ7B4l4JbTMXPaIaTH8JgjVRcVsGqHPDmOAYQ11vhcRYFfd2OUXbmzGjD1DqS15PHdMyf/YrJyymvK+NjBAFmXaIb5gH1X0AYOnRa/caGiCbcr/JeTxtE79GB8NS/T3zW/Jex2mzeDxxa8eAn5K/PSchui4gADu+X/wAgd6fwNealVvEOP09FBwmNmm06j8PyKd2PVl73aFvneQnz9O9JhMQHgsdcOGXIj7qbhH+6qFjr7pseLSLHvGfNAp4jd3XDoj7WMtbVb+nP+Um/gfVacJ0PbdAA+9gkEdYIEkN65rztGqXtc4/qJgEzbRejo4kVN6kdRIMZOGX1XnsVmWkAEEiJjLOIWrOZWfVS9oUzGnCSch1QqlSnuwZkRG7HfJOVvFHqvLbyDxvJ+iQ2hMSRFkNZ57hOhViNPSCfkhVTl2hOUcFp7pAOuSLhNnPqbwa2S25BIBvawOalRgbPNYt18Mabi1xE2NriCJsViMruMxGIBcN3sk5gT5Diik7x7Q3Tz8pBWquFq0ruadQSRMcb6IVKqRcET0UfFJOnt6uDAta0OFRtpLgASRDRAB1BJ7oTLME1zwGHst+JxgW3yJA6RfiFEo4m97zbu/PVNUsaWB1z2hl1KfGdZtvfrrqc49TVDHh4Y0MuAIj9GZngR4nVT2Ydszrxk368e9AwuIhuUHSPv+WTVBaMS8/7ey2+1LDZJ+gUhSTtApdqYOtR2oDEZhWHdaIOwoO16Zdh6gGe4fr8kVhXZ4LJq+zPlmKYBWYXfCXFvC5cHi/WVbxFcBwnmDzmyle0dLsvaJ3mET0BcAfTyTGOJDWmbgCesC/inlIW2fiQLdPKx9FU2Q7dpuPFx+nyXl2YoExMEOI8yvR4L/YHGSf+RVMllVqdQFvf6pnAVp3mHIgkcxkR4KHRxUSP4Z8EzhsZBBm4MhacUKedWNPsE/CM+UkBw8lP29s/fDarYaZAedSR8MHSbyeQTm06jBu1TaexMwALkAg2jMIeJxbTh3BuYbvAcWg6LVmoV5GvX7ZiSOhMeOaWrun9ZPKw8tE1isVe0jr1SL2ePDmhrX8JwTAVGAEOZvTkQXBw6XhLOxpa/sxOlhx15pgVWgHszxm3KxzhKYiCMzIOnAjPxWTyd/imTWMJ3hIEhomDIPP0WJAVpEEyQsU75NDxaxu1qlIhzd0tPKZT+DZRxLZ3Q18XGR7iLFeVp1HAiDlcD7L0GAx2+JFnDgnl7Xc4aHs62ey4jkQDJ6hK1sA6m6HixydEjl0VKhjJs4j84p2nVGX6edwfFV7YHJUPD1bnlbvtkqFCpaeg7vy6Ni9hhwmid2L7kyDPA6dMlIJLHlplhgSH2AjMidFT/m9B+XpsPVkyqNNyi7LxFItIFdhDQJgERfPedFl3iNuUabHEPFQiwa03J0ki0cVPfmypmPRUnSAjsXy6p7R4o1LVXNAya2A0X4RdVcH7ZVGNJql1ScgIbH9XyWO76rK+hMSO1tuNoQI3nkTHAcSV5R/tdRcMsQDwaQY/5XRqWzffDeArg8X7l/8Ako2d+m6RxuLBe58fFMtniQfkpWPxtV5gANb4k9dFdxGwqgyMnhAMJCtgqrc2SOQTzhb1GbTgXg9yvbLxA9yBYQXCBbWUl+y574c0HUBpI88l3htn7gcPeTJkWtlF9R3cFSWFno3RE1WtH6pb4iFVwvs29oHvHDL9NyD1NikMORTY10N3jm74iCDbdJyTWE2iS8uJJF5Ol8h1lXxz+hRsdiDRw9QyAWibiRMgZHjK8/S2jvxIDXXkt7LHA2dbIGDNk1tbFGr2MybkcOE+EqViphv7p7UaSBH51Vf179J2OKt2A52jodfr3pOu7+6YNWP5TmOHPzSlVwv+cUl17JI0H8fzgsq0ewDNzNrWiDeb6oBchvqkHiddfVT1um42yMznwy81iGx62o6naYamYnmmdnVQ2qL2Ns0kAuN0nqml4L1Zc0Oib8OP1TtBxYb3adMyOhXm6OKNQbpBBy8s/VWMG6uREb4ym4PfxVv+TpePQ4Z7bEG/h6pT2qqzhrx8QHz+iVp451OzmPLQJFneErNpuLsMS6ZkEDgJsCNc0uvcNHmKFPMcRPUTK7okA3yWmTItBgtR6mCsOuageNe7BMhbq0uz+d6NSbkuMTnklMX96ad2ki2i9LsPCVolmJpAwBfeeekTC8niDYpcY1zDYwc7W5ri9fQ6TMVMuxNIC+jCY4x8kx/mCmwH3lam4CxhsO8Jv3XXy6tinEyc+Nh6IYqniT3ocd+n06j7T4Sp/wBwDk5jh5RdFGNwlTKrTnhJb5EL5dTadBPRWcL7OYl0EUiJyJjxubI8d2vb0tm0qp7JDgP3CD3WWYjY5PZbIaNINydZOqQwXs9XaBvYhw/ha5wHiCE1WwjGNmpXqNHE1XgeZTyuZR9n2snsuM5y7MIG0NjMc0NhwiSIvc/JTcTiMHriHno95SVbHtZ/sYp7RwcS4dwKpnXC0XE7Hc0S073Wx+i8/igWv7QI6p//AK9W/wDKHxoW2K6pbaL7VG0yOJBXXUpOJJf4hcOE8rJ7FCkfhMO5TCQcp0Wmj1hYsJ0WJOuOCmLQZXZoxeO9JtfH90UV7Qm6Yw50gckfC7Vc2IPkJHfBU339oT+zcHTqNJNTcdMAQDaBxM6oxy/s7bJNi6D/AC/MH5Kljdp0qrRRqvczeydALZBsQ6CB3woDPZsmwqtPUH0lMt9kSRHvGk6SHWPK6b25O2lgalN8kHdFg8DskaGcvNaw2IkHeVStsPFBhYCxwIiN9wkadl1rKXW9nMSxrnGnYAzDm2Az1SU0bZXnLmt1KoLQATb8Cl4av2hrKbxFYb4y1+iA9ZSohxg9eqQx2Hgg8RzTskOgCfkJXG0BJ/pjouKp7Ex2D3Wse0NfAmq9jXCek28FxtXZLWHedVbuuuHMpuDY6tbu90qFRZOQ70zUrPDSA8icwDY92S53VnYdOhv/AO7TPA7r2Gf5nEK3i9v+7ESIy3t8uB4ZG/ivn9VkiUEVI1XO69HtP2nr1BG+0aj3e+wjqd7teCSxm0HVaG48lxF5cSfVSDiVw/GlcAraYXbW3SbcQV23FdEHKAHRa3RCLszC+/B3XQ5ubSNDkQV3V2M8ZuEd9uRCLiu4uHC8Ki6gAIGnjzStah+cQgAIC2sDIW0HOhg3Hgt/szhp8/unHYe9nOEwbHK2lkQUTbtv8Rx6c1TkFIdh3funwKNgg4GCCJ4jJZjajgSN92mvIykXlwPxuvz4ofHLdOoGmZjrdFq+01VmTwf6R5rz7yf3nG2pQXA8T49yH6rl7/NuJ0qkdIHyU/F7QqVDL3OcebiUk2nzPiihnM6LvbmNxLmmUduOuEsW8zbnn1XBZN5I6d6DnosJiQGk/qOUoeJhx/O9Q2vIgBzo6qjRkid48c+C4emXPAAsAla+LJKWqvMTJsuaNHeMklHpQ3vceCynhy4wXAdfsiVKIBiTw8ksQeJzjNc5co+x73iW1KRH88eoRaXsYZh1akOQcHH1UnAfGATIvnH0VClWsSGtBBgEAA33bzqRomnHKA9hJyqg8bekSuK+wcPhyPe7pnLeL++ACEvh9o1Zj3jyDfMWtkIFgh46s57W7xJiYm580bcz5HHsNXwzXSyBp+uD4lDxmMbMMd3AkjzyUUhN4amAyQNUv67/ABxgtLhPdkhvpnXuS9RhI+J3cev1KGGczfnwCDjABWINFtsydL962lF//9k="/>
          <p:cNvSpPr>
            <a:spLocks noChangeAspect="1" noChangeArrowheads="1"/>
          </p:cNvSpPr>
          <p:nvPr/>
        </p:nvSpPr>
        <p:spPr bwMode="auto">
          <a:xfrm>
            <a:off x="53133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pt-PT" altLang="pt-PT" sz="2800" smtClean="0">
              <a:solidFill>
                <a:srgbClr val="F8F8F8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ângulo 17"/>
          <p:cNvSpPr/>
          <p:nvPr/>
        </p:nvSpPr>
        <p:spPr>
          <a:xfrm rot="21157394">
            <a:off x="405680" y="1820613"/>
            <a:ext cx="8621820" cy="293926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pt-PT" sz="3700" baseline="0" dirty="0">
                <a:ln w="900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127000">
                    <a:srgbClr val="000000">
                      <a:alpha val="70000"/>
                    </a:srgbClr>
                  </a:glow>
                  <a:innerShdw blurRad="101600" dist="76200" dir="5400000">
                    <a:srgbClr val="6699FF">
                      <a:satMod val="190000"/>
                      <a:tint val="100000"/>
                      <a:alpha val="74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 Lei de Deus defende e protege “o homem” como “imagem de Deus”… E profanar esse “templo” é - para Jesus - muito mais grave do que profanar o templo de Jerusalém…</a:t>
            </a:r>
          </a:p>
        </p:txBody>
      </p:sp>
    </p:spTree>
    <p:extLst>
      <p:ext uri="{BB962C8B-B14F-4D97-AF65-F5344CB8AC3E}">
        <p14:creationId xmlns="" xmlns:p14="http://schemas.microsoft.com/office/powerpoint/2010/main" val="40625924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41" t="44135" r="14565" b="15428"/>
          <a:stretch/>
        </p:blipFill>
        <p:spPr bwMode="auto">
          <a:xfrm>
            <a:off x="4978748" y="2521976"/>
            <a:ext cx="3456384" cy="27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Line 4"/>
          <p:cNvSpPr>
            <a:spLocks noChangeShapeType="1"/>
          </p:cNvSpPr>
          <p:nvPr/>
        </p:nvSpPr>
        <p:spPr bwMode="auto">
          <a:xfrm flipV="1">
            <a:off x="611188" y="804863"/>
            <a:ext cx="2259012" cy="1039812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>
              <a:ln>
                <a:solidFill>
                  <a:srgbClr val="000000"/>
                </a:solidFill>
              </a:ln>
              <a:solidFill>
                <a:srgbClr val="F8F8F8"/>
              </a:solidFill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1691680" y="1262365"/>
            <a:ext cx="7344816" cy="526297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>
              <a:spcAft>
                <a:spcPts val="0"/>
              </a:spcAft>
              <a:defRPr/>
            </a:pPr>
            <a:r>
              <a:rPr lang="pt-PT" sz="2400" spc="200" baseline="0" dirty="0">
                <a:ln w="317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OUVI, SENHOR, AS MINHAS PALAVRAS,</a:t>
            </a:r>
          </a:p>
          <a:p>
            <a:pPr algn="l">
              <a:spcAft>
                <a:spcPts val="0"/>
              </a:spcAft>
              <a:defRPr/>
            </a:pPr>
            <a:r>
              <a:rPr lang="pt-PT" sz="2400" spc="200" baseline="0" dirty="0">
                <a:ln w="317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ATENDEI O MEU CLAMOR.</a:t>
            </a:r>
          </a:p>
          <a:p>
            <a:pPr algn="l">
              <a:spcAft>
                <a:spcPts val="0"/>
              </a:spcAft>
              <a:defRPr/>
            </a:pPr>
            <a:r>
              <a:rPr lang="pt-PT" sz="2400" spc="200" baseline="0" dirty="0">
                <a:ln w="317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ESCUTAI AS MINHAS SÚPLICAS,</a:t>
            </a:r>
          </a:p>
          <a:p>
            <a:pPr algn="l">
              <a:spcAft>
                <a:spcPts val="0"/>
              </a:spcAft>
              <a:defRPr/>
            </a:pPr>
            <a:r>
              <a:rPr lang="pt-PT" sz="2400" spc="200" baseline="0" dirty="0">
                <a:ln w="317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MEU REI E MEU </a:t>
            </a:r>
            <a:r>
              <a:rPr lang="pt-PT" sz="2400" spc="200" baseline="0" dirty="0" smtClean="0">
                <a:ln w="317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DEUS!</a:t>
            </a:r>
            <a:endParaRPr lang="pt-PT" sz="2400" spc="200" baseline="0" dirty="0">
              <a:ln w="3175">
                <a:noFill/>
              </a:ln>
              <a:solidFill>
                <a:srgbClr val="F8F8F8"/>
              </a:solidFill>
              <a:effectLst>
                <a:glow rad="1270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/>
              <a:cs typeface="Arial" pitchFamily="34" charset="0"/>
            </a:endParaRPr>
          </a:p>
          <a:p>
            <a:pPr algn="l">
              <a:spcAft>
                <a:spcPts val="0"/>
              </a:spcAft>
              <a:defRPr/>
            </a:pPr>
            <a:endParaRPr lang="pt-PT" sz="2400" spc="200" baseline="0" dirty="0">
              <a:ln w="3175">
                <a:noFill/>
              </a:ln>
              <a:solidFill>
                <a:srgbClr val="F8F8F8"/>
              </a:solidFill>
              <a:effectLst>
                <a:glow rad="1270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/>
              <a:cs typeface="Arial" pitchFamily="34" charset="0"/>
            </a:endParaRPr>
          </a:p>
          <a:p>
            <a:pPr algn="l">
              <a:spcAft>
                <a:spcPts val="0"/>
              </a:spcAft>
              <a:defRPr/>
            </a:pPr>
            <a:r>
              <a:rPr lang="pt-PT" sz="2400" spc="200" baseline="0" dirty="0">
                <a:ln w="317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1. Senhor, ouvi </a:t>
            </a:r>
          </a:p>
          <a:p>
            <a:pPr algn="l">
              <a:spcAft>
                <a:spcPts val="0"/>
              </a:spcAft>
              <a:defRPr/>
            </a:pPr>
            <a:r>
              <a:rPr lang="pt-PT" sz="2400" spc="200" baseline="0" dirty="0">
                <a:ln w="317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as minhas palavras </a:t>
            </a:r>
          </a:p>
          <a:p>
            <a:pPr algn="l">
              <a:spcAft>
                <a:spcPts val="0"/>
              </a:spcAft>
              <a:defRPr/>
            </a:pPr>
            <a:r>
              <a:rPr lang="pt-PT" sz="2400" spc="200" baseline="0" dirty="0">
                <a:ln w="317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reparai no meu lamento.</a:t>
            </a:r>
          </a:p>
          <a:p>
            <a:pPr algn="l">
              <a:spcAft>
                <a:spcPts val="0"/>
              </a:spcAft>
              <a:defRPr/>
            </a:pPr>
            <a:r>
              <a:rPr lang="pt-PT" sz="2400" spc="200" baseline="0" dirty="0">
                <a:ln w="317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Atendei a voz do meu clamor, </a:t>
            </a:r>
          </a:p>
          <a:p>
            <a:pPr algn="l">
              <a:spcAft>
                <a:spcPts val="0"/>
              </a:spcAft>
              <a:defRPr/>
            </a:pPr>
            <a:r>
              <a:rPr lang="pt-PT" sz="2400" spc="200" baseline="0" dirty="0">
                <a:ln w="317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ó meu Rei e meu Deus.</a:t>
            </a:r>
          </a:p>
          <a:p>
            <a:pPr algn="l">
              <a:spcAft>
                <a:spcPts val="0"/>
              </a:spcAft>
              <a:defRPr/>
            </a:pPr>
            <a:r>
              <a:rPr lang="pt-PT" sz="2400" spc="200" baseline="0" dirty="0">
                <a:ln w="317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  Eu Vos invoco, Senhor, </a:t>
            </a:r>
          </a:p>
          <a:p>
            <a:pPr algn="l">
              <a:spcAft>
                <a:spcPts val="0"/>
              </a:spcAft>
              <a:defRPr/>
            </a:pPr>
            <a:r>
              <a:rPr lang="pt-PT" sz="2400" spc="200" baseline="0" dirty="0">
                <a:ln w="317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  pela manhã e ouvis a minha voz:</a:t>
            </a:r>
          </a:p>
          <a:p>
            <a:pPr algn="l">
              <a:spcAft>
                <a:spcPts val="0"/>
              </a:spcAft>
              <a:defRPr/>
            </a:pPr>
            <a:r>
              <a:rPr lang="pt-PT" sz="2400" spc="200" baseline="0" dirty="0">
                <a:ln w="317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  De manhã vou à Vossa presença </a:t>
            </a:r>
          </a:p>
          <a:p>
            <a:pPr algn="l">
              <a:spcAft>
                <a:spcPts val="0"/>
              </a:spcAft>
              <a:defRPr/>
            </a:pPr>
            <a:r>
              <a:rPr lang="pt-PT" sz="2400" spc="200" baseline="0" dirty="0">
                <a:ln w="317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  e espero confiado</a:t>
            </a:r>
            <a:r>
              <a:rPr lang="pt-PT" sz="2400" spc="200" baseline="0" dirty="0" smtClean="0">
                <a:ln w="3175">
                  <a:noFill/>
                </a:ln>
                <a:solidFill>
                  <a:srgbClr val="F8F8F8"/>
                </a:solidFill>
                <a:effectLst>
                  <a:glow rad="1270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pt-PT" sz="2400" spc="200" baseline="0" dirty="0">
              <a:ln w="3175">
                <a:noFill/>
              </a:ln>
              <a:solidFill>
                <a:srgbClr val="F8F8F8"/>
              </a:solidFill>
              <a:effectLst>
                <a:glow rad="1270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7" name="WordArt 3"/>
          <p:cNvSpPr>
            <a:spLocks noChangeArrowheads="1" noChangeShapeType="1"/>
          </p:cNvSpPr>
          <p:nvPr/>
        </p:nvSpPr>
        <p:spPr bwMode="auto">
          <a:xfrm rot="20117818">
            <a:off x="333361" y="775353"/>
            <a:ext cx="2569563" cy="4856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kern="10" baseline="0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/>
              </a:rPr>
              <a:t>Entrada</a:t>
            </a:r>
            <a:endParaRPr lang="pt-PT" sz="3600" kern="10" baseline="0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103">
            <a:off x="8316297" y="6069718"/>
            <a:ext cx="222225" cy="26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112085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4"/>
          <p:cNvSpPr>
            <a:spLocks noChangeShapeType="1"/>
          </p:cNvSpPr>
          <p:nvPr/>
        </p:nvSpPr>
        <p:spPr bwMode="auto">
          <a:xfrm flipV="1">
            <a:off x="2700338" y="476250"/>
            <a:ext cx="3381375" cy="0"/>
          </a:xfrm>
          <a:prstGeom prst="line">
            <a:avLst/>
          </a:prstGeom>
          <a:noFill/>
          <a:ln w="2857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>
              <a:ln>
                <a:solidFill>
                  <a:srgbClr val="000000"/>
                </a:solidFill>
              </a:ln>
              <a:solidFill>
                <a:srgbClr val="F8F8F8"/>
              </a:solidFill>
            </a:endParaRPr>
          </a:p>
        </p:txBody>
      </p:sp>
      <p:sp>
        <p:nvSpPr>
          <p:cNvPr id="33795" name="AutoShape 8" descr="data:image/jpeg;base64,/9j/4AAQSkZJRgABAQAAAQABAAD/2wCEAAkGBhQSEBUUEhQUFRUUFBQXGBUUFBQUFRQXFxcXFBUUFRcYHCYeFxkjGRcUHy8gJCcpLCwtFyAxNTAqNSYrLCkBCQoKDgwOGg8PGi8kHiQsLCwsKiwsLCwsLCksLCwsLywsLCwsLCwsLCwsLCwsLCwsLCwsLCwsKSwsLCwpKSwsLP/AABEIAMIBAwMBIgACEQEDEQH/xAAbAAABBQEBAAAAAAAAAAAAAAADAAIEBQYBB//EAEMQAAIBAgQDBgMFBgQFBAMAAAECEQADBBIhMQVBUQYTImFxgTKRoUKxwdHwBxQjUmJyM4KS4RUkc7LCNEOi8SVTs//EABkBAAMBAQEAAAAAAAAAAAAAAAABAgMEBf/EAC8RAAICAgEDAgQFBAMAAAAAAAABAhEDIRIEMUEiMhNRYXE0gZHB8DOhsfEFQkP/2gAMAwEAAhEDEQA/AKg26abdS2ShlaxKBi3ThbowSnBK0MwItU4W6OEruSgCOUruSjZaWWkMDkruSi5aWWgAWSllo2WlloAFkpZKLFLLQAPLSy0SK7loAHlrmSixXMtAA8lcyUbLSy0AByUslGy0stAAClcyVIyVzLQBHKU3JUkpXClAEUpTMlSylDK0n2GgPd0glHy0glQWByV3JR8lLLQBHyV2jZKVMLJNy1UcrVxi8NFVjJrVCO5acFp4SnBKozB5a7FPy0itAwUUstEiuRSAZFKKdFcigDkUorsUqBnIpRXaVAFH2j4m9kJkIEkzIB5edWXD7xe0jNuVBPqRVH2z2t+rfcKuuEf4Fv8AsX7qBkyKUUq7QI5FKK7TooAbFdiuxXYoAblpZafFdy0CBZaZdBAJAk8hMT78qk5a5koAjlaG61LKUK6tDGgAWnZacFoipUFgwldKVI7qmMlAAclKnkUqBmx49wzLWTuW9fevV+P8NN1PCJOu1ea43ClXg9atogBkpZKNlpZaogDkpuWjlaYRSACVppWikU0ikMGRTSKIRTSKAGRUDjF24qA2pmRsJ018qsTXCKQ0Z2xxG+NGD68+729RFBu8YxCmCAfRJH0rTRUTE4UHUaGlT8F8l8jJ8Uxr3oFwAZZ2BXfrNSsP2huW1ChVIUAag8vencQw7NcYRmIVdZiN+XpVhwgF7S6wIj5aUrHoDY7RXDqUQLzYyB9+pro7UnMAEUgkCZI38qurWFUDafWijDr/ACj5CmrJtDxTgKQFOFMk5FOApAU4CmBwCuhacBTwtADAtdyUQLTstAgBSg3kqaUoGIXShjRGVamYexNBtJV/wfAZiKlFkP8AcjFQ79mK3l/gkJMcqynEcPBp0BSFK7RGWlSoZ65xHGiwkgDcn5615pxbGd5dLHcma03H+KZk3rFXHlverIJMVyKQauzTIGkUNhRSaG1IAbCmGnmmGkMY+lRHxcRma0CQDBZ5AIkTCmpVzY+hqpv2wbqTPwW9ufhFRJ0aQjZMXFT8JttoTAczoCToV8qMjSAetQVwyrdbLM5bk7fymptn4R6ChNhJJDgKZeXSn0O6dKogz5uf8xc8lA+Q/wB6k9nT/BH9zffQsCR+8X83lReA/Cw6XG/Ckvc/yLfZF0KcKaKcKZA4U4VwV0UAdApwrgpwpgOAp4FNWiAUAOWnAUlFPAoEMIoGJGnvUsio+JGnvQxoZhl1r0Dstw7w5jWBwp1r0Lsvi/Dl5UkUy8uQykdJHyrA8dtAMa3mKuhUJrz7jOIljVMEUTDWu0xm1pVIyZisYSu/KqxX8Q9aa13Sh2m8QoEWINOBoAenZ6ogIxoZNcLU0tQAmphrpNNJpANuHQ+hqErxdUmQAqdd8giprCaALJAjO2m0hDt6rUSTZpCVAHP8Z4/kf/tqTb+EegpjWWM+M6yD4bex31y0QCBRFPyEmmKmXKfQ7m1UQZbEPF+8AYJK/ev51P7PGQ/95qsx7xibh9PuB0+VWHZRvA/qPup/MrwaFacKHOlNwt0soJ8/KkIkqa7TRXRQA8U4U1RXRTEEWiKaEKeDQAZTTwaEDTg1Ah5ao+KbSilqg8RvgLr5++lJ9hoWHu+L2Fang3EMtYFMSSBHT8qsuF44hyCTtWcZeCzfY/jMrvWUx2Ik127i5qvvXa0sBhau0AtSpWMCHrtptRQQ1OtNrQSycGp+ao4eui5VkBRd1I/X62rj3IoTNqPl86azywHTX8qhyruOg+alNRVxMtl+40RrgFEZqXYKoLNNJpoeouOv/Cv8xA9udNugJeYe2lFxWHyGKhX8Sqgzy06eXOpeKxoe1auCSCCpgfaUgH76ylOpIdA4odxhUi7a/h66TJPoJ/2qmwKMTmaQrDwz9rXQ+uk+9JZbdFUqM12isTebl8J+lXHZP4H9V+6o/GbYNw9VgH0YSPrmqT2XWEf1H3VuuwjRoKe1nLpKn+0hhsDuKjgmBStWwogHmTqZ31rOnZpceIcGuihq1IXBVmRIR4pZqitjFESR4jA8+VHDUWIKGppxiAwXUHoWUH5E03NWBx9yL92B9s++ppgehDGJ/On+pfzpwxSkwGWTyDCT6a15yt0aS0E8ss/WKk8Aug4q3ptm3j+U9AKAPQC3Sq3ELKmZPiGp9D5mrCwkhjrtVbexOYEbQfLWKylLdGijqytTwgHfT5+lF4ffbvBIgGYNBTGhVAInQe2mlCs4o99B2B36DlWK0xrsaI3qC70PPTS1biHZqVAZv1rXaLAB3oEk7Qf0Kr73GSrAKmbQEycu/ITzoty4I1FVnEL5K6Ehj4RHUbe9Qm+QPsXr8VRdGYA+f49KjW8W2Y5dd9z51ncHady6sNwTmIO/T6VZ8GtZbkddfKtLt0RxdWW9nHk/FpHtqNYqUlxdSSJPmNuW9QmRWzEEHXKfIxJ+kVhr95rlw5iSZgTyEwPSktyYVo2ttc2IA+IlgI23IFN43x1LXhyFwSRIIA3iOetROw9oNjcOhLFlZ3P8oVEZhrz5VmsTfYuzyIZmHnvvHy1qYRp0FGlucXKyqFoP826ny6061edmUgyQQNdd9TI6VSdmOHviL+RYMg+J2hVMTLE+hqaz9xmZj8DMnhO7DQ+0TTkt0Uo6vwTbjNnJJB3jTzP1mr7ggP7o2bQNdtvbnmMwt3I5xIH1qozAhIUjNbLZQCYGh1jb/etPaw5W2ABotgKR0Klb8a76SK48j/yXGGrsi8bx/dW0EEuwELsP8x5Cf0KjXLg8I2lQwG/LXXoDNVHGcV3uIGsyVAHQfoVYYzGhY/hhT8MCNByExrrO1WvSkEo1PjLRIN613yjus2cEFiFzyASpEHJpykVzDlDlCogJBMJmDRJjICcpA/rJPWqzEXGAzgAQh0gEHedDuDVSnGLiIBch1kHIVnfWek671rB8toba8I1r3wskzpO8Tp1jT5VTW8dnc3UBAAOvWCPyoNziAuWyBMHTTSR08qi8OvnPqGAylcswsGACoH31Up2tGXcu04tKnwmT/Lrtv6GKfdv5lgA6jpy5io2DtxMmf1HvU7g98LiQj/A4KMTyDgoG/wApyt7Vj8RytBRTYvDAMWJmQNZ31nT69NancP4kRvt0+6pHFcA1vPKagkHMNiN4A5zNZ97xgzvr5VeO0rJrZv8AB2VOHS8TK3LlxCNIUIoYtPl4vlWY7Sdnjh8QRcBKXACCP6gGB9R+darhuHzcNwa//su3LfvcvrbP/wAc1G/aTjwmOKOM1pkQMBuu8OvmNPX5Vg3Lm2vsaVo8yxHDijqs81HWQ0QR5QZqVhLYTiJQQAlx1A8lBA+6rq7wJjk1zKDNu4ozZl3CEfzDcDTn0oWNk428sDRpBKiRmGsHc71vHN8/kLiW4x4jKrCT0OvvzquxLQvnI++PxqHYwvjDAxvm566ifkT8qkMjXGyroF3k+4H0rNztl+AL2Tl9F+8gCq/9/CAys/l61d3PDbzbDu4j+oMQPx+lUOMuqwPUQKrE+ZD0WmC4pmbKf5ZVgZzDnPQ1Jw97MxE6TAqm4dhyUtkLqCwnprtPrFTUw7LcJIMDXlzH+xpyk7Ssf1LJyASCRpSqNZurcUN16jXTT8KVU8lAZ/iGNKqGGoIXSeXkfeo929BRhoYB965gsI/d5WBIBIBglRHQ9KDiHIW4CNVyMPSSjf8ActaJeDTS9RKsLOIY7KyTJ2Gs6/dUuzi0tx48zsNgPhB6k1T4BS4LE6fDrvyqZbwEuOYYqu/WFj9daKSM+3g2XAMGgw9ouP8AFZmIMbOWIJ9QoFLjeHwyW+8eypys+VAABJY6HLExQ+K2+4uhlck27Kr3cQoVQpjzbYz1puNvWsRZW4SQguMz8srAAx76fOuSSkpKT7MpNePBL7LcOQYg4gLkIwd9yo5SAq7eprzv/hzXHhVIWTLEGB1J/KvQez+OzWOI338Ci3ZspPJGYn5nSqC7iCwi0JMEiSdYGp15VpGUouqKUFJbZzhdq2jMig6AEmdSZiT576U3HLZvJlQE3EbUAElROpaD61U8F4W951cmFzweraSRHTSPetX2CsKnEzI8N9LoAOoJBzn1+Eitn6F32bw6iUcXBLW+++/8/UFwDiJ/4giAeAqbZMaDYqfZwvtNafi2Ja3ft2gBF3PqeRVZgeZiq/AcLW1isQdZts4G4GUrmBHsy03trjTdwmFxKGGJBnmr5Srx551Nc3FSklX+znUt2UGKsW1xShRESWA9d/mTRMQDexQJDKiKWCnYTovv51oOy3CxcwzXbwW5cuOwBZAWCrI39ZPLbnVBxrFCyjsu5OVfPL4RHlOY+1GS/au/YqcV7hmNYM6xsvIbbZQPPefas7xjMFUHTNrrzHpyq3s2mNlDBnKCSdtgSar79tWuI+866c4BgAetb40o6M5aRP4fw09yHQHWSVO+mkj5V1rDIwbQ7EaSD5EfrerPhF/4ROuW6xGub4Y105Hz50LH6Z+hYnWP1yrHk1MzYW8FgXF0UzpqchiSrfgeY9DDr9p0IcAeGB1A2mY8qorXFDbciAysAGUmAw3jyI3B5HWtRhH7zDZUOYSxRueurW3HJxv0I1HkShx9RtjSnpkni103sMt1D4xFu9yJZR4Wb+62J8zbasXi25idZ3Ht99aPs9jAl9rbmLd5e7fQGG3t3Ovhb/4lhzqVgeAIuLFm6JVe9LKZiQrECecEfSnF8Lv7kVZquy1rPhuFDrfvP/od2H1FUv7VFLcQMCfCgjmSVXQD3rc8B4eqHAIu1q3ePuQQfqxqnxXDhf467vrbwy983SUUBB89f8tSnrl9f2G1/PzMriG/cbosMxICrmjxFbhAZ8vlmJGn8s9areIXQuNDzoTan3GU1KXBniGOuycqpmuXbkSLaTmb1JOw6+lP4/YS8uZQQoIyidQv2decAVFLV92tlqN2VYQBn1EqZgnq7Ax7VLwK5bevhzDU+TbD2X/up3/AwcS0yVghiGCzJJyRz5mf6RtNM4uf5T8AOg/mI5ddKrWg4Sm3xRGxt2UgTpoFMaCcw29aq8Gn8Ze8XwvpPnErI/uA+ddxqMogkSCDoT0EfL8KHiTmUON013nUa/WK1iq7eTKXg0lm0FBiAAJ8pkHT1FSeJYT+EWGpCj33H41CwmOV0UjZh+vv+lTsTiJwzeZCj3yk/cahJEGbwuBfINev31yrN3jSBsOfkPKlVuyjN9nbqkP3xbu1UNIneTMUsRaaJgeJCNd4aPkdqFwsBkIGwXUf5lMe+Uj3qbicUMwVuldNJspPRAwtzLKQNSNehq+7PsDi7ZIOW22YwJEgEpm+U1T2rWe6APDJj+3qflV32WYjDvqIVrhaZzSRCk+RBqJ62VBORXY3jneXriNILOyhtD8TSJ+go2EtE2r9uT/7bdPErHN6yIHtVfxbDWu+MyWJ1yxH6P4Vo+AWxczkPrlUar9o825HYn2qcj1olLvEuOIELwNlyjNddQBtBzZiY8lAHyrDdlsXGIyeTb8or0jinBzdwVsW4DsVbViUAYEuefILWNudib9ty9u4hIPw6gtz3NT0+4v7jemmXD5VWFAHiXbTdhVRwnHlOI4TXRb7L5AOSn/lUq5e1QN4SXTRtDoQTPpFReBhXxcSrZXe4ddctoG4CCPNRTkq2bPcTedpLfd96QP8RU57kjKfuFZZ8Oz8MyQSEupcWdJS4hY+wIb51r+0+D765aQGPCWbUiQC4A0PU/SqEoyrfsWhLd2lxX+KHBS3kIOwyG0Ry8LVhF0YxryR+wiMO9R2I8aKgOol0uOcvLxAKflVXxfhKkMLxK92cq6xI/m161eph2weFN242dluq1uMqi7CJbt8/CnxvyPhjSam9suGT/Ht/aUHkZG4q+75G8KapmB4fxQhe6YTkLrHRYDCJ9Dv1qFevF3yqAFQHbw+pnlrUbhd0m+xO+pM+eldeycxMSCY6A8q6OK5GMncDRdmEBvQT8NpzJ6SsyfxpdqMLcspJEqSviXzmZnUGdPblT+yVlrJxF17bBVwjlcwIDTctL4T/mG3UVf8VQ4vhzlQM4a4co0IOYsB+utYteu/sVjhFwafc85wpFxgAYncH51PtcUbC381twV0DoZKso1ysBznYjUbirLtL2Q/dglxXC+CCsayiQzTOpZg1ZlEzGt4tTWjFaNneZL0X8Mc0FSyfaQzMMOh5HY/MVd8Pvm6iXpk2gUdj9pchVH8zl0PmvnWF4FiGsYhSh3BUjcEEbEcxW14PhQbtyAMt5QjLmnu2MupPUZ1BB5ifMDmywpUjeHqds9A7E4jvO6Opi1fgnzupt0Gse1Px3Dzat4u5BNzFXgigblR4FUevj/1Co37OrJQBDPgW+uu+ly2YPmM0e1ani19LVs3XE90Cw/uIyiPMzHuaXFfDJnqbUTy3theXA4Q4W2Qb97+LfZeZOyD+kCAPQdTWM4bxEiyqkkxKxvA0II+tT+0PEzduvdYGSTr1kxp+VdscNtKhAbxvuHKqmaMwVRuT9fSjUY77mifw5DUx2VLl9wfCoUcsxOv5fM0UcAvG0ly74S+vdmDpEgRMho1qJxXD3lSz3YA7thcJeINyZCwfjI56c9YplntQ91bj3DF8XVYqAyiFBB01jYKee1VCEXFvyKOVqWvJX8Wud1cAJBzdYzA7a9R5xURdJMgR12I6VY9sMMHtJeHOD7MAf16Vnc7XFVURjlHigSDHPStorkiMiSl9C+4RfGTw7AyNZjXVT71cm5mw7nmJPpy/OqrhmGt210eZGoyEeL1Oo0H3e0m9ie7s3Z1BC7cwWFZV6zOWNxpsi4/EHvDDD7PP+kVyouOxTC4QGMCI18hSrVILRUtaKAiY+evyqFcLedWGI4gAY109h6fKi27AfWdzlHnO0ciRWxNWNwHeMhgFmC6QCxj7Wg1On0q04Tij+73E1EXFJPPxCD9RVh2RwJsYlGcarcEAHedJn3rZ8T7KWrhchShuatlGhPWDzrNrktG8U4tNnnTWBZZ2vHKSoa3K5pnrrI/3q87I2c2EJWR/Fc5zoCMgEe2o+dD7VdkHt2UfOLi2gEJK5XVZ3OpBAmJ6VJ7Kuly0baEBA0NGYDXVmBnoJ9TWWZNR0b9OoSnU9L/ACaG5xYNbSJyqqjyMATt7UsJic0yDH61qrx17+IbaiEBERqQv2QfPLE07vRl122yny8v1vVwahBGMYNujFcfud5iLh1iSBz20qx7FYSb16Nxg8RHqVC/jVPxE5brr/UfrrWm/ZxrinEb4e796Gqm/QY+Tf47Vlbn3QE+rN+dZPAcTufvVwgkqWKhdhA+EiN9VX7q0XF8VltK3SzOpA11gSdBrG9YrgeLdI7wjvLZBJzC4YLMysCpMmYG/SuOCbTZpjScqZddqMM1zAWkaRctLbZlic3/ALbjyIZh9asOEcUGJwKKfitgW2HMFRAPuINVvEeKFgpAkso8goWdNtdPuofZS8rWrxTQghfcS5PzY+1VBPjRtGKTsynEcAlu68DUMeZ1/wBqDcaWCWv4kiRl31EnTqKm8Qw4uYlg7lVJ30+LznTfSpOCwgwtw5Rnnnz6wY9emxrV5OCt9wbi5LH2XlmvwF+4uFxBFsnNhMJ3alQYvFRhXTpo9pG/0mpuHRDjCtrKEKtnVRoXtlNY5ZiWPvUTg3aOGVMpgkMTlLsShnLGm50n0NXvGcOtp7eIUKDLZ1EAlrgBAIGmkbxOomvN+MlOiZJxMP25T94xPdKyxaXUHqY9tsv1qi4hwSTpAdQobSA07PHmNasP3S4b7Xp8WZrhnSROo9xpHnUlr2YgkAQIAHIEz6T6ADyr0FNRhS7o16fp3llx8efoVvCOCC3fDEzlQnynSR8s1VmF4oBimzyLbDu3jcID8Q6sreIekbE1pC9UPG+HAhXtLDrAYD7X9UdYg+9KGTk/UdHVdI8UU4dj3Lg82yhBg3AWzBSyEuUZoPMMSSCOoqm/aBxt3tm2g8KtLMD8XIRPLXb8qgcC4gTw/CDWe7ZTqxjIxWN4Gij5UPEjNyJGupMnXeNfv6URjaN+m6KOSKm+/wC5iHBlgx2g/Q6j9c6t+G5GZWZT3ihyGkwQ3hOZeZ8X0qqxahWaOR2YjVc20+/0qV/xK13QIdUdkKnMyypmDAnUaAiq6mNpUeV25X3HNxJr7lVJW1b3dCQWj7J5Rv7etZS1eD4u4yTl1jqYgSfWJ96kvxi5bGW1lFvUDRXJ/qJjc+VUV22wjLJJmSOp3qscGrMD0PDcM/ecKlpYJbwD1BKivPO+a0SksORjmAcw+uteh/skxGa9atH7N2Y8tW/Osx2x4SRirqoAcjuu4EZWIjWjHcZOJrlqSTKVuLsGRlCyo3y6MeZI2NbG1bNywHCqGj4NHDFQGYEkQZ1POPasd+6+EA7gRryrYcFv9xgBcJDAd6w6A/CBr51WRUk0TD1N2APC+98atAYDSBpAgjUjmOlKsndNy4S5Yktrua5XQn9Dn4v5s1Pa8YK6HuWnHfZtRbnKxnxEgiCN9VqF2dymJYErMDn0kfSs8zQT+t6NgCQ4OuhkwCYA3NTP1I0g+MrPS+C8FbEvJBW0DBcGGJG4XnMxryq2xXZ3BWoz37ikzGbFFTpvzry652ov5clu66JJMKcsz1j0qJZxLTqZ11mSPOaUFxWjSc1NnquLtAW/3e09y6LkM1y44uBEJ2Dc8wWAPMmqC1jLeED2sPDE3mJJ+FdgF84IPyFU/A+0hFt7I8OacrTt1A+vzNWdnhzHBC6QMlsK2aRmLTDADc6xrUZnaovEvJVcQxl3MSHYMSWJBifMin8G4sXcW7pnMdG5+h8uU1LurbeyzkhTMAFlJMKOQMx+JrL5zmGUwZBB/GpinVNF5Lg0/mabtLgLUoZCkaaEAx1PvV/+yzB2jibrL4jbszudiwD+ukV51dvFmLMSSTqSZJrd/sstm3fa9MqbToVj45ZB9DFGVVB7MOSb0jVdp8IjsbWQuoiEVsgIDkgFhqFEDbU7CqHiHBR4mS0bbx4lzFwVWGkZgGjTmOfPerziXDnZlMA5QVYNMHKJBganWfnVB2qxy2sHkkB7pEozMfCN1Ug5gpOXUnlFcUMkXP4ae/kbKox5UZ/it4ogyyYgk6sFEgZjHIEiq/gvGxh7pGabbyDoeROVh1kzR+J3yLCEj40UFQSB9lgJ1MSBznTeofCsE12/ZtsAge4qkSFJQspKhfi5Ez5mu7FH00Tmk+doLibheXIIDszLPNSdDUzhfFVtRm1g+4nTT25Vo+2nZs21U24y52yiIy5vFknpMx6VkbPBLrXEUqRmdVnQjxMB+NOSTVSJ2mpR/jN9Zx5w72LoLA3SZ8KybZKhdJI1Os9PcVZdoeLLcG0EawZEATJIIkjnO0D1o44HZyJCCLSZRqTCj7QE8mO/max/GcUyO4eJZjqOagnKB0Gk+enSvNWBOXI3yRnJtt92LirNZjY95z5gL6ac6iYa7KjyEGg38QWXXXwkDWYH4CgYbwDyg6dI5ffW7jo7/wDjqg3ZYg1GxLQGIEws/Iz901bcHw4zoXGZSfGDtlO4+VTuJ8G7lnTpI9RyPuCPnUJeTbN1SmuMf1JnZTM3BUuqpOS/ezgakKWgsJ3iBp5n1qrxPaUK8ZGyzGdgFERpG/vPWtH+z3HC3wYyCZu3re4EZhvr01FZ3jfZyy2jEt0IPiX5aH3FbXxlfg8qHXZcKaTMtjL7XAzAxnMRGsA7jkNaob/D2kxyon7ubd7LM5XjfziYq5QEnwKCAdSZrpvyYxg8rqKtlDhsM86VYJbKxHTbl51b28E7Hw22PxnwKTGUDU+Xi5dKHisMFBJXxGJBBXJ5adNvzpctpR7hLG8bqaJ/7LrkcYsgbNn06Raf8dPaqT9oTsnFMWsmO/c/6vF+NT/2YPHGcMZ3Zx80cVL/AGrYK2vE8QS0E920DfW2pqv+xj4MQmMdiFYzJAB6dKteFO/dvhX+FzKHo32h6Ea1XC0qshBJUkHbXQ61Ox3G2bKFW2MpBDaZjGms0pW9IcXWwGItlHZTAKkjfppSqJiMYzMWaMx30O/tSqyXV6AFZjqY/wBpqSmDIYAkiZEg+W30oeDtSyk82A9utX2Mw0lSsyNhTfYz5+tRKhbAnIOu+9GHDTlE7yZj1+6nd0Fuc9em88/rV/wnhtq4rNdcqqwGEhWyn7U+WuwMyKS3o6seNzdIyjkK+mw6Ve4fiLd13RY5Qx0kACY+YOlVS8MHeEBpUExGp8ifaKJm677HSdjoT9KloWOTiyUzCDAEs2s6kxr8qDw22AzEanI42Ohjl7TQBvoZbYDkKL3hGnQzOx2iPSKii7vZBFbTsjxYi0Vyz3ecCOj6mT5HWsWwitd+z3DFnuH7IABnUGTIEddBTy7gZ4lcqNhxTtCbWHFxxmzLLiIJLBdxy571532m41YxBDW7VxH5s13OCBoAFjT2PtW17WoWwmJyme6FgsN5712WT5jKPnWG7N8PW4mMd1zCzhHZZ5O7pbQ+oljXHhwY1J5vP3+36l5W16LCHEF8OsNBURIJBEacvKidncP3N+3fuK5VDmLaKNiBAbxMSTziq/hPEu5ae77wbxOgO07VZY3tB34yxlgzB3Jj5c69PFCO7ZlkndGh4v25N/wd2FtBlI/n8IO5mOc6dKFhsWjMmRwGzpl5ENmGUj0MGs1ypxEVU8CmOGdx0ezcMxKXLZuIZVwyxuRDNIrzzjLRdYkj38jt9akdiOKhXFqT/EzHXbMNRHqoPyq445glD5iFhuZiJ964/hVk4NnW8nKDkkY1MQGG36250MNNyOUj6kT91d41Y7q4AugYaDprqP11puBtEug9J9tfyqckODaZ0dN6oSl9DQvfC5V2kVZ8e4pOHS7u3di3H8zqcqj3BSoK2mNwZY0UgyuYHmNN/snUaj0mg422r38HaBMPfVjla2V8GreFdRsN96uHTt4+d6OWedKfGtm84ZwZLeEs4Nkgle8ZlJ/xJGZvOZP06Vmu1PeW7dxVZVRFlTlJczoRJMR6CvScNb1zECSAB5Desf8AtBtqcNdP2o36aj8Kw3d/MfCLbtHjF0EHNJOu4Aid9zrVlwviNsTnYAkmQ2bXoRGh003G1VDXfTrHnTDfzkgiPSf0a66M8GeWCfOPf6np/CkCKVUqS1wAn4oyDkw0E5xtuIionEeFW/4rhRJJhTmAkyQQhOwnlIq4wHZ4W8Jbt22LuiswZpyP8JyhYlRlhQTy5VFw/EUcM7EafYjxydwQTqAYnnpXO3ev79j0ZTWa3kW2Zfshw9rXGMGW0JuiQBpqCNP/AKqR+23DxxUmJz2LRgc4zL/407s5fuf8YwZaNboG3WZn9cq2H7TuHq2PtuQD/wAuo2EiHuEfeatSpWzyuFy4njgueBVIErM8jry+UUgkn7XyBHvIqRxZQLzACIY+W1Rcuv8A9frnWyeiJLdDDZ/QGlKivIMT+jrSpk0N4brv/TV4p+D1H3ilSpv2sw/9IkN96Kvw/wCY/cKVKoOxEW4IutGnh5UO5+H51ylR4F5Ag6+9dYaClSpDRHG7eteh/s/X+A3rSpVGb2mmD3Mn4/8A9HxP/pYT/wDpcrM9kh/yXEP7cMPbvtqVKscXtf3X7EZfeyJaQZjoNjy86z2IMOY60qVdxiyxsN4ff8qP+dKlXTHsQydwo/8AMWf+tb/7hXoXaQTh3n+U1ylXD1X9RHb03sf88GE4j/hWP7fwFd4V/iL/AJv/ABpUqXVe9nX0n4Z/f9zScPb+Mw5QNPQiPxrmWcZw9jqxN0luZPi1J50qVda/Cnly/Efmj1q38PtWI7c/4L+jV2lXly8HfDyeJ3Bp70eyonbmKVKut9jiR7fbP8NT/U33VjcMP4l3+9vvNKlXEz0RvCB/+Xwn/VH41q/2lf8Aq7f/AEP/ADeuUq0j7Tmf9Q8UxR8R/XWhvuPX8qVKupHM+5aYq2M50HLl5ClSpVmjZrZ//9k="/>
          <p:cNvSpPr>
            <a:spLocks noChangeAspect="1" noChangeArrowheads="1"/>
          </p:cNvSpPr>
          <p:nvPr/>
        </p:nvSpPr>
        <p:spPr bwMode="auto">
          <a:xfrm>
            <a:off x="4551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>
              <a:solidFill>
                <a:srgbClr val="F8F8F8"/>
              </a:solidFill>
            </a:endParaRPr>
          </a:p>
        </p:txBody>
      </p:sp>
      <p:sp>
        <p:nvSpPr>
          <p:cNvPr id="33796" name="AutoShape 10" descr="data:image/jpeg;base64,/9j/4AAQSkZJRgABAQAAAQABAAD/2wCEAAkGBhQSEBUUEhQUFRUUFBQXGBUUFBQUFRQXFxcXFBUUFRcYHCYeFxkjGRcUHy8gJCcpLCwtFyAxNTAqNSYrLCkBCQoKDgwOGg8PGi8kHiQsLCwsKiwsLCwsLCksLCwsLywsLCwsLCwsLCwsLCwsLCwsLCwsLCwsKSwsLCwpKSwsLP/AABEIAMIBAwMBIgACEQEDEQH/xAAbAAABBQEBAAAAAAAAAAAAAAADAAIEBQYBB//EAEMQAAIBAgQDBgMFBgQFBAMAAAECEQADBBIhMQVBUQYTImFxgTKRoUKxwdHwBxQjUmJyM4KS4RUkc7LCNEOi8SVTs//EABkBAAMBAQEAAAAAAAAAAAAAAAABAgMEBf/EAC8RAAICAgEDAgQFBAMAAAAAAAABAhEDIRIEMUEiMhNRYXE0gZHB8DOhsfEFQkP/2gAMAwEAAhEDEQA/AKg26abdS2ShlaxKBi3ThbowSnBK0MwItU4W6OEruSgCOUruSjZaWWkMDkruSi5aWWgAWSllo2WlloAFkpZKLFLLQAPLSy0SK7loAHlrmSixXMtAA8lcyUbLSy0AByUslGy0stAAClcyVIyVzLQBHKU3JUkpXClAEUpTMlSylDK0n2GgPd0glHy0glQWByV3JR8lLLQBHyV2jZKVMLJNy1UcrVxi8NFVjJrVCO5acFp4SnBKozB5a7FPy0itAwUUstEiuRSAZFKKdFcigDkUorsUqBnIpRXaVAFH2j4m9kJkIEkzIB5edWXD7xe0jNuVBPqRVH2z2t+rfcKuuEf4Fv8AsX7qBkyKUUq7QI5FKK7TooAbFdiuxXYoAblpZafFdy0CBZaZdBAJAk8hMT78qk5a5koAjlaG61LKUK6tDGgAWnZacFoipUFgwldKVI7qmMlAAclKnkUqBmx49wzLWTuW9fevV+P8NN1PCJOu1ea43ClXg9atogBkpZKNlpZaogDkpuWjlaYRSACVppWikU0ikMGRTSKIRTSKAGRUDjF24qA2pmRsJ018qsTXCKQ0Z2xxG+NGD68+729RFBu8YxCmCAfRJH0rTRUTE4UHUaGlT8F8l8jJ8Uxr3oFwAZZ2BXfrNSsP2huW1ChVIUAag8vencQw7NcYRmIVdZiN+XpVhwgF7S6wIj5aUrHoDY7RXDqUQLzYyB9+pro7UnMAEUgkCZI38qurWFUDafWijDr/ACj5CmrJtDxTgKQFOFMk5FOApAU4CmBwCuhacBTwtADAtdyUQLTstAgBSg3kqaUoGIXShjRGVamYexNBtJV/wfAZiKlFkP8AcjFQ79mK3l/gkJMcqynEcPBp0BSFK7RGWlSoZ65xHGiwkgDcn5615pxbGd5dLHcma03H+KZk3rFXHlverIJMVyKQauzTIGkUNhRSaG1IAbCmGnmmGkMY+lRHxcRma0CQDBZ5AIkTCmpVzY+hqpv2wbqTPwW9ufhFRJ0aQjZMXFT8JttoTAczoCToV8qMjSAetQVwyrdbLM5bk7fymptn4R6ChNhJJDgKZeXSn0O6dKogz5uf8xc8lA+Q/wB6k9nT/BH9zffQsCR+8X83lReA/Cw6XG/Ckvc/yLfZF0KcKaKcKZA4U4VwV0UAdApwrgpwpgOAp4FNWiAUAOWnAUlFPAoEMIoGJGnvUsio+JGnvQxoZhl1r0Dstw7w5jWBwp1r0Lsvi/Dl5UkUy8uQykdJHyrA8dtAMa3mKuhUJrz7jOIljVMEUTDWu0xm1pVIyZisYSu/KqxX8Q9aa13Sh2m8QoEWINOBoAenZ6ogIxoZNcLU0tQAmphrpNNJpANuHQ+hqErxdUmQAqdd8giprCaALJAjO2m0hDt6rUSTZpCVAHP8Z4/kf/tqTb+EegpjWWM+M6yD4bex31y0QCBRFPyEmmKmXKfQ7m1UQZbEPF+8AYJK/ev51P7PGQ/95qsx7xibh9PuB0+VWHZRvA/qPup/MrwaFacKHOlNwt0soJ8/KkIkqa7TRXRQA8U4U1RXRTEEWiKaEKeDQAZTTwaEDTg1Ah5ao+KbSilqg8RvgLr5++lJ9hoWHu+L2Fang3EMtYFMSSBHT8qsuF44hyCTtWcZeCzfY/jMrvWUx2Ik127i5qvvXa0sBhau0AtSpWMCHrtptRQQ1OtNrQSycGp+ao4eui5VkBRd1I/X62rj3IoTNqPl86azywHTX8qhyruOg+alNRVxMtl+40RrgFEZqXYKoLNNJpoeouOv/Cv8xA9udNugJeYe2lFxWHyGKhX8Sqgzy06eXOpeKxoe1auCSCCpgfaUgH76ylOpIdA4odxhUi7a/h66TJPoJ/2qmwKMTmaQrDwz9rXQ+uk+9JZbdFUqM12isTebl8J+lXHZP4H9V+6o/GbYNw9VgH0YSPrmqT2XWEf1H3VuuwjRoKe1nLpKn+0hhsDuKjgmBStWwogHmTqZ31rOnZpceIcGuihq1IXBVmRIR4pZqitjFESR4jA8+VHDUWIKGppxiAwXUHoWUH5E03NWBx9yL92B9s++ppgehDGJ/On+pfzpwxSkwGWTyDCT6a15yt0aS0E8ss/WKk8Aug4q3ptm3j+U9AKAPQC3Sq3ELKmZPiGp9D5mrCwkhjrtVbexOYEbQfLWKylLdGijqytTwgHfT5+lF4ffbvBIgGYNBTGhVAInQe2mlCs4o99B2B36DlWK0xrsaI3qC70PPTS1biHZqVAZv1rXaLAB3oEk7Qf0Kr73GSrAKmbQEycu/ITzoty4I1FVnEL5K6Ehj4RHUbe9Qm+QPsXr8VRdGYA+f49KjW8W2Y5dd9z51ncHady6sNwTmIO/T6VZ8GtZbkddfKtLt0RxdWW9nHk/FpHtqNYqUlxdSSJPmNuW9QmRWzEEHXKfIxJ+kVhr95rlw5iSZgTyEwPSktyYVo2ttc2IA+IlgI23IFN43x1LXhyFwSRIIA3iOetROw9oNjcOhLFlZ3P8oVEZhrz5VmsTfYuzyIZmHnvvHy1qYRp0FGlucXKyqFoP826ny6061edmUgyQQNdd9TI6VSdmOHviL+RYMg+J2hVMTLE+hqaz9xmZj8DMnhO7DQ+0TTkt0Uo6vwTbjNnJJB3jTzP1mr7ggP7o2bQNdtvbnmMwt3I5xIH1qozAhIUjNbLZQCYGh1jb/etPaw5W2ABotgKR0Klb8a76SK48j/yXGGrsi8bx/dW0EEuwELsP8x5Cf0KjXLg8I2lQwG/LXXoDNVHGcV3uIGsyVAHQfoVYYzGhY/hhT8MCNByExrrO1WvSkEo1PjLRIN613yjus2cEFiFzyASpEHJpykVzDlDlCogJBMJmDRJjICcpA/rJPWqzEXGAzgAQh0gEHedDuDVSnGLiIBch1kHIVnfWek671rB8toba8I1r3wskzpO8Tp1jT5VTW8dnc3UBAAOvWCPyoNziAuWyBMHTTSR08qi8OvnPqGAylcswsGACoH31Up2tGXcu04tKnwmT/Lrtv6GKfdv5lgA6jpy5io2DtxMmf1HvU7g98LiQj/A4KMTyDgoG/wApyt7Vj8RytBRTYvDAMWJmQNZ31nT69NancP4kRvt0+6pHFcA1vPKagkHMNiN4A5zNZ97xgzvr5VeO0rJrZv8AB2VOHS8TK3LlxCNIUIoYtPl4vlWY7Sdnjh8QRcBKXACCP6gGB9R+darhuHzcNwa//su3LfvcvrbP/wAc1G/aTjwmOKOM1pkQMBuu8OvmNPX5Vg3Lm2vsaVo8yxHDijqs81HWQ0QR5QZqVhLYTiJQQAlx1A8lBA+6rq7wJjk1zKDNu4ozZl3CEfzDcDTn0oWNk428sDRpBKiRmGsHc71vHN8/kLiW4x4jKrCT0OvvzquxLQvnI++PxqHYwvjDAxvm566ifkT8qkMjXGyroF3k+4H0rNztl+AL2Tl9F+8gCq/9/CAys/l61d3PDbzbDu4j+oMQPx+lUOMuqwPUQKrE+ZD0WmC4pmbKf5ZVgZzDnPQ1Jw97MxE6TAqm4dhyUtkLqCwnprtPrFTUw7LcJIMDXlzH+xpyk7Ssf1LJyASCRpSqNZurcUN16jXTT8KVU8lAZ/iGNKqGGoIXSeXkfeo929BRhoYB965gsI/d5WBIBIBglRHQ9KDiHIW4CNVyMPSSjf8ActaJeDTS9RKsLOIY7KyTJ2Gs6/dUuzi0tx48zsNgPhB6k1T4BS4LE6fDrvyqZbwEuOYYqu/WFj9daKSM+3g2XAMGgw9ouP8AFZmIMbOWIJ9QoFLjeHwyW+8eypys+VAABJY6HLExQ+K2+4uhlck27Kr3cQoVQpjzbYz1puNvWsRZW4SQguMz8srAAx76fOuSSkpKT7MpNePBL7LcOQYg4gLkIwd9yo5SAq7eprzv/hzXHhVIWTLEGB1J/KvQez+OzWOI338Ci3ZspPJGYn5nSqC7iCwi0JMEiSdYGp15VpGUouqKUFJbZzhdq2jMig6AEmdSZiT576U3HLZvJlQE3EbUAElROpaD61U8F4W951cmFzweraSRHTSPetX2CsKnEzI8N9LoAOoJBzn1+Eitn6F32bw6iUcXBLW+++/8/UFwDiJ/4giAeAqbZMaDYqfZwvtNafi2Ja3ft2gBF3PqeRVZgeZiq/AcLW1isQdZts4G4GUrmBHsy03trjTdwmFxKGGJBnmr5Srx551Nc3FSklX+znUt2UGKsW1xShRESWA9d/mTRMQDexQJDKiKWCnYTovv51oOy3CxcwzXbwW5cuOwBZAWCrI39ZPLbnVBxrFCyjsu5OVfPL4RHlOY+1GS/au/YqcV7hmNYM6xsvIbbZQPPefas7xjMFUHTNrrzHpyq3s2mNlDBnKCSdtgSar79tWuI+866c4BgAetb40o6M5aRP4fw09yHQHWSVO+mkj5V1rDIwbQ7EaSD5EfrerPhF/4ROuW6xGub4Y105Hz50LH6Z+hYnWP1yrHk1MzYW8FgXF0UzpqchiSrfgeY9DDr9p0IcAeGB1A2mY8qorXFDbciAysAGUmAw3jyI3B5HWtRhH7zDZUOYSxRueurW3HJxv0I1HkShx9RtjSnpkni103sMt1D4xFu9yJZR4Wb+62J8zbasXi25idZ3Ht99aPs9jAl9rbmLd5e7fQGG3t3Ovhb/4lhzqVgeAIuLFm6JVe9LKZiQrECecEfSnF8Lv7kVZquy1rPhuFDrfvP/od2H1FUv7VFLcQMCfCgjmSVXQD3rc8B4eqHAIu1q3ePuQQfqxqnxXDhf467vrbwy983SUUBB89f8tSnrl9f2G1/PzMriG/cbosMxICrmjxFbhAZ8vlmJGn8s9areIXQuNDzoTan3GU1KXBniGOuycqpmuXbkSLaTmb1JOw6+lP4/YS8uZQQoIyidQv2decAVFLV92tlqN2VYQBn1EqZgnq7Ax7VLwK5bevhzDU+TbD2X/up3/AwcS0yVghiGCzJJyRz5mf6RtNM4uf5T8AOg/mI5ddKrWg4Sm3xRGxt2UgTpoFMaCcw29aq8Gn8Ze8XwvpPnErI/uA+ddxqMogkSCDoT0EfL8KHiTmUON013nUa/WK1iq7eTKXg0lm0FBiAAJ8pkHT1FSeJYT+EWGpCj33H41CwmOV0UjZh+vv+lTsTiJwzeZCj3yk/cahJEGbwuBfINev31yrN3jSBsOfkPKlVuyjN9nbqkP3xbu1UNIneTMUsRaaJgeJCNd4aPkdqFwsBkIGwXUf5lMe+Uj3qbicUMwVuldNJspPRAwtzLKQNSNehq+7PsDi7ZIOW22YwJEgEpm+U1T2rWe6APDJj+3qflV32WYjDvqIVrhaZzSRCk+RBqJ62VBORXY3jneXriNILOyhtD8TSJ+go2EtE2r9uT/7bdPErHN6yIHtVfxbDWu+MyWJ1yxH6P4Vo+AWxczkPrlUar9o825HYn2qcj1olLvEuOIELwNlyjNddQBtBzZiY8lAHyrDdlsXGIyeTb8or0jinBzdwVsW4DsVbViUAYEuefILWNudib9ty9u4hIPw6gtz3NT0+4v7jemmXD5VWFAHiXbTdhVRwnHlOI4TXRb7L5AOSn/lUq5e1QN4SXTRtDoQTPpFReBhXxcSrZXe4ddctoG4CCPNRTkq2bPcTedpLfd96QP8RU57kjKfuFZZ8Oz8MyQSEupcWdJS4hY+wIb51r+0+D765aQGPCWbUiQC4A0PU/SqEoyrfsWhLd2lxX+KHBS3kIOwyG0Ry8LVhF0YxryR+wiMO9R2I8aKgOol0uOcvLxAKflVXxfhKkMLxK92cq6xI/m161eph2weFN242dluq1uMqi7CJbt8/CnxvyPhjSam9suGT/Ht/aUHkZG4q+75G8KapmB4fxQhe6YTkLrHRYDCJ9Dv1qFevF3yqAFQHbw+pnlrUbhd0m+xO+pM+eldeycxMSCY6A8q6OK5GMncDRdmEBvQT8NpzJ6SsyfxpdqMLcspJEqSviXzmZnUGdPblT+yVlrJxF17bBVwjlcwIDTctL4T/mG3UVf8VQ4vhzlQM4a4co0IOYsB+utYteu/sVjhFwafc85wpFxgAYncH51PtcUbC381twV0DoZKso1ysBznYjUbirLtL2Q/dglxXC+CCsayiQzTOpZg1ZlEzGt4tTWjFaNneZL0X8Mc0FSyfaQzMMOh5HY/MVd8Pvm6iXpk2gUdj9pchVH8zl0PmvnWF4FiGsYhSh3BUjcEEbEcxW14PhQbtyAMt5QjLmnu2MupPUZ1BB5ifMDmywpUjeHqds9A7E4jvO6Opi1fgnzupt0Gse1Px3Dzat4u5BNzFXgigblR4FUevj/1Co37OrJQBDPgW+uu+ly2YPmM0e1ani19LVs3XE90Cw/uIyiPMzHuaXFfDJnqbUTy3theXA4Q4W2Qb97+LfZeZOyD+kCAPQdTWM4bxEiyqkkxKxvA0II+tT+0PEzduvdYGSTr1kxp+VdscNtKhAbxvuHKqmaMwVRuT9fSjUY77mifw5DUx2VLl9wfCoUcsxOv5fM0UcAvG0ly74S+vdmDpEgRMho1qJxXD3lSz3YA7thcJeINyZCwfjI56c9YplntQ91bj3DF8XVYqAyiFBB01jYKee1VCEXFvyKOVqWvJX8Wud1cAJBzdYzA7a9R5xURdJMgR12I6VY9sMMHtJeHOD7MAf16Vnc7XFVURjlHigSDHPStorkiMiSl9C+4RfGTw7AyNZjXVT71cm5mw7nmJPpy/OqrhmGt210eZGoyEeL1Oo0H3e0m9ie7s3Z1BC7cwWFZV6zOWNxpsi4/EHvDDD7PP+kVyouOxTC4QGMCI18hSrVILRUtaKAiY+evyqFcLedWGI4gAY109h6fKi27AfWdzlHnO0ciRWxNWNwHeMhgFmC6QCxj7Wg1On0q04Tij+73E1EXFJPPxCD9RVh2RwJsYlGcarcEAHedJn3rZ8T7KWrhchShuatlGhPWDzrNrktG8U4tNnnTWBZZ2vHKSoa3K5pnrrI/3q87I2c2EJWR/Fc5zoCMgEe2o+dD7VdkHt2UfOLi2gEJK5XVZ3OpBAmJ6VJ7Kuly0baEBA0NGYDXVmBnoJ9TWWZNR0b9OoSnU9L/ACaG5xYNbSJyqqjyMATt7UsJic0yDH61qrx17+IbaiEBERqQv2QfPLE07vRl122yny8v1vVwahBGMYNujFcfud5iLh1iSBz20qx7FYSb16Nxg8RHqVC/jVPxE5brr/UfrrWm/ZxrinEb4e796Gqm/QY+Tf47Vlbn3QE+rN+dZPAcTufvVwgkqWKhdhA+EiN9VX7q0XF8VltK3SzOpA11gSdBrG9YrgeLdI7wjvLZBJzC4YLMysCpMmYG/SuOCbTZpjScqZddqMM1zAWkaRctLbZlic3/ALbjyIZh9asOEcUGJwKKfitgW2HMFRAPuINVvEeKFgpAkso8goWdNtdPuofZS8rWrxTQghfcS5PzY+1VBPjRtGKTsynEcAlu68DUMeZ1/wBqDcaWCWv4kiRl31EnTqKm8Qw4uYlg7lVJ30+LznTfSpOCwgwtw5Rnnnz6wY9emxrV5OCt9wbi5LH2XlmvwF+4uFxBFsnNhMJ3alQYvFRhXTpo9pG/0mpuHRDjCtrKEKtnVRoXtlNY5ZiWPvUTg3aOGVMpgkMTlLsShnLGm50n0NXvGcOtp7eIUKDLZ1EAlrgBAIGmkbxOomvN+MlOiZJxMP25T94xPdKyxaXUHqY9tsv1qi4hwSTpAdQobSA07PHmNasP3S4b7Xp8WZrhnSROo9xpHnUlr2YgkAQIAHIEz6T6ADyr0FNRhS7o16fp3llx8efoVvCOCC3fDEzlQnynSR8s1VmF4oBimzyLbDu3jcID8Q6sreIekbE1pC9UPG+HAhXtLDrAYD7X9UdYg+9KGTk/UdHVdI8UU4dj3Lg82yhBg3AWzBSyEuUZoPMMSSCOoqm/aBxt3tm2g8KtLMD8XIRPLXb8qgcC4gTw/CDWe7ZTqxjIxWN4Gij5UPEjNyJGupMnXeNfv6URjaN+m6KOSKm+/wC5iHBlgx2g/Q6j9c6t+G5GZWZT3ihyGkwQ3hOZeZ8X0qqxahWaOR2YjVc20+/0qV/xK13QIdUdkKnMyypmDAnUaAiq6mNpUeV25X3HNxJr7lVJW1b3dCQWj7J5Rv7etZS1eD4u4yTl1jqYgSfWJ96kvxi5bGW1lFvUDRXJ/qJjc+VUV22wjLJJmSOp3qscGrMD0PDcM/ecKlpYJbwD1BKivPO+a0SksORjmAcw+uteh/skxGa9atH7N2Y8tW/Osx2x4SRirqoAcjuu4EZWIjWjHcZOJrlqSTKVuLsGRlCyo3y6MeZI2NbG1bNywHCqGj4NHDFQGYEkQZ1POPasd+6+EA7gRryrYcFv9xgBcJDAd6w6A/CBr51WRUk0TD1N2APC+98atAYDSBpAgjUjmOlKsndNy4S5Yktrua5XQn9Dn4v5s1Pa8YK6HuWnHfZtRbnKxnxEgiCN9VqF2dymJYErMDn0kfSs8zQT+t6NgCQ4OuhkwCYA3NTP1I0g+MrPS+C8FbEvJBW0DBcGGJG4XnMxryq2xXZ3BWoz37ikzGbFFTpvzry652ov5clu66JJMKcsz1j0qJZxLTqZ11mSPOaUFxWjSc1NnquLtAW/3e09y6LkM1y44uBEJ2Dc8wWAPMmqC1jLeED2sPDE3mJJ+FdgF84IPyFU/A+0hFt7I8OacrTt1A+vzNWdnhzHBC6QMlsK2aRmLTDADc6xrUZnaovEvJVcQxl3MSHYMSWJBifMin8G4sXcW7pnMdG5+h8uU1LurbeyzkhTMAFlJMKOQMx+JrL5zmGUwZBB/GpinVNF5Lg0/mabtLgLUoZCkaaEAx1PvV/+yzB2jibrL4jbszudiwD+ukV51dvFmLMSSTqSZJrd/sstm3fa9MqbToVj45ZB9DFGVVB7MOSb0jVdp8IjsbWQuoiEVsgIDkgFhqFEDbU7CqHiHBR4mS0bbx4lzFwVWGkZgGjTmOfPerziXDnZlMA5QVYNMHKJBganWfnVB2qxy2sHkkB7pEozMfCN1Ug5gpOXUnlFcUMkXP4ae/kbKox5UZ/it4ogyyYgk6sFEgZjHIEiq/gvGxh7pGabbyDoeROVh1kzR+J3yLCEj40UFQSB9lgJ1MSBznTeofCsE12/ZtsAge4qkSFJQspKhfi5Ez5mu7FH00Tmk+doLibheXIIDszLPNSdDUzhfFVtRm1g+4nTT25Vo+2nZs21U24y52yiIy5vFknpMx6VkbPBLrXEUqRmdVnQjxMB+NOSTVSJ2mpR/jN9Zx5w72LoLA3SZ8KybZKhdJI1Os9PcVZdoeLLcG0EawZEATJIIkjnO0D1o44HZyJCCLSZRqTCj7QE8mO/max/GcUyO4eJZjqOagnKB0Gk+enSvNWBOXI3yRnJtt92LirNZjY95z5gL6ac6iYa7KjyEGg38QWXXXwkDWYH4CgYbwDyg6dI5ffW7jo7/wDjqg3ZYg1GxLQGIEws/Iz901bcHw4zoXGZSfGDtlO4+VTuJ8G7lnTpI9RyPuCPnUJeTbN1SmuMf1JnZTM3BUuqpOS/ezgakKWgsJ3iBp5n1qrxPaUK8ZGyzGdgFERpG/vPWtH+z3HC3wYyCZu3re4EZhvr01FZ3jfZyy2jEt0IPiX5aH3FbXxlfg8qHXZcKaTMtjL7XAzAxnMRGsA7jkNaob/D2kxyon7ubd7LM5XjfziYq5QEnwKCAdSZrpvyYxg8rqKtlDhsM86VYJbKxHTbl51b28E7Hw22PxnwKTGUDU+Xi5dKHisMFBJXxGJBBXJ5adNvzpctpR7hLG8bqaJ/7LrkcYsgbNn06Raf8dPaqT9oTsnFMWsmO/c/6vF+NT/2YPHGcMZ3Zx80cVL/AGrYK2vE8QS0E920DfW2pqv+xj4MQmMdiFYzJAB6dKteFO/dvhX+FzKHo32h6Ea1XC0qshBJUkHbXQ61Ox3G2bKFW2MpBDaZjGms0pW9IcXWwGItlHZTAKkjfppSqJiMYzMWaMx30O/tSqyXV6AFZjqY/wBpqSmDIYAkiZEg+W30oeDtSyk82A9utX2Mw0lSsyNhTfYz5+tRKhbAnIOu+9GHDTlE7yZj1+6nd0Fuc9em88/rV/wnhtq4rNdcqqwGEhWyn7U+WuwMyKS3o6seNzdIyjkK+mw6Ve4fiLd13RY5Qx0kACY+YOlVS8MHeEBpUExGp8ifaKJm677HSdjoT9KloWOTiyUzCDAEs2s6kxr8qDw22AzEanI42Ohjl7TQBvoZbYDkKL3hGnQzOx2iPSKii7vZBFbTsjxYi0Vyz3ecCOj6mT5HWsWwitd+z3DFnuH7IABnUGTIEddBTy7gZ4lcqNhxTtCbWHFxxmzLLiIJLBdxy571532m41YxBDW7VxH5s13OCBoAFjT2PtW17WoWwmJyme6FgsN5712WT5jKPnWG7N8PW4mMd1zCzhHZZ5O7pbQ+oljXHhwY1J5vP3+36l5W16LCHEF8OsNBURIJBEacvKidncP3N+3fuK5VDmLaKNiBAbxMSTziq/hPEu5ae77wbxOgO07VZY3tB34yxlgzB3Jj5c69PFCO7ZlkndGh4v25N/wd2FtBlI/n8IO5mOc6dKFhsWjMmRwGzpl5ENmGUj0MGs1ypxEVU8CmOGdx0ezcMxKXLZuIZVwyxuRDNIrzzjLRdYkj38jt9akdiOKhXFqT/EzHXbMNRHqoPyq445glD5iFhuZiJ964/hVk4NnW8nKDkkY1MQGG36250MNNyOUj6kT91d41Y7q4AugYaDprqP11puBtEug9J9tfyqckODaZ0dN6oSl9DQvfC5V2kVZ8e4pOHS7u3di3H8zqcqj3BSoK2mNwZY0UgyuYHmNN/snUaj0mg422r38HaBMPfVjla2V8GreFdRsN96uHTt4+d6OWedKfGtm84ZwZLeEs4Nkgle8ZlJ/xJGZvOZP06Vmu1PeW7dxVZVRFlTlJczoRJMR6CvScNb1zECSAB5Desf8AtBtqcNdP2o36aj8Kw3d/MfCLbtHjF0EHNJOu4Aid9zrVlwviNsTnYAkmQ2bXoRGh003G1VDXfTrHnTDfzkgiPSf0a66M8GeWCfOPf6np/CkCKVUqS1wAn4oyDkw0E5xtuIionEeFW/4rhRJJhTmAkyQQhOwnlIq4wHZ4W8Jbt22LuiswZpyP8JyhYlRlhQTy5VFw/EUcM7EafYjxydwQTqAYnnpXO3ev79j0ZTWa3kW2Zfshw9rXGMGW0JuiQBpqCNP/AKqR+23DxxUmJz2LRgc4zL/407s5fuf8YwZaNboG3WZn9cq2H7TuHq2PtuQD/wAuo2EiHuEfeatSpWzyuFy4njgueBVIErM8jry+UUgkn7XyBHvIqRxZQLzACIY+W1Rcuv8A9frnWyeiJLdDDZ/QGlKivIMT+jrSpk0N4brv/TV4p+D1H3ilSpv2sw/9IkN96Kvw/wCY/cKVKoOxEW4IutGnh5UO5+H51ylR4F5Ag6+9dYaClSpDRHG7eteh/s/X+A3rSpVGb2mmD3Mn4/8A9HxP/pYT/wDpcrM9kh/yXEP7cMPbvtqVKscXtf3X7EZfeyJaQZjoNjy86z2IMOY60qVdxiyxsN4ff8qP+dKlXTHsQydwo/8AMWf+tb/7hXoXaQTh3n+U1ylXD1X9RHb03sf88GE4j/hWP7fwFd4V/iL/AJv/ABpUqXVe9nX0n4Z/f9zScPb+Mw5QNPQiPxrmWcZw9jqxN0luZPi1J50qVda/Cnly/Efmj1q38PtWI7c/4L+jV2lXly8HfDyeJ3Bp70eyonbmKVKut9jiR7fbP8NT/U33VjcMP4l3+9vvNKlXEz0RvCB/+Xwn/VH41q/2lf8Aq7f/AEP/ADeuUq0j7Tmf9Q8UxR8R/XWhvuPX8qVKupHM+5aYq2M50HLl5ClSpVmjZrZ//9k="/>
          <p:cNvSpPr>
            <a:spLocks noChangeAspect="1" noChangeArrowheads="1"/>
          </p:cNvSpPr>
          <p:nvPr/>
        </p:nvSpPr>
        <p:spPr bwMode="auto">
          <a:xfrm>
            <a:off x="47037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>
              <a:solidFill>
                <a:srgbClr val="F8F8F8"/>
              </a:solidFill>
            </a:endParaRPr>
          </a:p>
        </p:txBody>
      </p:sp>
      <p:sp>
        <p:nvSpPr>
          <p:cNvPr id="33797" name="AutoShape 9" descr="data:image/jpeg;base64,/9j/4AAQSkZJRgABAQAAAQABAAD/2wCEAAkGBhQSERQUEBQUFRUVFRQUFRUUFBQUFRQVFBQVFBQUFBQXHCYeFxkkGRQUHy8gJCcpLCwsFR4xNTAqNSYrLCkBCQoKDgwOGg8PGiokHR8pKiwpLCwpLCkpKSwsLCwsLCwsKSwpLCksKSksLCkpLCksLCksKSkpLCwpLCwpLCwpKf/AABEIAOEA4AMBIgACEQEDEQH/xAAbAAACAwEBAQAAAAAAAAAAAAADBAECBQAGB//EAD0QAAEDAQQHBQcDAwQDAQAAAAEAAgMRBAUhMRJBUWFxgZETIqGxwQYjMlJy0fBCkuEUM2IkgrLxFXPCB//EABoBAAMBAQEBAAAAAAAAAAAAAAIDBAEABQb/xAAqEQACAgICAQMEAgIDAAAAAAAAAQIRAyESMUEEIjIFE1FhQnGBwSORof/aAAwDAQACEQMRAD8A2bwt72Po2lKA5V1lAZfEm7oq3zXtB9I8ylWsXoNqtke7NRl6v/x6Jhl5P3ftWZE1Mxu2Lzs1rcWUQ3qSHv61+oj9q4XhJu6KYml2QRAwjUpXnnXuQ1Y0nphbPeDznTonY53bR0SUDtoTzWBTvJJurDZf+od+BHbO7b4ILQEYLm2uwHIuy1ORRaHIICIwLoW2BJhBOVP9SUMmgxXzf2k9t5JJTFY9Jwbm5oPeIzLaY6OqtcfN9taMjFyPphtBUi0FfDXXhatNz6ztNammmKHXgcAvZ+wvte6UmKd5cdRdTSG4kAVCK78hPG0e+M7lBtBVSqJc010wE7Ci0OVXWghVqquKXtLsKyjrY5UNscue3YDxQ9ArPuPyxiIdb37UvJb37USViTcNi1S/ZpL7wftQHXpJtRX2YkfnkkXgDWm/dfmzOAz/AOUk2otktj3Oo5xpQnCo1jes3TTd21LjwPmFTCU33oS6sRvaI9oPpHmUs2A7k9eg94PpHmUFnBXTk/BOkr2cbC4Ztoo7OiejtrgFBtbXZ0rwop58pLodFqL0wljeKb9qa7QIUDm01JqOKu9eNPJJPi0V0nuy0bAUfsQNvVLdmRiAeScgNRj4oIz3sGV+CGDamAQqdkpbEQnKbXxQp0+y4CuAoaFYKmC0Lkef9t7Q5ljk0DSoo52wHCgG0kgcyvnfs5eTLPEXyA1eT8OiSWjuj4nDWHZL3v8A+iNcbG4NGbmg7hnXwXg7mtcQs4EpaNGoqXAZurqxINdSXl668lvpVf6NG3e0EQjBOl7xpLRo40yJNTQY4VqvNRW4xzMmj1knZiKVB4grUlveJ0rS4FrNBzKmgHxkjRpiBlnRZl5SM7QCICgeMsdKgxPOp6LMMVHVDstvd9H2267YJoY5Gmoc0H7pghJXDYhDA1jchU9Tj4p9ycviebLUmkDIVSESqqQp5w/ASYJzUNzd6OQFR7UrhKg00KyxE5pahGSakcEsY9lVycxgN4J104Jd9kTErabUq+0US7nerDpUV/o96au2y948D5hJ9qSm7vrpH6T5hX4+euTEtJdIUvKmmPpHmUJpCavJnfHD1KAISrss41sTFOxmKGv/AGodZMcl1meG51TMB03bl5ynJSpMpaVbQKKzrRgZornRUyUNchyc/LASXgZ00RrUCOiOGpa/YLLhqlUJV2uRqcboGmcArLl1VREBid73eJ4Xxn9TSK7DqPVfC2WaSNxeGV7J5a7CoBFQQ4bKVxX31z8CcTwxJ4BeHtdkpM9wiMbJHknSBxJABOO2laIMk+Gyr00OTo+ZWq2ucSSGmoIADR3QdlM+dVrex9xvntEbNHBtJHVH6dIHHcaUW5PcMILnBgbog1pXE+nJb/sJNG0vAae0cBjTDQYMOGJ8VscsZKkg8sZQds9tG2gAUuCG2Q61D7Y0ENcQCckfgh8hFVwRAqkKefJdDEALCquYdiYDlzpEKaatsLZnuiquMR1UTbiDmk5Ix+lLjkpjKsWmcdbeiUfBXILREJUmylNWR3dHV+zINndqFEzdcLg81+U+YRpISEe7/i5fZUQ9TFuqB+2+7Mi82nTFDq9Sl2xu2rVt7O8OA8yluzVk89eBCx2+wEcbtZT1mj4ILLOTqonLPBQ61Dlz2+tFCx8V2MsgRQwBQ20K2aQ3CtO2Zs5rscEwAqtNMlNStX7BYRrVaqHpAZkDiaIb3nPBwrq2JsMfkBkWg0I7xB44dEWCXSqNYz9CNyQvB+DXDLI+itY5O80jI93r/Kq+37bF8t0aDNiDarOHNIcKg0wV3voTy8Vzj6JaVhdbMe0+y8TgQNIVrk406FPWG7o4hSNobwGPM5lNSPohNkoC7pxKH7aXS7CeSUu2Dln941o2E9MEpdg05pXnEtIY3dtoosWMxcdTfUodwv7jnnIl7/smNcVRy/0aFrvNrXBgqXnJrRU89iZZKT8QI4rHsTyGudm55Jrs1AJ9kjYxWR1K7T6JMvxQXGhstQ3NV4rQHCrTUfmoqXNUskk9hKxchULNiIWqrgV324UMTF3uI1KjbUjE1QZWblPxaemHqtlJXEqLA86Rrs+yp2hbkr2OUOeajGh9F6OHCuxMpi142gaYodXqUOIVRbdCA8V+UeZRYCAnZ3FfH/tgY+XkhkTkXsfmOCsZicGjmjQ2auJUHb9u/wB+B912UjaNQ5o4CvobEKS0RRkdo8NJ4+JAw5rli3tgOf4GGLpnADGuOGH3RD8NW0cPCiA2UObVuIyI2EZgqqGFLYrlYmLvZiW0Nc9IVPI5qbrlxcytQBUcKq7dYGqpHJJXbP76u3SVaXKOzduw9rYeyO54/PFVsUubfld/KPaHVa4c/Fqy7O6loO8j/j/CZFaoVVm3LN36f4+q4SpO0zAPAridFo4k0CNLGQMdZopl8qGV7S081SANf4VNrdkAgRfGT8vdHLPxqr5k7gm8fd/QtukJwzU0zsa7yVozoWV30hvXDyKBE7GYa8hzoD5o95YWcD5ntHKqCS9yQyPR1hPwV2aXmqNjM05cTgO43cBi48a69yI3Bx3NH54K9xgVJ404nWsSrYyTs0XMZEKuNOtTuAGJK5l4sOFSK/MCPEoVs70or+keJz8ArRvFcA3DA4ZHZXWVO1yezKSWwxAVHiiO8gNq6gAHCiWdOxw7jgeGKRkx8VYUXYMsCgtVaogkQRSkELSs3Kljg7x4eoTEzgpsfxHh9lVilwdIGUeXYlbY++DroPMq0NnGsqbcCXimweZTEUFN25UZ4x/kIg3eg8UQAwosm2NtEQcWyNc0VLQ6ult0a414rRtVubG2pz1N2ryF73y4yaLiGggDHVUZHYKKKclVIpxxd2M2X2t0h3nEHZQHEpe32pz2uFdEnAADSe4bdjR1St23QWvBIBxwGddmG1ets12hp0iAXEDlT/tKxwU5UmUZJKC6Bexum2z6EgIILqA6gTUcsTyTN3Oo+ZoyqHdRimLGMSUtdzKSy76L14qk0eXJ2ySe/wBfIrKsmDmfU4ea0LWaS03+n8rPhHfb9RPgt6pFGPpmtO74vzYsou/1A4jyKfcTjvWdIPf13tTIC6CX1/cjOx7T0BKfs9trFpHHRNedKDxSN9foP+XoVS6hWjc/hJ5aR86KJr/mHJXiNayRUbj+HWVaz46RVpDQKLNkfzaqV5ZJPsyIHe8fvP55Ji8jURN/yB8UtY8Xk7ymLUfexjYQhl80UJaCWp1BIdg8gr+z+OjXYSl7wPu5N/8ACZuUULd7UMlo6PTGbS6j3u2A+RV7BGNFoI3nmg2w91++g60CZsxpRICfxPNe3lteDE1uloB2k+mWGVTq19EtZb30BUY0zJGI+ojNb1pg0n12k9NiyLZYBEXBrR2b8HDVjhy/lI9TjtcvwUYJJexku9pmNaCXtPLHwTTb7kfQRwPqci8FjANriQvJTXKW1eaADGpOHLaV6j2Uv0St7N5Je3InMjZVTY4pdMbNJLo2JGmn5RWsD6u309UcsqqQWajq7vUKnHji5b0ySUnQWYAEYY0+6gYb1aYYjgPVdwVGTtikJW2zOLSWgF9O7XV/K8i32Tke4l4IzPE5VJXvWs1lQWqaVeBkZNaMq6Lp7MADE5Fx8huWpI2jTuUl1MlRhrVFj4p6Mlcgdg1oVkFJH7wPBFsmHUjooBAJ20V6fZPJbEbVjO3l5USGT6byjzSf6gbMEOQe9Kbx6HQEmyuoTiSHPPxEYFxI14hLva8vBBzIw0nL0LWClNyzpP7jRvCXHArsZ913QnaatcdJzhs75GpFuwO0i/TdgMtJxB2CiLewqYwctL/5WzdzQY20HHjQfdTSxqM9BLK3C2ZD45xm/PHMnDlknrDI/SFSct+O9NOPePIKXYHDYqFhVE8szfgybtPePEotodWVvFAu3M8VZprOBzWte8bXtGbw/tuTd3N7zPpQ7XDpNptTFmbRw3BDNroCPkrbfh5hOtbiOCUtWOG9OMPe6qfya/ihQtxHEqbREKUcKggg8DmjNjxHNMOgDhvWzdROXZ4W9rg03Oa0kOAqypNHZmnHPHaN6D7O2LRqP1V16nDDHYDgOK9gIgHd4ZZHZXYjtsra10RXOtBVRNPpdFP3PJMJOiK50x460xZ86jYh6K6DBx4fhTsbtiWVmdjyHqqdqh2o94cPUqoVuWCq2TRlsP2hKKAqwMUT2kBQNWyhEOCq0Y4ZKrMUYBArvQRRrcUMt7xKZ7KuaE9mKrhOtCZKzNfD7yqWmb73l91pyRbVmyu97/tVMJ3KgloZbkOCzZPjHFacYwHBISs74T0zPJS8We8ZsALjyFB4rSuM+6/3H0SF6GlN/kB/IWjd7dGEcyppK8hydYzosSTtKu7MqsAo0IhGfBUE5j2MUrxPmVWy42jkiRijnDefzxVbvHvzwQPtss8f4NtrK0CvNHQ1Vo24pqVukKqH1D3oCGjOcalHY5D7OhTAiqKhKWS9jGi1aqWSYqjVxCF5rdMxQovPHVDjrkVeN+1S9q17NLDFEiZjyS7X9QiwTY8kUE7sxitpZiOHqVVo2olrcAcdiV7Sq9KUXJEd0w75q5ITY8cShdoScEdgSckFCI2Em2MMxTDSEo1yI0qTjQ5jDnoZFFXtEF8iFyoyisxWbNZ6y1Gxapj2oEgod6oxNo4jsgBRZ9ob3wnmuS1oj71VSns6Jn32/vRjaD5V9FrRf26cliXw738A+rwC2In4YfN5gH1Sl82zWvakEGoIwbUIICYiyTXLaEcdMxZBSVw2/wAKt3D3zke0s96VezWajtLascqK18TXjOSPEaYJdgwRtLBRZe7FRWik7V0D9S6TEIAKmWpDPAd7cVwK4PqFRxWZI3tGxZZ4VO32q4el5BQ7tadidd9Ay/R0klfQothlqeSTrQ7ijWSOjyRrHqrvtrTQjmytt+McPUoJTVsz5DzKXDqK1EzWy8bKZorSqRN1lFzUuSLk9joNJEA7FcOVHHUFZrUtxv8AoJOiXvVo49ZXMYrOckuKXQxNlXOSkxxTEz0DQxToRo0vCxAtYqU4AlrRiivZkezAvo0mhOujwOi0rt+Btdp+3osy/R7+zj/2f8Vs2NlGN4HzKVvnQz+IZiNEhNGKuxFJ7FeBO0s753pmBuBUWtuIRoG5pfKxt6Dw5KaqsRXSFKnt0CjtNUkaqkqa6ilyjSsJbJjepkKCcFdr0c4XUl0ZF+GDMm1T2oUyRpJ9Wn86KrDCLVCckmmNlqJZBR3L1QY3ghMWPFxB2fZPhBw0A3ydi9smAdjnQeZQGPrih253fHD1KB26s46EN7H2vRtJJwvTHapU4WGnQZoXGTUEr21cAVR1opxWfa8mczQ09SkyUCRhf127P5UvnHLzSXj2OjIK3E1KMGpRkyaY/WtcKRrmXcUu5WfIqaSXx2EnozrbYS+WJw/SXeLStHs6aI4j86qjpNEg7MfunJQHtBbxHqF3CnyMeS1xAMXVSzJaORNPFdPHbMjMLaMQrQuwQ3HBVjep4Q0xrkMaar2iG1ypKdiLhs6w5coLkEP/AIVmvRZMVrQCnTJe9Q2WipIUq5yLFhUo14BnOno0i5DkaCKJWz2jUeCIZEePC4OmDLJyQAuLStK75anl9lnSOqmbuf3uXqFU1aFRezPvN3fH0+pSjXo16yd8fT6lJxnFWpaEvs0YXrn2nUEm6fYo7RZwOscdPQYIbHFLhyntFnE1MbNpwXMedaXiFcSig1QcA+VKhyA4pySTUk4sFSSfNKlG2bFhJJ81azOqkO0Ttnw6IXDQxy8HTOqUxd1poS05HLila4qjTQ13ouFxoVy91mvabDpYjB3nxWfM0tdiFvRZIc1nDsCOa8qPqODqRW8d7Rl1wS7X4p+ayEZYhZjsCqsPGV0Lna7GnnJQ8qHnuhRVEka2UL6K+njhrVHtqg6RA4I1HZj6GtNJl2JCgzoUz8ahNjjpi27CEq7Za8QlhOu7TGqbwsXYwZE1d7u9yPmFnudUVTN2Pq47h9ljjo1PZn3s/vj6R5lJdojXw/3g+keZSYeq49CpLYw1yuHJcPVw9aZQeqsMUBjqo7VjRwdjuiNEgBGjS2ahqqWlRNLBCJxSkhiIY3Dj6Jpjs+FOqVaalGrQfmpY0aS13muAqaDWQFSCMkUAqanzK1rvsGgdJ2eobP5SM/qIYItyYUMcpvRph1FwegmTFQZKL46ebk2z1VAMXJa02Jrtx2hSJKrjIsh6yWN3FmvEn2KSWUtbtCVa7HwWoZNqBNYg7FuBXs+l+pwm6yaZNk9O10Z+lRUe6qJaIS3MH0S+kvbjUlaJetMUmdQqmmrWoJUSKuKtCmXc+ijt0N7qpeSRGkZQ82aieuuTvn6fULFbItC55O+fpPmFklo1LYnfEnvB9I8ylQ5MXrZ3mQFrSe6MgTrKWFmk+R37StUkls5xbZbTUmRWZd0h/Q7oUeO5pTm0jkUqXqcUPlIJYZPpFISnGYI8F0EZ16FNR2ADMO6KDL9VwR6t/wCBq9Hkl4E4ymOCaEDR+k86qdM6mn9qgn9Zj/GDY+PoJeWLhp2KwsbjqTHau+U9Fxe7Y7oo5/Wcz+MaKI+gXlgorvp8TgOGKZiszBtPHIpZ73fK7oVQyP8Ald0KhyfUfVZPLX9FEfR414NZkgAoKBSZlkttD/ld0Ku6d2pruhUMpZJbdjlhroe7ZVdOs9z30+F3QoZlf8ruhSuMn4YxYjSE65s6zmvf8ruhV3aRGTuhQuEvwb9tDz5kP+qIKR7/AMrjyKhwf8ruhWrHL8HcEagtlc8RvS8tma74TQ7NST7N4/S7oVHvPld0Ktweo9RgfsboRP0+OfYO1wuHxArLcaLcbLJkWkjeCl57AHfoc07gadF9J6X6zHrLFr/1EGT0MluOzJ7RClTs10yfpaTyIQJLBJrY79pXuY/UYsnxkmRSxSj2hQSUWlcsnfP0nzCzX2KQfod+0p65oHNeS5rgNE5gjWE2VNHKJ6VutGjXLl5uXoOIZq4Zrly8nIX4+gzMlYrlyQNAuVFy5cEXYqrlyWaVehFSuRBFguauXIQiH61ULly1HEqXKFy045qhcuWIFhGrnrly1AIgLly5awkVKl+ShcmYvkhOX4iU6A3Mrly+jh0eef/Z"/>
          <p:cNvSpPr>
            <a:spLocks noChangeAspect="1" noChangeArrowheads="1"/>
          </p:cNvSpPr>
          <p:nvPr/>
        </p:nvSpPr>
        <p:spPr bwMode="auto">
          <a:xfrm>
            <a:off x="48561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>
              <a:solidFill>
                <a:srgbClr val="F8F8F8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684213" y="671513"/>
            <a:ext cx="8064500" cy="5570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600"/>
              </a:spcAft>
              <a:defRPr/>
            </a:pPr>
            <a:r>
              <a:rPr kumimoji="0" lang="pt-PT" sz="2200" b="0" i="1" kern="0" spc="100" baseline="0" dirty="0">
                <a:solidFill>
                  <a:srgbClr val="FFCC99"/>
                </a:solidFill>
                <a:latin typeface="Arial" charset="0"/>
              </a:rPr>
              <a:t>	                 </a:t>
            </a:r>
            <a:r>
              <a:rPr kumimoji="0" lang="pt-PT" sz="2000" b="0" kern="0" spc="100" baseline="0" dirty="0">
                <a:solidFill>
                  <a:srgbClr val="FFFF66"/>
                </a:solidFill>
                <a:latin typeface="Arial" charset="0"/>
              </a:rPr>
              <a:t>( … )</a:t>
            </a:r>
            <a:r>
              <a:rPr kumimoji="0" lang="pt-PT" sz="2000" b="0" kern="0" spc="100" baseline="0" dirty="0">
                <a:solidFill>
                  <a:srgbClr val="F8F8F8"/>
                </a:solidFill>
                <a:latin typeface="Arial" charset="0"/>
              </a:rPr>
              <a:t>                                    </a:t>
            </a:r>
            <a:r>
              <a:rPr kumimoji="0" lang="pt-PT" sz="2000" b="0" i="1" kern="0" cap="small" spc="100" baseline="0" dirty="0">
                <a:solidFill>
                  <a:srgbClr val="FFCC66"/>
                </a:solidFill>
                <a:latin typeface="Arial" charset="0"/>
              </a:rPr>
              <a:t>[ Saudação ]</a:t>
            </a:r>
            <a:r>
              <a:rPr kumimoji="0" lang="pt-PT" sz="2000" b="0" kern="0" cap="small" spc="100" baseline="0" dirty="0">
                <a:solidFill>
                  <a:srgbClr val="FF6600"/>
                </a:solidFill>
                <a:latin typeface="Arial" charset="0"/>
              </a:rPr>
              <a:t> </a:t>
            </a:r>
            <a:endParaRPr kumimoji="0" lang="pt-PT" sz="2000" b="0" i="1" kern="0" spc="100" baseline="0" dirty="0">
              <a:solidFill>
                <a:srgbClr val="FF6600"/>
              </a:solidFill>
              <a:latin typeface="Arial" charset="0"/>
            </a:endParaRPr>
          </a:p>
          <a:p>
            <a:pPr algn="l">
              <a:defRPr/>
            </a:pPr>
            <a:r>
              <a:rPr kumimoji="0" lang="pt-PT" sz="2200" b="0" i="1" kern="0" spc="100" baseline="0" dirty="0">
                <a:solidFill>
                  <a:srgbClr val="FFCC99"/>
                </a:solidFill>
                <a:latin typeface="Arial" charset="0"/>
              </a:rPr>
              <a:t>    S-</a:t>
            </a:r>
            <a:r>
              <a:rPr kumimoji="0" lang="pt-PT" sz="2200" b="0" i="1" kern="0" spc="100" baseline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pt-PT" sz="2200" b="0" i="1" kern="0" spc="100" baseline="0" dirty="0">
                <a:solidFill>
                  <a:srgbClr val="FFFF66"/>
                </a:solidFill>
                <a:latin typeface="Arial" charset="0"/>
              </a:rPr>
              <a:t>A graça  …  estejam convosco.</a:t>
            </a:r>
          </a:p>
          <a:p>
            <a:pPr algn="l">
              <a:defRPr/>
            </a:pPr>
            <a:r>
              <a:rPr kumimoji="0" lang="pt-PT" sz="2400" b="0" i="1" kern="0" spc="100" baseline="0" dirty="0">
                <a:solidFill>
                  <a:srgbClr val="FFCC99"/>
                </a:solidFill>
                <a:latin typeface="Arial" charset="0"/>
              </a:rPr>
              <a:t>P-</a:t>
            </a:r>
            <a:r>
              <a:rPr kumimoji="0" lang="pt-PT" sz="2400" b="0" i="1" kern="0" spc="100" baseline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pt-PT" sz="2400" kern="0" spc="100" baseline="0" dirty="0">
                <a:solidFill>
                  <a:srgbClr val="FFFFFF"/>
                </a:solidFill>
                <a:latin typeface="Arial" charset="0"/>
              </a:rPr>
              <a:t>Bendito seja Deus </a:t>
            </a:r>
          </a:p>
          <a:p>
            <a:pPr algn="l">
              <a:spcAft>
                <a:spcPts val="600"/>
              </a:spcAft>
              <a:defRPr/>
            </a:pPr>
            <a:r>
              <a:rPr kumimoji="0" lang="pt-PT" sz="2400" kern="0" spc="100" baseline="0" dirty="0">
                <a:solidFill>
                  <a:srgbClr val="FFFFFF"/>
                </a:solidFill>
                <a:latin typeface="Arial" charset="0"/>
              </a:rPr>
              <a:t>    que nos reuniu no amor de Cristo!</a:t>
            </a:r>
            <a:r>
              <a:rPr kumimoji="0" lang="pt-PT" sz="1000" kern="0" spc="100" baseline="0" dirty="0">
                <a:solidFill>
                  <a:srgbClr val="FFFFFF"/>
                </a:solidFill>
                <a:latin typeface="Arial" charset="0"/>
              </a:rPr>
              <a:t> 	</a:t>
            </a:r>
            <a:r>
              <a:rPr kumimoji="0" lang="pt-PT" sz="2400" kern="0" spc="100" baseline="0" dirty="0">
                <a:solidFill>
                  <a:srgbClr val="FFFFFF"/>
                </a:solidFill>
                <a:latin typeface="Arial" charset="0"/>
              </a:rPr>
              <a:t>	</a:t>
            </a:r>
          </a:p>
          <a:p>
            <a:pPr algn="r">
              <a:defRPr/>
            </a:pPr>
            <a:r>
              <a:rPr kumimoji="0" lang="pt-PT" sz="2000" b="0" i="1" kern="0" cap="small" spc="100" baseline="0" dirty="0">
                <a:solidFill>
                  <a:srgbClr val="FF9933"/>
                </a:solidFill>
                <a:latin typeface="Arial" charset="0"/>
              </a:rPr>
              <a:t>  </a:t>
            </a:r>
            <a:r>
              <a:rPr kumimoji="0" lang="pt-PT" sz="2000" b="0" i="1" kern="0" cap="small" spc="100" baseline="0" dirty="0">
                <a:solidFill>
                  <a:srgbClr val="FFCC66"/>
                </a:solidFill>
                <a:latin typeface="Arial" charset="0"/>
              </a:rPr>
              <a:t>[ Ato Penitencial ]</a:t>
            </a:r>
            <a:r>
              <a:rPr kumimoji="0" lang="pt-PT" sz="2000" b="0" kern="0" cap="small" spc="100" baseline="0" dirty="0">
                <a:solidFill>
                  <a:srgbClr val="FFCC66"/>
                </a:solidFill>
                <a:latin typeface="Arial" charset="0"/>
              </a:rPr>
              <a:t> </a:t>
            </a:r>
            <a:endParaRPr kumimoji="0" lang="pt-PT" sz="2400" kern="0" spc="100" baseline="0" dirty="0">
              <a:solidFill>
                <a:srgbClr val="FFCC66"/>
              </a:solidFill>
              <a:latin typeface="Arial" charset="0"/>
            </a:endParaRPr>
          </a:p>
          <a:p>
            <a:pPr algn="l">
              <a:defRPr/>
            </a:pPr>
            <a:r>
              <a:rPr kumimoji="0" lang="pt-PT" sz="2200" b="0" i="1" kern="0" spc="100" baseline="0" dirty="0">
                <a:solidFill>
                  <a:srgbClr val="FFCC99"/>
                </a:solidFill>
                <a:latin typeface="Arial" charset="0"/>
              </a:rPr>
              <a:t>    S-</a:t>
            </a:r>
            <a:r>
              <a:rPr kumimoji="0" lang="pt-PT" sz="2200" b="0" i="1" kern="0" spc="100" baseline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pt-PT" sz="2200" b="0" i="1" kern="0" spc="100" baseline="0" dirty="0">
                <a:solidFill>
                  <a:srgbClr val="FFFF66"/>
                </a:solidFill>
                <a:latin typeface="Arial" charset="0"/>
              </a:rPr>
              <a:t>(</a:t>
            </a:r>
            <a:r>
              <a:rPr kumimoji="0" lang="pt-PT" sz="2200" b="0" i="1" kern="0" spc="100" baseline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pt-PT" sz="2200" i="1" kern="0" spc="100" baseline="0" dirty="0">
                <a:solidFill>
                  <a:srgbClr val="FFFF66"/>
                </a:solidFill>
                <a:latin typeface="Arial" charset="0"/>
              </a:rPr>
              <a:t>… </a:t>
            </a:r>
            <a:r>
              <a:rPr kumimoji="0" lang="pt-PT" sz="2200" b="0" i="1" kern="0" spc="100" baseline="0" dirty="0">
                <a:solidFill>
                  <a:srgbClr val="FFFF66"/>
                </a:solidFill>
                <a:latin typeface="Arial" charset="0"/>
              </a:rPr>
              <a:t>) Confessemos os nossos pecados:</a:t>
            </a:r>
          </a:p>
          <a:p>
            <a:pPr algn="l">
              <a:defRPr/>
            </a:pPr>
            <a:r>
              <a:rPr kumimoji="0" lang="pt-PT" sz="2400" b="0" i="1" kern="0" spc="100" baseline="0" dirty="0">
                <a:solidFill>
                  <a:srgbClr val="FFCC99"/>
                </a:solidFill>
                <a:latin typeface="Arial" charset="0"/>
              </a:rPr>
              <a:t>(</a:t>
            </a:r>
            <a:r>
              <a:rPr kumimoji="0" lang="pt-PT" sz="2200" b="0" i="1" kern="0" spc="100" baseline="0" dirty="0">
                <a:solidFill>
                  <a:srgbClr val="FFCC99"/>
                </a:solidFill>
                <a:latin typeface="Arial" charset="0"/>
              </a:rPr>
              <a:t>S</a:t>
            </a:r>
            <a:r>
              <a:rPr kumimoji="0" lang="pt-PT" sz="2400" b="0" i="1" kern="0" spc="100" baseline="0" dirty="0">
                <a:solidFill>
                  <a:srgbClr val="FFCC99"/>
                </a:solidFill>
                <a:latin typeface="Arial" charset="0"/>
              </a:rPr>
              <a:t> </a:t>
            </a:r>
            <a:r>
              <a:rPr kumimoji="0" lang="pt-PT" sz="2000" b="0" i="1" kern="0" spc="100" baseline="0" dirty="0">
                <a:solidFill>
                  <a:srgbClr val="FFCC99"/>
                </a:solidFill>
                <a:latin typeface="Arial" charset="0"/>
              </a:rPr>
              <a:t>e</a:t>
            </a:r>
            <a:r>
              <a:rPr kumimoji="0" lang="pt-PT" sz="2400" b="0" i="1" kern="0" spc="100" baseline="0" dirty="0">
                <a:solidFill>
                  <a:srgbClr val="FFCC99"/>
                </a:solidFill>
                <a:latin typeface="Arial" charset="0"/>
              </a:rPr>
              <a:t> P)-</a:t>
            </a:r>
            <a:r>
              <a:rPr kumimoji="0" lang="pt-PT" sz="2400" b="0" i="1" kern="0" spc="100" baseline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pt-PT" sz="2400" kern="0" spc="100" baseline="0" dirty="0">
                <a:solidFill>
                  <a:srgbClr val="FFFFFF"/>
                </a:solidFill>
                <a:latin typeface="Arial" charset="0"/>
              </a:rPr>
              <a:t>Confesso a Deus todo-poderoso</a:t>
            </a:r>
          </a:p>
          <a:p>
            <a:pPr algn="l">
              <a:defRPr/>
            </a:pPr>
            <a:r>
              <a:rPr kumimoji="0" lang="pt-PT" sz="2400" kern="0" spc="100" baseline="0" dirty="0">
                <a:solidFill>
                  <a:srgbClr val="FFFFFF"/>
                </a:solidFill>
                <a:latin typeface="Arial" charset="0"/>
              </a:rPr>
              <a:t>	e a vós, irmãos, que pequei muitas vezes</a:t>
            </a:r>
          </a:p>
          <a:p>
            <a:pPr algn="l">
              <a:defRPr/>
            </a:pPr>
            <a:r>
              <a:rPr kumimoji="0" lang="pt-PT" sz="2400" kern="0" spc="100" baseline="0" dirty="0">
                <a:solidFill>
                  <a:srgbClr val="FFFFFF"/>
                </a:solidFill>
                <a:latin typeface="Arial" charset="0"/>
              </a:rPr>
              <a:t>	por pensamentos e palavras,</a:t>
            </a:r>
            <a:r>
              <a:rPr kumimoji="0" lang="pt-PT" sz="2400" b="0" i="1" kern="0" spc="100" baseline="0" dirty="0">
                <a:solidFill>
                  <a:srgbClr val="FFFFFF"/>
                </a:solidFill>
                <a:latin typeface="Arial" charset="0"/>
              </a:rPr>
              <a:t> </a:t>
            </a:r>
          </a:p>
          <a:p>
            <a:pPr algn="l">
              <a:defRPr/>
            </a:pPr>
            <a:r>
              <a:rPr kumimoji="0" lang="pt-PT" sz="2400" kern="0" spc="100" baseline="0" dirty="0">
                <a:solidFill>
                  <a:srgbClr val="FFFFFF"/>
                </a:solidFill>
                <a:latin typeface="Arial" charset="0"/>
              </a:rPr>
              <a:t>	atos e omissões, </a:t>
            </a:r>
            <a:endParaRPr kumimoji="0" lang="pt-PT" sz="2000" kern="0" spc="100" baseline="0" dirty="0">
              <a:solidFill>
                <a:srgbClr val="FFFFFF"/>
              </a:solidFill>
              <a:latin typeface="Arial" charset="0"/>
            </a:endParaRPr>
          </a:p>
          <a:p>
            <a:pPr algn="l">
              <a:defRPr/>
            </a:pPr>
            <a:r>
              <a:rPr kumimoji="0" lang="pt-PT" sz="2400" kern="0" spc="100" baseline="0" dirty="0">
                <a:solidFill>
                  <a:srgbClr val="FFFFFF"/>
                </a:solidFill>
                <a:latin typeface="Arial" charset="0"/>
              </a:rPr>
              <a:t>	por minha culpa, minha tão grande culpa.</a:t>
            </a:r>
          </a:p>
          <a:p>
            <a:pPr algn="l">
              <a:defRPr/>
            </a:pPr>
            <a:r>
              <a:rPr kumimoji="0" lang="pt-PT" sz="2400" kern="0" spc="100" baseline="0" dirty="0">
                <a:solidFill>
                  <a:srgbClr val="FFFFFF"/>
                </a:solidFill>
                <a:latin typeface="Arial" charset="0"/>
              </a:rPr>
              <a:t>	E peço à Virgem Maria, aos Anjos e Santos,</a:t>
            </a:r>
          </a:p>
          <a:p>
            <a:pPr algn="l">
              <a:defRPr/>
            </a:pPr>
            <a:r>
              <a:rPr kumimoji="0" lang="pt-PT" sz="2400" kern="0" spc="100" baseline="0" dirty="0">
                <a:solidFill>
                  <a:srgbClr val="FFFFFF"/>
                </a:solidFill>
                <a:latin typeface="Arial" charset="0"/>
              </a:rPr>
              <a:t>	e a vós, irmãos, que rogueis por mim</a:t>
            </a:r>
          </a:p>
          <a:p>
            <a:pPr algn="l">
              <a:defRPr/>
            </a:pPr>
            <a:r>
              <a:rPr kumimoji="0" lang="pt-PT" sz="2400" kern="0" spc="100" baseline="0" dirty="0">
                <a:solidFill>
                  <a:srgbClr val="FFFFFF"/>
                </a:solidFill>
                <a:latin typeface="Arial" charset="0"/>
              </a:rPr>
              <a:t>	a Deus, nosso Senhor.</a:t>
            </a:r>
          </a:p>
          <a:p>
            <a:pPr algn="l">
              <a:defRPr/>
            </a:pPr>
            <a:r>
              <a:rPr kumimoji="0" lang="pt-PT" sz="2000" b="0" kern="0" spc="100" baseline="0" dirty="0">
                <a:solidFill>
                  <a:srgbClr val="F8F8F8"/>
                </a:solidFill>
                <a:latin typeface="Arial" charset="0"/>
              </a:rPr>
              <a:t>		          </a:t>
            </a:r>
            <a:r>
              <a:rPr kumimoji="0" lang="pt-PT" sz="2000" b="0" kern="0" spc="100" baseline="0" dirty="0">
                <a:solidFill>
                  <a:srgbClr val="FFFF66"/>
                </a:solidFill>
                <a:latin typeface="Arial" charset="0"/>
              </a:rPr>
              <a:t>( … )</a:t>
            </a:r>
            <a:endParaRPr kumimoji="0" lang="pt-PT" sz="2400" kern="0" spc="100" baseline="0" dirty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V="1">
            <a:off x="2700338" y="6308725"/>
            <a:ext cx="3381375" cy="0"/>
          </a:xfrm>
          <a:prstGeom prst="line">
            <a:avLst/>
          </a:prstGeom>
          <a:noFill/>
          <a:ln w="28575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PT">
              <a:ln>
                <a:solidFill>
                  <a:srgbClr val="000000"/>
                </a:solidFill>
              </a:ln>
              <a:solidFill>
                <a:srgbClr val="F8F8F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1"/>
          <p:cNvSpPr>
            <a:spLocks noChangeArrowheads="1" noChangeShapeType="1" noTextEdit="1"/>
          </p:cNvSpPr>
          <p:nvPr/>
        </p:nvSpPr>
        <p:spPr bwMode="auto">
          <a:xfrm>
            <a:off x="571472" y="476672"/>
            <a:ext cx="8429684" cy="56886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kern="10" spc="200" baseline="0" dirty="0">
                <a:ln w="11430"/>
                <a:solidFill>
                  <a:srgbClr val="9900FF"/>
                </a:solidFill>
                <a:effectLst>
                  <a:glow rad="101600">
                    <a:srgbClr val="D4D4D4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srgbClr val="FFFFFF">
                      <a:alpha val="80000"/>
                    </a:srgbClr>
                  </a:outerShdw>
                </a:effectLst>
                <a:latin typeface="Arial Black"/>
              </a:rPr>
              <a:t>Liturgia</a:t>
            </a:r>
            <a:r>
              <a:rPr lang="pt-PT" sz="3600" kern="10" baseline="0" dirty="0">
                <a:ln w="11430"/>
                <a:solidFill>
                  <a:srgbClr val="9900FF"/>
                </a:solidFill>
                <a:effectLst>
                  <a:glow rad="101600">
                    <a:srgbClr val="D4D4D4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srgbClr val="FFFFFF">
                      <a:alpha val="80000"/>
                    </a:srgbClr>
                  </a:outerShdw>
                </a:effectLst>
                <a:latin typeface="Arial Black"/>
              </a:rPr>
              <a:t> da </a:t>
            </a:r>
          </a:p>
          <a:p>
            <a:pPr>
              <a:defRPr/>
            </a:pPr>
            <a:r>
              <a:rPr lang="pt-PT" sz="3600" kern="10" spc="300" baseline="0" dirty="0">
                <a:ln w="11430"/>
                <a:solidFill>
                  <a:srgbClr val="9900FF"/>
                </a:solidFill>
                <a:effectLst>
                  <a:glow rad="101600">
                    <a:srgbClr val="D4D4D4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srgbClr val="FFFFFF">
                      <a:alpha val="80000"/>
                    </a:srgbClr>
                  </a:outerShdw>
                </a:effectLst>
                <a:latin typeface="Arial Black"/>
              </a:rPr>
              <a:t>PALAVRA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36712"/>
            <a:ext cx="1908175" cy="3672011"/>
          </a:xfrm>
          <a:prstGeom prst="rect">
            <a:avLst/>
          </a:prstGeom>
          <a:noFill/>
          <a:ln>
            <a:noFill/>
          </a:ln>
          <a:effectLst>
            <a:glow rad="304800">
              <a:schemeClr val="tx2"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3885059" cy="2664295"/>
          </a:xfrm>
          <a:prstGeom prst="rect">
            <a:avLst/>
          </a:prstGeom>
          <a:noFill/>
          <a:ln>
            <a:noFill/>
          </a:ln>
          <a:effectLst>
            <a:glow rad="533400">
              <a:schemeClr val="tx2">
                <a:alpha val="76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997908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428625" y="738188"/>
            <a:ext cx="8172450" cy="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PT" baseline="0">
              <a:ln w="12700">
                <a:solidFill>
                  <a:srgbClr val="F8F8F8"/>
                </a:solidFill>
              </a:ln>
              <a:solidFill>
                <a:srgbClr val="F8F8F8"/>
              </a:solidFill>
            </a:endParaRPr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448260" y="396893"/>
            <a:ext cx="8328025" cy="2857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i="1" kern="10" baseline="0" dirty="0">
                <a:ln w="11430"/>
                <a:solidFill>
                  <a:srgbClr val="9900FF"/>
                </a:solidFill>
                <a:effectLst>
                  <a:glow rad="38100">
                    <a:srgbClr val="F8F8F8">
                      <a:alpha val="40000"/>
                    </a:srgbClr>
                  </a:glow>
                  <a:outerShdw blurRad="50800" dist="38100" dir="2700000" algn="tl" rotWithShape="0">
                    <a:srgbClr val="F8F8F8">
                      <a:alpha val="56000"/>
                    </a:srgbClr>
                  </a:outerShdw>
                </a:effectLst>
                <a:latin typeface="Arial"/>
                <a:cs typeface="Arial"/>
              </a:rPr>
              <a:t>L. da PALAVRA</a:t>
            </a:r>
          </a:p>
        </p:txBody>
      </p:sp>
      <p:pic>
        <p:nvPicPr>
          <p:cNvPr id="35845" name="Picture 14" descr="BIBLE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388" y="285750"/>
            <a:ext cx="1058862" cy="79533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103">
            <a:off x="8536915" y="6055554"/>
            <a:ext cx="266700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395536" y="1196752"/>
            <a:ext cx="84442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“Naqueles dias, Deus pronunciou todas estas palavras: 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«Eu sou o Senhor, teu Deus, que te tirei da terra do Egipto, dessa casa de escravidão. Não terás outros deuses perante Mim. Não farás para ti qualquer imagem esculpida, nem figura 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do que existe lá no alto dos céus ou cá em baixo na terra ou 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nas águas debaixo da terra. Não adorarás outros deuses nem lhes prestarás culto. Eu, o Senhor, teu Deus, sou um Deus cioso: castigo a ofensa dos pais nos filhos, até à terceira e quarta geração daqueles que Me ofendem; mas uso de misericórdia até à milésima geração para com aqueles que Me amam e guardam os meus mandamentos. 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Não invocarás em vão o nome do Senhor, teu Deus, 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porque o Senhor não deixa sem castigo aquele 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que invoca o seu nome em vão. 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Lembrar-te-ás do dia de sábado, para o santificares. Durante seis dias trabalharás e levarás a cabo todas as tuas tarefas</a:t>
            </a:r>
            <a:r>
              <a:rPr lang="pt-PT" sz="2000" spc="100" baseline="0" dirty="0" smtClean="0">
                <a:solidFill>
                  <a:srgbClr val="F8F8F8"/>
                </a:solidFill>
                <a:latin typeface="Arial" charset="0"/>
                <a:cs typeface="Arial" charset="0"/>
              </a:rPr>
              <a:t>.</a:t>
            </a:r>
            <a:endParaRPr lang="pt-PT" sz="2000" spc="100" baseline="0" dirty="0">
              <a:solidFill>
                <a:srgbClr val="F8F8F8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WordArt 3"/>
          <p:cNvSpPr>
            <a:spLocks noChangeArrowheads="1" noChangeShapeType="1"/>
          </p:cNvSpPr>
          <p:nvPr/>
        </p:nvSpPr>
        <p:spPr bwMode="auto">
          <a:xfrm>
            <a:off x="1403648" y="908720"/>
            <a:ext cx="3170958" cy="280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kern="10" baseline="0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/>
              </a:rPr>
              <a:t>1ª LEITURA</a:t>
            </a:r>
            <a:endParaRPr lang="pt-PT" sz="3600" kern="10" baseline="0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61185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3"/>
          <p:cNvSpPr>
            <a:spLocks noChangeArrowheads="1" noChangeShapeType="1" noTextEdit="1"/>
          </p:cNvSpPr>
          <p:nvPr/>
        </p:nvSpPr>
        <p:spPr bwMode="auto">
          <a:xfrm>
            <a:off x="1872753" y="5733256"/>
            <a:ext cx="7129338" cy="7056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>
              <a:spcAft>
                <a:spcPts val="0"/>
              </a:spcAft>
              <a:defRPr/>
            </a:pPr>
            <a:r>
              <a:rPr lang="pt-PT" sz="3600" cap="all" baseline="0" dirty="0">
                <a:solidFill>
                  <a:srgbClr val="F8F8F8"/>
                </a:solidFill>
                <a:latin typeface="Arial Rounded MT Bold" pitchFamily="34" charset="0"/>
                <a:ea typeface="Times New Roman"/>
              </a:rPr>
              <a:t>Senhor, SENHOR</a:t>
            </a:r>
            <a:r>
              <a:rPr lang="pt-PT" sz="3600" cap="all" baseline="0" dirty="0" smtClean="0">
                <a:solidFill>
                  <a:srgbClr val="F8F8F8"/>
                </a:solidFill>
                <a:latin typeface="Arial Rounded MT Bold" pitchFamily="34" charset="0"/>
                <a:ea typeface="Times New Roman"/>
              </a:rPr>
              <a:t>,</a:t>
            </a:r>
            <a:r>
              <a:rPr lang="pt-PT" sz="3600" cap="all" baseline="0" dirty="0">
                <a:solidFill>
                  <a:srgbClr val="F8F8F8"/>
                </a:solidFill>
                <a:latin typeface="Arial Rounded MT Bold" pitchFamily="34" charset="0"/>
                <a:ea typeface="Times New Roman"/>
              </a:rPr>
              <a:t> Vós tendes </a:t>
            </a:r>
          </a:p>
          <a:p>
            <a:pPr algn="l">
              <a:spcAft>
                <a:spcPts val="0"/>
              </a:spcAft>
              <a:defRPr/>
            </a:pPr>
            <a:r>
              <a:rPr lang="pt-PT" sz="3600" cap="all" baseline="0" dirty="0" smtClean="0">
                <a:solidFill>
                  <a:srgbClr val="F8F8F8"/>
                </a:solidFill>
                <a:latin typeface="Arial Rounded MT Bold" pitchFamily="34" charset="0"/>
                <a:ea typeface="Times New Roman"/>
              </a:rPr>
              <a:t>palavras </a:t>
            </a:r>
            <a:r>
              <a:rPr lang="pt-PT" sz="3600" cap="all" baseline="0" dirty="0">
                <a:solidFill>
                  <a:srgbClr val="F8F8F8"/>
                </a:solidFill>
                <a:latin typeface="Arial Rounded MT Bold" pitchFamily="34" charset="0"/>
                <a:ea typeface="Times New Roman"/>
              </a:rPr>
              <a:t>de vida eterna!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428625" y="738188"/>
            <a:ext cx="8172450" cy="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PT" baseline="0">
              <a:ln w="12700">
                <a:solidFill>
                  <a:srgbClr val="F8F8F8"/>
                </a:solidFill>
              </a:ln>
              <a:solidFill>
                <a:srgbClr val="F8F8F8"/>
              </a:solidFill>
            </a:endParaRPr>
          </a:p>
        </p:txBody>
      </p:sp>
      <p:pic>
        <p:nvPicPr>
          <p:cNvPr id="3687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69" y="717942"/>
            <a:ext cx="4064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319088"/>
            <a:ext cx="85471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2" name="Picture 14" descr="BIBLE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388" y="285750"/>
            <a:ext cx="1058862" cy="79533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323528" y="1035834"/>
            <a:ext cx="867856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Mas o sétimo dia é o sábado do Senhor, teu Deus. 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Não farás nenhum trabalho, nem tu, nem o teu filho, 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nem a tua filha, nem o teu servo, nem a tua serva, 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nem os teus animais domésticos,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nem o estrangeiro que vive na tua cidade.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Porque em seis dias o Senhor fez o céu, a terra, o mar e tudo </a:t>
            </a:r>
            <a:endParaRPr lang="pt-PT" sz="2000" spc="100" baseline="0" dirty="0" smtClean="0">
              <a:solidFill>
                <a:srgbClr val="F8F8F8"/>
              </a:solidFill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pt-PT" sz="2000" spc="100" baseline="0" dirty="0" smtClean="0">
                <a:solidFill>
                  <a:srgbClr val="F8F8F8"/>
                </a:solidFill>
                <a:latin typeface="Arial" charset="0"/>
                <a:cs typeface="Arial" charset="0"/>
              </a:rPr>
              <a:t>o </a:t>
            </a: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que eles contêm; mas no sétimo dia descansou. 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Por isso, o Senhor abençoou e consagrou o dia de sábado. Honra pai e mãe, a fim de prolongares os teus dias na terra que o Senhor, teu Deus, te vai dar. 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Não matarás. Não cometerás adultério. Não furtarás. 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Não levantarás falso testemunho contra o teu próximo. 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Não cobiçarás a casa do teu próximo; não desejarás a mulher do teu próximo, nem o seu servo nem a sua serva, o seu boi ou o seu jumento, nem coisa alguma que lhe pertença</a:t>
            </a:r>
            <a:r>
              <a:rPr lang="pt-PT" sz="2000" spc="100" baseline="0" dirty="0" smtClean="0">
                <a:solidFill>
                  <a:srgbClr val="F8F8F8"/>
                </a:solidFill>
                <a:latin typeface="Arial" charset="0"/>
                <a:cs typeface="Arial" charset="0"/>
              </a:rPr>
              <a:t>»”.   </a:t>
            </a: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(Ex 20)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						</a:t>
            </a:r>
          </a:p>
        </p:txBody>
      </p:sp>
      <p:sp>
        <p:nvSpPr>
          <p:cNvPr id="10" name="WordArt 3"/>
          <p:cNvSpPr>
            <a:spLocks noChangeArrowheads="1" noChangeShapeType="1"/>
          </p:cNvSpPr>
          <p:nvPr/>
        </p:nvSpPr>
        <p:spPr bwMode="auto">
          <a:xfrm>
            <a:off x="1475654" y="836712"/>
            <a:ext cx="3184897" cy="216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kern="10" baseline="0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/>
              </a:rPr>
              <a:t>1ª LEITURA</a:t>
            </a:r>
            <a:endParaRPr lang="pt-PT" sz="3600" kern="10" baseline="0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  <p:sp>
        <p:nvSpPr>
          <p:cNvPr id="11" name="WordArt 3"/>
          <p:cNvSpPr>
            <a:spLocks noChangeArrowheads="1" noChangeShapeType="1"/>
          </p:cNvSpPr>
          <p:nvPr/>
        </p:nvSpPr>
        <p:spPr bwMode="auto">
          <a:xfrm rot="20344626">
            <a:off x="392844" y="5930004"/>
            <a:ext cx="1402915" cy="2821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82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kern="10" baseline="0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/>
              </a:rPr>
              <a:t>Salmo R:</a:t>
            </a:r>
            <a:endParaRPr lang="pt-PT" sz="3600" kern="10" baseline="0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91517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525463" y="765175"/>
            <a:ext cx="8172450" cy="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PT" baseline="0">
              <a:ln w="12700">
                <a:solidFill>
                  <a:srgbClr val="F8F8F8"/>
                </a:solidFill>
              </a:ln>
              <a:solidFill>
                <a:srgbClr val="F8F8F8"/>
              </a:solidFill>
            </a:endParaRPr>
          </a:p>
        </p:txBody>
      </p:sp>
      <p:sp>
        <p:nvSpPr>
          <p:cNvPr id="37892" name="Seta para baixo 10"/>
          <p:cNvSpPr>
            <a:spLocks noChangeArrowheads="1"/>
          </p:cNvSpPr>
          <p:nvPr/>
        </p:nvSpPr>
        <p:spPr bwMode="auto">
          <a:xfrm rot="-1879668">
            <a:off x="7675683" y="6127750"/>
            <a:ext cx="219075" cy="298450"/>
          </a:xfrm>
          <a:prstGeom prst="downArrow">
            <a:avLst>
              <a:gd name="adj1" fmla="val 50000"/>
              <a:gd name="adj2" fmla="val 49838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 baseline="0">
              <a:solidFill>
                <a:srgbClr val="F8F8F8"/>
              </a:solidFill>
            </a:endParaRPr>
          </a:p>
        </p:txBody>
      </p:sp>
      <p:pic>
        <p:nvPicPr>
          <p:cNvPr id="3789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12738"/>
            <a:ext cx="85471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" name="Picture 14" descr="BIBLE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388" y="285750"/>
            <a:ext cx="1058862" cy="79533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1154289" y="1483092"/>
            <a:ext cx="656213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“Irmãos: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os judeus pedem milagres 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e os gregos procuram a sabedoria.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quanto a nós, pregamos Cristo crucificado,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escândalo para os judeus 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e loucura para os gentios;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mas para aqueles que são chamados, 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tanto judeus como gregos,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Cristo é poder e sabedoria de Deus.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Pois o que é loucura de Deus 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é mais sábio do que os homens,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e o que é fraqueza de Deus </a:t>
            </a:r>
          </a:p>
          <a:p>
            <a:pPr algn="l">
              <a:defRPr/>
            </a:pPr>
            <a:r>
              <a:rPr lang="pt-PT" sz="2000" spc="100" baseline="0" dirty="0">
                <a:solidFill>
                  <a:srgbClr val="F8F8F8"/>
                </a:solidFill>
                <a:latin typeface="Arial" charset="0"/>
                <a:cs typeface="Arial" charset="0"/>
              </a:rPr>
              <a:t>é mais forte do que os homens”.    (1 Cor 1)</a:t>
            </a:r>
          </a:p>
        </p:txBody>
      </p:sp>
      <p:sp>
        <p:nvSpPr>
          <p:cNvPr id="10" name="WordArt 3"/>
          <p:cNvSpPr>
            <a:spLocks noChangeArrowheads="1" noChangeShapeType="1"/>
          </p:cNvSpPr>
          <p:nvPr/>
        </p:nvSpPr>
        <p:spPr bwMode="auto">
          <a:xfrm>
            <a:off x="1905098" y="980728"/>
            <a:ext cx="3170958" cy="280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kern="10" baseline="0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/>
              </a:rPr>
              <a:t>2ª LEITURA</a:t>
            </a:r>
            <a:endParaRPr lang="pt-PT" sz="3600" kern="10" baseline="0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  <p:sp>
        <p:nvSpPr>
          <p:cNvPr id="11" name="WordArt 3"/>
          <p:cNvSpPr>
            <a:spLocks noChangeArrowheads="1" noChangeShapeType="1"/>
          </p:cNvSpPr>
          <p:nvPr/>
        </p:nvSpPr>
        <p:spPr bwMode="auto">
          <a:xfrm>
            <a:off x="2680222" y="5978525"/>
            <a:ext cx="4916114" cy="4028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PT" sz="3600" kern="10" baseline="0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/>
              </a:rPr>
              <a:t>ACLAMAÇÃO ao Evangelho</a:t>
            </a:r>
            <a:endParaRPr lang="pt-PT" sz="3600" kern="10" baseline="0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5412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delo de apresentação predefinido">
  <a:themeElements>
    <a:clrScheme name="1_Modelo de apresentação predefinido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1_Modelo de apresentação predefinid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PT" sz="2800" b="1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PT" sz="2800" b="1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Modelo de apresentação predefinido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redefinido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Modelo de apresentação predefinido">
  <a:themeElements>
    <a:clrScheme name="1_Modelo de apresentação predefinido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1_Modelo de apresentação predefinid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PT" sz="2800" b="1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PT" sz="2800" b="1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Modelo de apresentação predefinido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redefinido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Modelo de apresentação predefinido">
  <a:themeElements>
    <a:clrScheme name="1_Modelo de apresentação predefinido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1_Modelo de apresentação predefinid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PT" sz="2800" b="1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PT" sz="2800" b="1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Modelo de apresentação predefinido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redefinido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odelo de apresentação predefinido">
  <a:themeElements>
    <a:clrScheme name="1_Modelo de apresentação predefinido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1_Modelo de apresentação predefinid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PT" sz="2800" b="1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PT" sz="2800" b="1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Modelo de apresentação predefinido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redefinido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Modelo de apresentação predefinido">
  <a:themeElements>
    <a:clrScheme name="1_Modelo de apresentação predefinido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1_Modelo de apresentação predefinid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PT" sz="2800" b="1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PT" sz="2800" b="1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Modelo de apresentação predefinido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redefinido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Selling a Product or Service</Template>
  <TotalTime>16980</TotalTime>
  <Words>1999</Words>
  <Application>Microsoft Office PowerPoint</Application>
  <PresentationFormat>Apresentação no Ecrã (4:3)</PresentationFormat>
  <Paragraphs>323</Paragraphs>
  <Slides>29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dos diapositivos</vt:lpstr>
      </vt:variant>
      <vt:variant>
        <vt:i4>29</vt:i4>
      </vt:variant>
    </vt:vector>
  </HeadingPairs>
  <TitlesOfParts>
    <vt:vector size="34" baseType="lpstr">
      <vt:lpstr>1_Modelo de apresentação predefinido</vt:lpstr>
      <vt:lpstr>2_Modelo de apresentação predefinido</vt:lpstr>
      <vt:lpstr>4_Modelo de apresentação predefinido</vt:lpstr>
      <vt:lpstr>3_Modelo de apresentação predefinido</vt:lpstr>
      <vt:lpstr>5_Modelo de apresentação predefinido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                                                                  [ Após a Consagração / À escolha ]  (1ª) S- Mistério da fé!       P- Anunciamos, Senhor, a Vossa morte,           proclamamos a Vossa Ressurreição.          Vinde, Senhor Jesus!       (2ª)  S- Mistério admirável da nossa fé!        P- Quando comemos deste pão            e bebemos deste cálice,             anunciamos, Senhor, a Vossa morte,            esperando a Vossa vinda gloriosa.       (3ª) S- Mistério da fé para a salvação do mundo!          P- Glória a Vós que morrestes na cruz              e agora viveis para sempre.             Salvador do mundo, salvai-nos!             Vinde, Senhor Jesus!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</vt:vector>
  </TitlesOfParts>
  <Company>La Salle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La Salle</dc:creator>
  <cp:lastModifiedBy>Nome de utilizador</cp:lastModifiedBy>
  <cp:revision>1276</cp:revision>
  <dcterms:created xsi:type="dcterms:W3CDTF">2006-05-02T09:35:59Z</dcterms:created>
  <dcterms:modified xsi:type="dcterms:W3CDTF">2015-03-05T17:04:10Z</dcterms:modified>
</cp:coreProperties>
</file>